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"/>
  </p:notesMasterIdLst>
  <p:sldIdLst>
    <p:sldId id="298" r:id="rId2"/>
    <p:sldId id="300" r:id="rId3"/>
    <p:sldId id="29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2A9365-9CE0-104E-970E-A310ABE87EEC}">
          <p14:sldIdLst>
            <p14:sldId id="298"/>
            <p14:sldId id="300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31" autoAdjust="0"/>
  </p:normalViewPr>
  <p:slideViewPr>
    <p:cSldViewPr snapToGrid="0" snapToObjects="1">
      <p:cViewPr varScale="1">
        <p:scale>
          <a:sx n="96" d="100"/>
          <a:sy n="96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教学方式</a:t>
            </a:r>
            <a:r>
              <a:rPr kumimoji="1" lang="en-US" altLang="zh-CN" dirty="0" smtClean="0"/>
              <a:t>01-</a:t>
            </a:r>
            <a:r>
              <a:rPr kumimoji="1" lang="zh-CN" altLang="en-US" dirty="0" smtClean="0"/>
              <a:t>投影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1977" y="1506361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教师机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Mac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5546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学生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288408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学生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cxnSp>
        <p:nvCxnSpPr>
          <p:cNvPr id="11" name="直线箭头连接符 10"/>
          <p:cNvCxnSpPr>
            <a:stCxn id="21" idx="2"/>
            <a:endCxn id="5" idx="0"/>
          </p:cNvCxnSpPr>
          <p:nvPr/>
        </p:nvCxnSpPr>
        <p:spPr>
          <a:xfrm flipH="1">
            <a:off x="1633762" y="2613979"/>
            <a:ext cx="5834823" cy="245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21" idx="2"/>
            <a:endCxn id="6" idx="0"/>
          </p:cNvCxnSpPr>
          <p:nvPr/>
        </p:nvCxnSpPr>
        <p:spPr>
          <a:xfrm flipH="1">
            <a:off x="6506624" y="2613979"/>
            <a:ext cx="961961" cy="245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3"/>
            <a:endCxn id="21" idx="1"/>
          </p:cNvCxnSpPr>
          <p:nvPr/>
        </p:nvCxnSpPr>
        <p:spPr>
          <a:xfrm>
            <a:off x="5288408" y="2060170"/>
            <a:ext cx="96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50369" y="1506361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6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教学方式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直接屏幕共享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1977" y="1506361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教师机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Mac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5546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学生机</a:t>
            </a:r>
            <a:r>
              <a:rPr kumimoji="1" lang="en-US" altLang="zh-CN" dirty="0" smtClean="0"/>
              <a:t>-Mac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288408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学生机</a:t>
            </a:r>
            <a:r>
              <a:rPr kumimoji="1" lang="en-US" altLang="zh-CN" dirty="0" smtClean="0"/>
              <a:t>-Mac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cxnSp>
        <p:nvCxnSpPr>
          <p:cNvPr id="11" name="直线箭头连接符 10"/>
          <p:cNvCxnSpPr>
            <a:stCxn id="4" idx="2"/>
            <a:endCxn id="5" idx="0"/>
          </p:cNvCxnSpPr>
          <p:nvPr/>
        </p:nvCxnSpPr>
        <p:spPr>
          <a:xfrm flipH="1">
            <a:off x="1633762" y="2613979"/>
            <a:ext cx="2436431" cy="245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6" idx="0"/>
          </p:cNvCxnSpPr>
          <p:nvPr/>
        </p:nvCxnSpPr>
        <p:spPr>
          <a:xfrm>
            <a:off x="4070193" y="2613979"/>
            <a:ext cx="2436431" cy="245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3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教学方式</a:t>
            </a:r>
            <a:r>
              <a:rPr kumimoji="1" lang="en-US" altLang="zh-CN" dirty="0" smtClean="0"/>
              <a:t>03-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共享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1977" y="1506361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教师机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Mac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8005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学生机</a:t>
            </a:r>
            <a:r>
              <a:rPr kumimoji="1" lang="en-US" altLang="zh-CN" dirty="0" smtClean="0"/>
              <a:t>-Mac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288408" y="5067555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学生机</a:t>
            </a:r>
            <a:r>
              <a:rPr kumimoji="1" lang="en-US" altLang="zh-CN" dirty="0" smtClean="0"/>
              <a:t>-Mac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851977" y="3320188"/>
            <a:ext cx="2436431" cy="110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教师机</a:t>
            </a:r>
            <a:r>
              <a:rPr kumimoji="1" lang="en-US" altLang="zh-CN" dirty="0" smtClean="0"/>
              <a:t>-Xp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9999" y="5520042"/>
            <a:ext cx="1469796" cy="55647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Xp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70404" y="5528865"/>
            <a:ext cx="1469796" cy="55647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Xp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1"/>
            <a:endCxn id="8" idx="3"/>
          </p:cNvCxnSpPr>
          <p:nvPr/>
        </p:nvCxnSpPr>
        <p:spPr>
          <a:xfrm flipH="1">
            <a:off x="2539795" y="3873997"/>
            <a:ext cx="312182" cy="1924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3"/>
            <a:endCxn id="9" idx="1"/>
          </p:cNvCxnSpPr>
          <p:nvPr/>
        </p:nvCxnSpPr>
        <p:spPr>
          <a:xfrm>
            <a:off x="5288408" y="3873997"/>
            <a:ext cx="481996" cy="1933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2"/>
          </p:cNvCxnSpPr>
          <p:nvPr/>
        </p:nvCxnSpPr>
        <p:spPr>
          <a:xfrm flipV="1">
            <a:off x="4070193" y="2613979"/>
            <a:ext cx="0" cy="706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70193" y="2795787"/>
            <a:ext cx="68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80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1000</TotalTime>
  <Words>61</Words>
  <Application>Microsoft Macintosh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iOS8</vt:lpstr>
      <vt:lpstr>教学方式01-投影</vt:lpstr>
      <vt:lpstr>教学方式02-直接屏幕共享</vt:lpstr>
      <vt:lpstr>教学方式03-利用windows共享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707</cp:revision>
  <dcterms:created xsi:type="dcterms:W3CDTF">2013-07-22T07:36:09Z</dcterms:created>
  <dcterms:modified xsi:type="dcterms:W3CDTF">2014-10-23T23:58:07Z</dcterms:modified>
</cp:coreProperties>
</file>