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6"/>
  </p:notesMasterIdLst>
  <p:sldIdLst>
    <p:sldId id="274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568B697-F663-FD4D-B7FF-7DD41F2A3C57}">
          <p14:sldIdLst>
            <p14:sldId id="274"/>
          </p14:sldIdLst>
        </p14:section>
        <p14:section name="简介" id="{BFFBCA28-1375-B34A-BA1E-7E1C077370A8}">
          <p14:sldIdLst>
            <p14:sldId id="270"/>
            <p14:sldId id="271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2131" autoAdjust="0"/>
  </p:normalViewPr>
  <p:slideViewPr>
    <p:cSldViewPr snapToGrid="0" snapToObjects="1">
      <p:cViewPr varScale="1">
        <p:scale>
          <a:sx n="97" d="100"/>
          <a:sy n="97" d="100"/>
        </p:scale>
        <p:origin x="-20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32F23-4A10-814B-B6E7-B9E83163D321}" type="datetimeFigureOut">
              <a:rPr kumimoji="1" lang="zh-CN" altLang="en-US" smtClean="0"/>
              <a:t>14/11/19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0390A-018C-4E48-AF40-DD2383CF48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907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14/11/19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14/11/19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Block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讲师：李德山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68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什么是</a:t>
            </a:r>
            <a:r>
              <a:rPr kumimoji="1" lang="en-US" altLang="zh-CN" dirty="0" smtClean="0"/>
              <a:t>Block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800" dirty="0" smtClean="0"/>
              <a:t>Block</a:t>
            </a:r>
            <a:r>
              <a:rPr kumimoji="1" lang="zh-CN" altLang="en-US" sz="1800" dirty="0" smtClean="0"/>
              <a:t>是</a:t>
            </a:r>
            <a:r>
              <a:rPr kumimoji="1" lang="en-US" altLang="zh-CN" sz="1800" dirty="0" smtClean="0"/>
              <a:t>iOS</a:t>
            </a:r>
            <a:r>
              <a:rPr kumimoji="1" lang="zh-CN" altLang="en-US" sz="1800" dirty="0" smtClean="0"/>
              <a:t>中一种比较特殊的数据类型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en-US" altLang="zh-CN" sz="1800" dirty="0" smtClean="0"/>
              <a:t>Block</a:t>
            </a:r>
            <a:r>
              <a:rPr kumimoji="1" lang="zh-CN" altLang="en-US" sz="1800" dirty="0" smtClean="0"/>
              <a:t>是苹果官方特别推荐使用的数据类型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应用场景比较广泛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动画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多线程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集合遍历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网络请求回调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r>
              <a:rPr kumimoji="1" lang="en-US" altLang="zh-CN" sz="1800" dirty="0" smtClean="0"/>
              <a:t>Block</a:t>
            </a:r>
            <a:r>
              <a:rPr kumimoji="1" lang="zh-CN" altLang="en-US" sz="1800" dirty="0" smtClean="0"/>
              <a:t>的作用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用来保存某一段代码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可以在恰当的时间再取出来调用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功能有点类似于函数和方法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513517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基本使用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496824"/>
            <a:ext cx="8229600" cy="4779677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sz="1600" dirty="0" smtClean="0"/>
              <a:t>Block</a:t>
            </a:r>
            <a:r>
              <a:rPr kumimoji="1" lang="zh-CN" altLang="en-US" sz="1600" dirty="0" smtClean="0"/>
              <a:t>的组成要素跟函数类似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返回值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形式参数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实际参数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endParaRPr kumimoji="1" lang="en-US" altLang="zh-CN" sz="1600" dirty="0"/>
          </a:p>
          <a:p>
            <a:r>
              <a:rPr kumimoji="1" lang="en-US" altLang="zh-CN" sz="1600" dirty="0" smtClean="0"/>
              <a:t>Block</a:t>
            </a:r>
            <a:r>
              <a:rPr kumimoji="1" lang="zh-CN" altLang="en-US" sz="1600" dirty="0" smtClean="0"/>
              <a:t>的定义格式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zh-CN" altLang="en-US" sz="1600" dirty="0" smtClean="0">
                <a:solidFill>
                  <a:srgbClr val="AA0D91"/>
                </a:solidFill>
                <a:latin typeface="Menlo-Regular"/>
              </a:rPr>
              <a:t>返回值类型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^block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变量名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)(</a:t>
            </a:r>
            <a:r>
              <a:rPr lang="zh-CN" altLang="en-US" sz="1600" dirty="0" smtClean="0">
                <a:solidFill>
                  <a:srgbClr val="AA0D91"/>
                </a:solidFill>
                <a:latin typeface="Menlo-Regular"/>
              </a:rPr>
              <a:t>形参列表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= ^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zh-CN" altLang="en-US" sz="1600" dirty="0">
                <a:solidFill>
                  <a:srgbClr val="AA0D91"/>
                </a:solidFill>
                <a:latin typeface="Menlo-Regular"/>
              </a:rPr>
              <a:t>形参列表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};</a:t>
            </a:r>
          </a:p>
          <a:p>
            <a:pPr marL="0" indent="0">
              <a:buNone/>
            </a:pPr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调用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Menlo-Regular"/>
              </a:rPr>
              <a:t>Block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保存的代码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block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变量名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zh-CN" altLang="en-US" sz="1600" dirty="0" smtClean="0">
                <a:solidFill>
                  <a:srgbClr val="AA0D91"/>
                </a:solidFill>
                <a:latin typeface="Menlo-Regular"/>
              </a:rPr>
              <a:t>实参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使用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typedef</a:t>
            </a:r>
            <a:r>
              <a:rPr kumimoji="1" lang="zh-CN" altLang="en-US" sz="1600" dirty="0" smtClean="0"/>
              <a:t>定义</a:t>
            </a:r>
            <a:r>
              <a:rPr kumimoji="1" lang="en-US" altLang="zh-CN" sz="1600" dirty="0" smtClean="0"/>
              <a:t>Block</a:t>
            </a:r>
            <a:r>
              <a:rPr kumimoji="1" lang="zh-CN" altLang="en-US" sz="1600" dirty="0" smtClean="0"/>
              <a:t>类型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zh-CN" altLang="en-US" sz="1600" dirty="0" smtClean="0">
                <a:solidFill>
                  <a:srgbClr val="AA0D91"/>
                </a:solidFill>
                <a:latin typeface="Menlo-Regular"/>
              </a:rPr>
              <a:t> 返回值类型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(^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block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类型名称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zh-CN" altLang="en-US" sz="1600" dirty="0">
                <a:solidFill>
                  <a:srgbClr val="AA0D91"/>
                </a:solidFill>
                <a:latin typeface="Menlo-Regular"/>
              </a:rPr>
              <a:t>形参列表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);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728126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使用注意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默认情况下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Block</a:t>
            </a:r>
            <a:r>
              <a:rPr kumimoji="1" lang="zh-CN" altLang="en-US" sz="1800" dirty="0" smtClean="0"/>
              <a:t>内部不能修改外面的局部变量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en-US" altLang="zh-CN" sz="1800" dirty="0" smtClean="0"/>
              <a:t>Block</a:t>
            </a:r>
            <a:r>
              <a:rPr kumimoji="1" lang="zh-CN" altLang="en-US" sz="1800" dirty="0" smtClean="0"/>
              <a:t>内部可以修改使用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__block</a:t>
            </a:r>
            <a:r>
              <a:rPr kumimoji="1" lang="zh-CN" altLang="en-US" sz="1800" dirty="0" smtClean="0"/>
              <a:t>修饰的局部变量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012129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865</TotalTime>
  <Words>111</Words>
  <Application>Microsoft Macintosh PowerPoint</Application>
  <PresentationFormat>全屏显示(4:3)</PresentationFormat>
  <Paragraphs>37</Paragraphs>
  <Slides>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iOS8</vt:lpstr>
      <vt:lpstr>Block</vt:lpstr>
      <vt:lpstr>什么是Block</vt:lpstr>
      <vt:lpstr>基本使用</vt:lpstr>
      <vt:lpstr>使用注意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Ivan Lee</cp:lastModifiedBy>
  <cp:revision>523</cp:revision>
  <dcterms:created xsi:type="dcterms:W3CDTF">2013-07-22T07:36:09Z</dcterms:created>
  <dcterms:modified xsi:type="dcterms:W3CDTF">2014-11-19T01:10:09Z</dcterms:modified>
</cp:coreProperties>
</file>