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7"/>
  </p:notesMasterIdLst>
  <p:sldIdLst>
    <p:sldId id="274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568B697-F663-FD4D-B7FF-7DD41F2A3C57}">
          <p14:sldIdLst>
            <p14:sldId id="274"/>
          </p14:sldIdLst>
        </p14:section>
        <p14:section name="简介" id="{BFFBCA28-1375-B34A-BA1E-7E1C077370A8}">
          <p14:sldIdLst>
            <p14:sldId id="270"/>
          </p14:sldIdLst>
        </p14:section>
        <p14:section name="使用" id="{265A55C9-22EA-F547-89C7-C0F11826A2D6}">
          <p14:sldIdLst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131" autoAdjust="0"/>
  </p:normalViewPr>
  <p:slideViewPr>
    <p:cSldViewPr snapToGrid="0" snapToObjects="1">
      <p:cViewPr varScale="1">
        <p:scale>
          <a:sx n="97" d="100"/>
          <a:sy n="97" d="100"/>
        </p:scale>
        <p:origin x="-2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Protocol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3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 smtClean="0"/>
              <a:t>什么是</a:t>
            </a:r>
            <a:r>
              <a:rPr kumimoji="1" lang="en-US" altLang="zh-CN" dirty="0" err="1" smtClean="0"/>
              <a:t>Protocol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Protocol</a:t>
            </a:r>
            <a:r>
              <a:rPr kumimoji="1" lang="zh-CN" altLang="en-US" sz="1800" dirty="0" smtClean="0"/>
              <a:t>翻译过来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叫做</a:t>
            </a:r>
            <a:r>
              <a:rPr kumimoji="1" lang="en-US" altLang="zh-CN" sz="1800" dirty="0" smtClean="0"/>
              <a:t>”</a:t>
            </a:r>
            <a:r>
              <a:rPr kumimoji="1" lang="zh-CN" altLang="en-US" sz="1800" dirty="0" smtClean="0"/>
              <a:t>协议</a:t>
            </a:r>
            <a:r>
              <a:rPr kumimoji="1" lang="en-US" altLang="zh-CN" sz="1800" dirty="0" smtClean="0"/>
              <a:t>”</a:t>
            </a:r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Protocol</a:t>
            </a:r>
            <a:r>
              <a:rPr kumimoji="1" lang="zh-CN" altLang="en-US" sz="1800" dirty="0" smtClean="0"/>
              <a:t>的作用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用来声明一些方法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也就说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一个</a:t>
            </a:r>
            <a:r>
              <a:rPr kumimoji="1" lang="en-US" altLang="zh-CN" sz="1800" dirty="0" smtClean="0"/>
              <a:t>Protocol</a:t>
            </a:r>
            <a:r>
              <a:rPr kumimoji="1" lang="zh-CN" altLang="en-US" sz="1800" dirty="0" smtClean="0"/>
              <a:t>是由一系列的方法声明组成的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任何类只要遵守了</a:t>
            </a:r>
            <a:r>
              <a:rPr kumimoji="1" lang="en-US" altLang="zh-CN" sz="1800" dirty="0" smtClean="0"/>
              <a:t>Protocol,</a:t>
            </a:r>
            <a:r>
              <a:rPr kumimoji="1" lang="zh-CN" altLang="en-US" sz="1800" dirty="0" smtClean="0"/>
              <a:t> 就相当于拥有了</a:t>
            </a:r>
            <a:r>
              <a:rPr kumimoji="1" lang="en-US" altLang="zh-CN" sz="1800" dirty="0" smtClean="0"/>
              <a:t>Protocol</a:t>
            </a:r>
            <a:r>
              <a:rPr kumimoji="1" lang="zh-CN" altLang="en-US" sz="1800" dirty="0" smtClean="0"/>
              <a:t>的所有方法声明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书</a:t>
            </a:r>
            <a:r>
              <a:rPr kumimoji="1" lang="zh-CN" altLang="en-US" dirty="0"/>
              <a:t>写</a:t>
            </a:r>
            <a:r>
              <a:rPr kumimoji="1" lang="zh-CN" altLang="en-US" dirty="0" smtClean="0"/>
              <a:t>格式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550550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1800" dirty="0" smtClean="0"/>
              <a:t>Protocol</a:t>
            </a:r>
            <a:r>
              <a:rPr kumimoji="1" lang="zh-CN" altLang="en-US" sz="1800" dirty="0" smtClean="0"/>
              <a:t>的定义</a:t>
            </a:r>
            <a:endParaRPr kumimoji="1" lang="en-US" altLang="zh-CN" sz="1800" dirty="0" smtClean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@protocol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协议名称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236E25"/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sz="1800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方法声明列表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@end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类遵守协议</a:t>
            </a:r>
            <a:endParaRPr kumimoji="1" lang="en-US" altLang="zh-CN" sz="1800" dirty="0" smtClean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@interface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类名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: </a:t>
            </a:r>
            <a:r>
              <a:rPr lang="zh-CN" altLang="zh-CN" sz="1800" kern="0" dirty="0">
                <a:solidFill>
                  <a:srgbClr val="5C2699"/>
                </a:solidFill>
                <a:latin typeface="Menlo Regular"/>
                <a:ea typeface="宋体"/>
                <a:cs typeface="Menlo Regular"/>
              </a:rPr>
              <a:t>父类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&lt;</a:t>
            </a:r>
            <a:r>
              <a:rPr lang="zh-CN" altLang="zh-CN" sz="1800" kern="0" dirty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协议</a:t>
            </a:r>
            <a:r>
              <a:rPr lang="zh-CN" altLang="zh-CN" sz="1800" kern="0" dirty="0" smtClean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名称</a:t>
            </a:r>
            <a:r>
              <a:rPr lang="en-US" altLang="zh-CN" sz="1800" kern="0" dirty="0" smtClean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1,</a:t>
            </a:r>
            <a:r>
              <a:rPr lang="zh-CN" altLang="en-US" sz="1800" kern="0" dirty="0" smtClean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 </a:t>
            </a:r>
            <a:r>
              <a:rPr lang="zh-CN" altLang="zh-CN" sz="1800" kern="0" dirty="0" smtClean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协议名称2</a:t>
            </a:r>
            <a:r>
              <a:rPr lang="en-US" altLang="zh-CN" sz="1800" kern="0" dirty="0" smtClean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,…</a:t>
            </a:r>
            <a:r>
              <a:rPr lang="en-US" altLang="zh-CN" sz="18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&gt;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8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end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0" dirty="0">
              <a:solidFill>
                <a:srgbClr val="760F50"/>
              </a:solidFill>
              <a:latin typeface="Menlo Regular"/>
              <a:ea typeface="宋体"/>
              <a:cs typeface="Times New Roman"/>
            </a:endParaRPr>
          </a:p>
          <a:p>
            <a:r>
              <a:rPr lang="zh-CN" altLang="zh-CN" sz="1800" dirty="0" smtClean="0"/>
              <a:t>协议中有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个关键字可以控制方法是否要实现</a:t>
            </a:r>
            <a:r>
              <a:rPr lang="en-US" altLang="zh-CN" sz="1800" dirty="0" smtClean="0"/>
              <a:t>(</a:t>
            </a:r>
            <a:r>
              <a:rPr lang="zh-CN" altLang="zh-CN" sz="1800" dirty="0" smtClean="0"/>
              <a:t>默认是</a:t>
            </a:r>
            <a:r>
              <a:rPr lang="en-US" altLang="zh-CN" sz="1800" dirty="0" smtClean="0"/>
              <a:t>@required</a:t>
            </a:r>
            <a:r>
              <a:rPr lang="zh-CN" altLang="zh-CN" sz="1800" dirty="0" smtClean="0"/>
              <a:t>，在大多数情况下，用途在于程序员之间的交流</a:t>
            </a:r>
            <a:r>
              <a:rPr lang="en-US" altLang="zh-CN" sz="1800" dirty="0" smtClean="0"/>
              <a:t>)</a:t>
            </a:r>
          </a:p>
          <a:p>
            <a:pPr lvl="0">
              <a:buFont typeface="Wingdings" charset="2"/>
              <a:buChar char="Ø"/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@required</a:t>
            </a:r>
            <a:r>
              <a:rPr lang="zh-CN" altLang="zh-CN" sz="1800" dirty="0" smtClean="0"/>
              <a:t>：这个方法必须要实现（若不实现，编译器会发出警告）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@optional</a:t>
            </a:r>
            <a:r>
              <a:rPr lang="zh-CN" altLang="zh-CN" sz="1800" dirty="0" smtClean="0"/>
              <a:t>：这个方法不一定要实现</a:t>
            </a:r>
            <a:endParaRPr lang="en-US" altLang="zh-CN" sz="1800" dirty="0" smtClean="0"/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kumimoji="1" lang="en-US" altLang="zh-CN" sz="1800" dirty="0"/>
          </a:p>
          <a:p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410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协议遵守协议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1800" dirty="0"/>
              <a:t>一个协议可以遵守</a:t>
            </a:r>
            <a:r>
              <a:rPr lang="zh-CN" altLang="zh-CN" sz="1800" dirty="0" smtClean="0"/>
              <a:t>其他多个协议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zh-CN" altLang="zh-CN" sz="1800" dirty="0"/>
              <a:t>一个协议遵守了其他协议，就相当于拥有了其他协议中的方法</a:t>
            </a:r>
            <a:r>
              <a:rPr lang="zh-CN" altLang="zh-CN" sz="1800" dirty="0" smtClean="0"/>
              <a:t>声明</a:t>
            </a:r>
            <a:endParaRPr lang="en-US" altLang="zh-CN" sz="18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@protocol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协议名称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&lt;</a:t>
            </a:r>
            <a:r>
              <a:rPr lang="zh-CN" altLang="zh-CN" sz="1800" kern="0" dirty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协议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1, </a:t>
            </a:r>
            <a:r>
              <a:rPr lang="zh-CN" altLang="zh-CN" sz="1800" kern="0" dirty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协议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2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&gt;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@end</a:t>
            </a:r>
            <a:endParaRPr lang="en-US" altLang="zh-CN" sz="1800" kern="100" dirty="0">
              <a:effectLst/>
              <a:latin typeface="Cambria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632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基协议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1800" dirty="0"/>
              <a:t>是一个基类，最根本最基本的类，任何</a:t>
            </a:r>
            <a:r>
              <a:rPr lang="zh-CN" altLang="zh-CN" sz="1800" dirty="0" smtClean="0"/>
              <a:t>其他类最终都要继承它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zh-CN" altLang="zh-CN" sz="1800" dirty="0" smtClean="0"/>
              <a:t>还有名字也叫</a:t>
            </a:r>
            <a:r>
              <a:rPr lang="en-US" altLang="zh-CN" sz="18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en-US" sz="1800" dirty="0"/>
              <a:t>的</a:t>
            </a:r>
            <a:r>
              <a:rPr lang="zh-CN" altLang="zh-CN" sz="1800" dirty="0" smtClean="0"/>
              <a:t>协议，</a:t>
            </a:r>
            <a:r>
              <a:rPr lang="zh-CN" altLang="zh-CN" sz="1800" dirty="0"/>
              <a:t>它是一个基协议，最根本</a:t>
            </a:r>
            <a:r>
              <a:rPr lang="zh-CN" altLang="zh-CN" sz="1800" dirty="0" smtClean="0"/>
              <a:t>最基本的协议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1800" dirty="0"/>
              <a:t>协议中声明很多最基本的</a:t>
            </a:r>
            <a:r>
              <a:rPr lang="zh-CN" altLang="zh-CN" sz="1800" dirty="0" smtClean="0"/>
              <a:t>方法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/>
              <a:t>description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/>
              <a:t>retain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/>
              <a:t>release</a:t>
            </a:r>
          </a:p>
          <a:p>
            <a:pPr lvl="0"/>
            <a:endParaRPr lang="en-US" altLang="zh-CN" sz="1800" dirty="0"/>
          </a:p>
          <a:p>
            <a:pPr lvl="0"/>
            <a:r>
              <a:rPr lang="zh-CN" altLang="zh-CN" sz="1800" dirty="0"/>
              <a:t>建议每个新的协议都要遵守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1800" dirty="0"/>
              <a:t>协议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8724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886</TotalTime>
  <Words>177</Words>
  <Application>Microsoft Macintosh PowerPoint</Application>
  <PresentationFormat>全屏显示(4:3)</PresentationFormat>
  <Paragraphs>45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iOS8</vt:lpstr>
      <vt:lpstr>Protocol</vt:lpstr>
      <vt:lpstr>什么是Protocol</vt:lpstr>
      <vt:lpstr>书写格式</vt:lpstr>
      <vt:lpstr>协议遵守协议</vt:lpstr>
      <vt:lpstr>基协议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Ivan Lee</cp:lastModifiedBy>
  <cp:revision>569</cp:revision>
  <dcterms:created xsi:type="dcterms:W3CDTF">2013-07-22T07:36:09Z</dcterms:created>
  <dcterms:modified xsi:type="dcterms:W3CDTF">2014-11-19T01:10:59Z</dcterms:modified>
</cp:coreProperties>
</file>