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7"/>
  </p:notesMasterIdLst>
  <p:sldIdLst>
    <p:sldId id="278" r:id="rId2"/>
    <p:sldId id="270" r:id="rId3"/>
    <p:sldId id="276" r:id="rId4"/>
    <p:sldId id="277" r:id="rId5"/>
    <p:sldId id="271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31" autoAdjust="0"/>
  </p:normalViewPr>
  <p:slideViewPr>
    <p:cSldViewPr snapToGrid="0" snapToObjects="1">
      <p:cViewPr varScale="1">
        <p:scale>
          <a:sx n="96" d="100"/>
          <a:sy n="96" d="100"/>
        </p:scale>
        <p:origin x="-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Copy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3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Copy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1024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copy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的字面意思是“复制”、“拷贝”，是一个产生副本的过程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常见的复制有：文件复制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作用：利用一个源文件产生一个副本文件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特点：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修改源文件的内容，不会影响副本文件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修改副本文件</a:t>
            </a:r>
            <a:r>
              <a:rPr kumimoji="1" lang="zh-CN" altLang="en-US" sz="1800" dirty="0"/>
              <a:t>的内容</a:t>
            </a:r>
            <a:r>
              <a:rPr kumimoji="1" lang="zh-CN" altLang="en-US" sz="1800" dirty="0" smtClean="0"/>
              <a:t>，不会影响源文件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中的</a:t>
            </a:r>
            <a:r>
              <a:rPr kumimoji="1" lang="en-US" altLang="zh-CN" sz="1800" dirty="0" smtClean="0"/>
              <a:t>copy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作用：利用一个源对象产生一个副本对象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特点：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修改源对象的属性和行为，不会影响副本对象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800" dirty="0" smtClean="0"/>
              <a:t>修改副本对象的属性和行为，不会影响源对象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Copy的使用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4288" y="1510248"/>
            <a:ext cx="8360232" cy="482682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en-US" sz="1800" dirty="0" smtClean="0"/>
              <a:t>如何使用copy功能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一个对象可以调用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/>
              <a:t>或</a:t>
            </a:r>
            <a:r>
              <a:rPr kumimoji="1" lang="en-US" altLang="zh-CN" sz="1800" dirty="0"/>
              <a:t>mutableCopy</a:t>
            </a:r>
            <a:r>
              <a:rPr kumimoji="1" lang="zh-CN" altLang="en-US" sz="1800" dirty="0" smtClean="0"/>
              <a:t>方法来创建一个副本对象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创</a:t>
            </a:r>
            <a:r>
              <a:rPr kumimoji="1" lang="zh-CN" altLang="en-US" sz="1800" dirty="0"/>
              <a:t>建的是</a:t>
            </a:r>
            <a:r>
              <a:rPr kumimoji="1" lang="zh-CN" altLang="en-US" sz="1800" dirty="0">
                <a:solidFill>
                  <a:srgbClr val="FF0000"/>
                </a:solidFill>
              </a:rPr>
              <a:t>不可变</a:t>
            </a:r>
            <a:r>
              <a:rPr kumimoji="1" lang="zh-CN" altLang="en-US" sz="1800" dirty="0"/>
              <a:t>副本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如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NSArray</a:t>
            </a:r>
            <a:r>
              <a:rPr kumimoji="1" lang="zh-CN" altLang="en-US" sz="1800" dirty="0" smtClean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NSDictionary</a:t>
            </a:r>
            <a:r>
              <a:rPr kumimoji="1" lang="en-US" altLang="zh-CN" sz="1800" dirty="0" smtClean="0"/>
              <a:t>)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en-US" altLang="zh-CN" sz="1800" dirty="0"/>
              <a:t>mutableCopy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/>
              <a:t>创建的是</a:t>
            </a:r>
            <a:r>
              <a:rPr kumimoji="1" lang="zh-CN" altLang="en-US" sz="1800" dirty="0">
                <a:solidFill>
                  <a:srgbClr val="FF0000"/>
                </a:solidFill>
              </a:rPr>
              <a:t>可变</a:t>
            </a:r>
            <a:r>
              <a:rPr kumimoji="1" lang="zh-CN" altLang="en-US" sz="1800" dirty="0"/>
              <a:t>副本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如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NSMutableString</a:t>
            </a:r>
            <a:r>
              <a:rPr kumimoji="1" lang="zh-CN" altLang="en-US" sz="1800" dirty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NSMutableArray</a:t>
            </a:r>
            <a:r>
              <a:rPr kumimoji="1" lang="zh-CN" altLang="en-US" sz="1800" dirty="0"/>
              <a:t>、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NSMutableDictionary</a:t>
            </a:r>
            <a:r>
              <a:rPr kumimoji="1" lang="en-US" altLang="zh-CN" sz="1800" dirty="0"/>
              <a:t>)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使用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功能的前提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copy : </a:t>
            </a:r>
            <a:r>
              <a:rPr kumimoji="1" lang="zh-CN" altLang="en-US" sz="1800" dirty="0" smtClean="0"/>
              <a:t>需要遵守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NSCopying</a:t>
            </a:r>
            <a:r>
              <a:rPr kumimoji="1" lang="zh-CN" altLang="en-US" sz="1800" dirty="0" smtClean="0"/>
              <a:t>协议，实现</a:t>
            </a:r>
            <a:r>
              <a:rPr kumimoji="1" lang="en-US" altLang="zh-CN" sz="1800" dirty="0" smtClean="0"/>
              <a:t>copyWithZone:</a:t>
            </a:r>
            <a:r>
              <a:rPr kumimoji="1" lang="zh-CN" altLang="en-US" sz="1800" dirty="0" smtClean="0"/>
              <a:t>方法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@protocol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NSCopying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)copyWithZone:(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NSZone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*)zone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</a:t>
            </a:r>
            <a:r>
              <a:rPr lang="en-US" altLang="zh-CN" sz="1800" dirty="0" smtClean="0">
                <a:solidFill>
                  <a:srgbClr val="B40062"/>
                </a:solidFill>
                <a:latin typeface="Menlo-Regular"/>
              </a:rPr>
              <a:t>end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mutableCopy : </a:t>
            </a:r>
            <a:r>
              <a:rPr kumimoji="1" lang="zh-CN" altLang="en-US" sz="1800" dirty="0"/>
              <a:t>需要</a:t>
            </a:r>
            <a:r>
              <a:rPr kumimoji="1" lang="zh-CN" altLang="en-US" sz="1800" dirty="0" smtClean="0"/>
              <a:t>遵守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NSMutableCopying</a:t>
            </a:r>
            <a:r>
              <a:rPr kumimoji="1" lang="zh-CN" altLang="en-US" sz="1800" dirty="0" smtClean="0"/>
              <a:t>协议，实现</a:t>
            </a:r>
            <a:r>
              <a:rPr lang="en-US" altLang="zh-CN" sz="1800" dirty="0" smtClean="0"/>
              <a:t>mutableCopyWithZone:</a:t>
            </a:r>
            <a:r>
              <a:rPr lang="zh-CN" altLang="en-US" sz="1800" dirty="0" smtClean="0"/>
              <a:t>方法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@protocol 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NSMutableCopying</a:t>
            </a:r>
          </a:p>
          <a:p>
            <a:pPr marL="0" indent="0">
              <a:buNone/>
            </a:pPr>
            <a:r>
              <a:rPr lang="en-US" altLang="zh-CN" sz="1800" dirty="0"/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1800" dirty="0"/>
              <a:t>)mutableCopyWithZone:(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NSZone</a:t>
            </a:r>
            <a:r>
              <a:rPr lang="en-US" altLang="zh-CN" sz="1800" dirty="0"/>
              <a:t> *)zone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@end </a:t>
            </a:r>
            <a:endParaRPr lang="zh-CN" altLang="en-US" sz="1800" dirty="0">
              <a:solidFill>
                <a:srgbClr val="B40062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886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深复制和浅复制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10248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深复制（深拷贝，内容拷贝，</a:t>
            </a:r>
            <a:r>
              <a:rPr kumimoji="1" lang="en-US" altLang="zh-CN" sz="1800" dirty="0" smtClean="0"/>
              <a:t>deep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源对象和</a:t>
            </a:r>
            <a:r>
              <a:rPr kumimoji="1" lang="zh-CN" altLang="en-US" sz="1800" dirty="0" smtClean="0"/>
              <a:t>副本对象是不同的两个对象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源对象引用计数</a:t>
            </a:r>
            <a:r>
              <a:rPr kumimoji="1" lang="zh-CN" altLang="en-US" sz="1800" dirty="0"/>
              <a:t>器不变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副本对象计数器为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（因为是新产生的）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本质是：产生了新的对象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浅复制（</a:t>
            </a:r>
            <a:r>
              <a:rPr kumimoji="1" lang="zh-CN" altLang="en-US" sz="1800" dirty="0"/>
              <a:t>浅</a:t>
            </a:r>
            <a:r>
              <a:rPr kumimoji="1" lang="zh-CN" altLang="en-US" sz="1800" dirty="0" smtClean="0"/>
              <a:t>拷贝，指针拷贝，</a:t>
            </a:r>
            <a:r>
              <a:rPr kumimoji="1" lang="en-US" altLang="zh-CN" sz="1800" dirty="0" smtClean="0"/>
              <a:t>shallow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copy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源对象和</a:t>
            </a:r>
            <a:r>
              <a:rPr kumimoji="1" lang="zh-CN" altLang="en-US" sz="1800" dirty="0" smtClean="0"/>
              <a:t>副本对象是同一个对</a:t>
            </a:r>
            <a:r>
              <a:rPr kumimoji="1" lang="zh-CN" altLang="en-US" sz="1800" dirty="0"/>
              <a:t>象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源对</a:t>
            </a:r>
            <a:r>
              <a:rPr kumimoji="1" lang="zh-CN" altLang="en-US" sz="1800" dirty="0" smtClean="0"/>
              <a:t>象（副本对象）引用计数器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1,</a:t>
            </a:r>
            <a:r>
              <a:rPr kumimoji="1" lang="zh-CN" altLang="en-US" sz="1800" dirty="0" smtClean="0"/>
              <a:t> 相当于做一次</a:t>
            </a:r>
            <a:r>
              <a:rPr kumimoji="1" lang="en-US" altLang="zh-CN" sz="1800" dirty="0" smtClean="0"/>
              <a:t>retain</a:t>
            </a:r>
            <a:r>
              <a:rPr kumimoji="1" lang="zh-CN" altLang="en-US" sz="1800" dirty="0" smtClean="0"/>
              <a:t>操作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本质是</a:t>
            </a:r>
            <a:r>
              <a:rPr kumimoji="1" lang="zh-CN" altLang="en-US" sz="1800" dirty="0" smtClean="0"/>
              <a:t>：没有产生新的对象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827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常见的复制</a:t>
            </a:r>
            <a:endParaRPr kumimoji="1" lang="zh-CN" alt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944140"/>
              </p:ext>
            </p:extLst>
          </p:nvPr>
        </p:nvGraphicFramePr>
        <p:xfrm>
          <a:off x="457201" y="1675846"/>
          <a:ext cx="8229598" cy="259556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21223"/>
                <a:gridCol w="1886403"/>
                <a:gridCol w="3421972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源对象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复制方式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副本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4D009E"/>
                          </a:solidFill>
                          <a:latin typeface="Menlo-Regular"/>
                        </a:rPr>
                        <a:t>NSArray</a:t>
                      </a:r>
                      <a:endParaRPr lang="en-US" altLang="zh-CN" sz="1700" kern="1200" dirty="0" smtClean="0"/>
                    </a:p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NSMutableArray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4D009E"/>
                          </a:solidFill>
                          <a:latin typeface="Menlo-Regular"/>
                        </a:rPr>
                        <a:t>NSArray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NSMutableArray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NSDictionary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NSMutableDictionary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NSDictionary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NSMutableDictionary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NSString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NSMutableString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NSString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NSMutableString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4"/>
          <p:cNvSpPr txBox="1">
            <a:spLocks/>
          </p:cNvSpPr>
          <p:nvPr/>
        </p:nvSpPr>
        <p:spPr>
          <a:xfrm>
            <a:off x="457201" y="4539875"/>
            <a:ext cx="8229600" cy="50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只有源对象和副本对象都不可变时，才是浅复制，其它都是深复制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3669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900</TotalTime>
  <Words>294</Words>
  <Application>Microsoft Macintosh PowerPoint</Application>
  <PresentationFormat>全屏显示(4:3)</PresentationFormat>
  <Paragraphs>70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Copy</vt:lpstr>
      <vt:lpstr>Copy</vt:lpstr>
      <vt:lpstr>Copy的使用</vt:lpstr>
      <vt:lpstr>深复制和浅复制</vt:lpstr>
      <vt:lpstr>常见的复制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517</cp:revision>
  <dcterms:created xsi:type="dcterms:W3CDTF">2013-07-22T07:36:09Z</dcterms:created>
  <dcterms:modified xsi:type="dcterms:W3CDTF">2014-10-24T02:46:38Z</dcterms:modified>
</cp:coreProperties>
</file>