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302" r:id="rId2"/>
    <p:sldId id="304" r:id="rId3"/>
    <p:sldId id="308" r:id="rId4"/>
    <p:sldId id="305" r:id="rId5"/>
    <p:sldId id="306" r:id="rId6"/>
    <p:sldId id="307" r:id="rId7"/>
    <p:sldId id="270" r:id="rId8"/>
    <p:sldId id="290" r:id="rId9"/>
    <p:sldId id="30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302"/>
          </p14:sldIdLst>
        </p14:section>
        <p14:section name="NSString简介" id="{4B44E9C5-B705-884B-8AA1-2F8ACD512AF2}">
          <p14:sldIdLst>
            <p14:sldId id="304"/>
            <p14:sldId id="308"/>
            <p14:sldId id="305"/>
            <p14:sldId id="306"/>
            <p14:sldId id="307"/>
          </p14:sldIdLst>
        </p14:section>
        <p14:section name="对象函数方法" id="{5558BE4A-BB55-5248-8965-77077C2A6D61}">
          <p14:sldIdLst>
            <p14:sldId id="270"/>
            <p14:sldId id="290"/>
          </p14:sldIdLst>
        </p14:section>
        <p14:section name="结尾" id="{3F63E525-4063-0D47-AF36-1037F966F1A1}">
          <p14:sldIdLst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函数、方法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36935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回顾昨天知识</a:t>
            </a:r>
            <a:endParaRPr kumimoji="1" lang="en-US" altLang="zh-CN" dirty="0" smtClean="0"/>
          </a:p>
          <a:p>
            <a:r>
              <a:rPr kumimoji="1" lang="zh-CN" altLang="en-US" dirty="0" smtClean="0"/>
              <a:t>【掌握</a:t>
            </a:r>
            <a:r>
              <a:rPr kumimoji="1" lang="en-US" altLang="zh-CN" dirty="0" smtClean="0"/>
              <a:t>】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对象简介</a:t>
            </a:r>
            <a:endParaRPr kumimoji="1" lang="en-US" altLang="zh-CN" dirty="0" smtClean="0"/>
          </a:p>
          <a:p>
            <a:r>
              <a:rPr kumimoji="1" lang="zh-CN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】BOOL</a:t>
            </a:r>
            <a:r>
              <a:rPr kumimoji="1" lang="zh-CN" altLang="en-US" dirty="0" smtClean="0"/>
              <a:t>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理解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 对象与函数</a:t>
            </a:r>
            <a:endParaRPr kumimoji="1" lang="en-US" altLang="zh-CN" dirty="0" smtClean="0"/>
          </a:p>
          <a:p>
            <a:r>
              <a:rPr kumimoji="1" lang="zh-CN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对象与方法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】OC</a:t>
            </a:r>
            <a:r>
              <a:rPr kumimoji="1" lang="zh-CN" altLang="en-US" dirty="0" smtClean="0"/>
              <a:t>多文件开发</a:t>
            </a:r>
            <a:endParaRPr kumimoji="1" lang="en-US" altLang="zh-CN" dirty="0" smtClean="0"/>
          </a:p>
          <a:p>
            <a:r>
              <a:rPr kumimoji="1" lang="zh-CN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昨天练习讲解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7389" y="5301081"/>
            <a:ext cx="719755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[</a:t>
            </a:r>
            <a:r>
              <a:rPr lang="en-US" altLang="zh-CN" dirty="0" smtClean="0"/>
              <a:t>person </a:t>
            </a:r>
            <a:r>
              <a:rPr lang="en-US" altLang="zh-CN" dirty="0" err="1"/>
              <a:t>orderDog:dog</a:t>
            </a:r>
            <a:r>
              <a:rPr lang="en-US" altLang="zh-CN" dirty="0"/>
              <a:t> </a:t>
            </a:r>
            <a:r>
              <a:rPr lang="en-US" altLang="zh-CN" dirty="0" err="1"/>
              <a:t>biteOtherDog:other</a:t>
            </a:r>
            <a:r>
              <a:rPr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5685" y="2847473"/>
            <a:ext cx="7793789" cy="1844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- (void) </a:t>
            </a:r>
            <a:r>
              <a:rPr lang="en-US" altLang="zh-CN" dirty="0" err="1"/>
              <a:t>orderDog</a:t>
            </a:r>
            <a:r>
              <a:rPr lang="en-US" altLang="zh-CN" dirty="0"/>
              <a:t>:(</a:t>
            </a:r>
            <a:r>
              <a:rPr lang="en-US" altLang="zh-CN" dirty="0" err="1"/>
              <a:t>CZDog</a:t>
            </a:r>
            <a:r>
              <a:rPr lang="en-US" altLang="zh-CN" dirty="0"/>
              <a:t> *) dog </a:t>
            </a:r>
            <a:r>
              <a:rPr lang="en-US" altLang="zh-CN" dirty="0" err="1"/>
              <a:t>biteOtherDog</a:t>
            </a:r>
            <a:r>
              <a:rPr lang="en-US" altLang="zh-CN" dirty="0"/>
              <a:t>:(</a:t>
            </a:r>
            <a:r>
              <a:rPr lang="en-US" altLang="zh-CN" dirty="0" err="1"/>
              <a:t>CZDog</a:t>
            </a:r>
            <a:r>
              <a:rPr lang="en-US" altLang="zh-CN" dirty="0"/>
              <a:t> *) other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   </a:t>
            </a:r>
            <a:r>
              <a:rPr lang="zh-CN" altLang="en-US" dirty="0"/>
              <a:t>让去这只狗去咬另外一只狗</a:t>
            </a:r>
          </a:p>
          <a:p>
            <a:r>
              <a:rPr lang="en-US" altLang="zh-CN" dirty="0"/>
              <a:t>    [</a:t>
            </a:r>
            <a:r>
              <a:rPr lang="en-US" altLang="zh-CN" dirty="0" smtClean="0"/>
              <a:t>dog </a:t>
            </a:r>
            <a:r>
              <a:rPr lang="en-US" altLang="zh-CN" dirty="0" err="1" smtClean="0"/>
              <a:t>biteOtherDog:other</a:t>
            </a:r>
            <a:r>
              <a:rPr lang="en-US" altLang="zh-CN" dirty="0" smtClean="0"/>
              <a:t>]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9683" y="762000"/>
            <a:ext cx="7192211" cy="1671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- (void) </a:t>
            </a:r>
            <a:r>
              <a:rPr lang="en-US" altLang="zh-CN" dirty="0" err="1"/>
              <a:t>biteOtherDog</a:t>
            </a:r>
            <a:r>
              <a:rPr lang="en-US" altLang="zh-CN" dirty="0"/>
              <a:t>:(</a:t>
            </a:r>
            <a:r>
              <a:rPr lang="en-US" altLang="zh-CN" dirty="0" err="1"/>
              <a:t>CZDog</a:t>
            </a:r>
            <a:r>
              <a:rPr lang="en-US" altLang="zh-CN" dirty="0"/>
              <a:t> *) other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(@"%@ </a:t>
            </a:r>
            <a:r>
              <a:rPr lang="zh-CN" altLang="en-US" dirty="0"/>
              <a:t>咬了</a:t>
            </a:r>
            <a:r>
              <a:rPr lang="en-US" altLang="zh-CN" dirty="0"/>
              <a:t> %@ </a:t>
            </a:r>
            <a:r>
              <a:rPr lang="zh-CN" altLang="en-US" dirty="0"/>
              <a:t>一口</a:t>
            </a:r>
            <a:r>
              <a:rPr lang="en-US" altLang="zh-CN" dirty="0"/>
              <a:t>",_</a:t>
            </a:r>
            <a:r>
              <a:rPr lang="en-US" altLang="zh-CN" dirty="0" err="1"/>
              <a:t>name,other</a:t>
            </a:r>
            <a:r>
              <a:rPr lang="en-US" altLang="zh-CN" dirty="0"/>
              <a:t>-&gt;_name);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 flipV="1">
            <a:off x="3542632" y="4692315"/>
            <a:ext cx="13368" cy="6087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4277895" y="3368842"/>
            <a:ext cx="213894" cy="229936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6550526" y="3368842"/>
            <a:ext cx="735263" cy="229936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H="1" flipV="1">
            <a:off x="-40106" y="2673684"/>
            <a:ext cx="2606842" cy="227264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556000" y="1283368"/>
            <a:ext cx="1296737" cy="271379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8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类概述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NS</a:t>
            </a:r>
            <a:r>
              <a:rPr kumimoji="1" lang="zh-CN" altLang="en-US" dirty="0" smtClean="0"/>
              <a:t>前缀：在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中没有命名空间的概念，在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中为了把不同项目中的类区别开来，使用前缀；</a:t>
            </a:r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Kit</a:t>
            </a:r>
            <a:r>
              <a:rPr kumimoji="1" lang="zh-CN" altLang="en-US" dirty="0" smtClean="0"/>
              <a:t> 中使用</a:t>
            </a:r>
            <a:r>
              <a:rPr kumimoji="1" lang="en-US" altLang="zh-CN" dirty="0" smtClean="0"/>
              <a:t>NS</a:t>
            </a:r>
            <a:r>
              <a:rPr kumimoji="1" lang="zh-CN" altLang="en-US" dirty="0" smtClean="0"/>
              <a:t>前缀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是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用于表示字符串的一个类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8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NSString</a:t>
            </a:r>
            <a:r>
              <a:rPr kumimoji="1" lang="zh-CN" altLang="en-US" dirty="0" smtClean="0"/>
              <a:t>类</a:t>
            </a:r>
            <a:r>
              <a:rPr kumimoji="1" lang="en-US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通过字面量方式创建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@”</a:t>
            </a:r>
            <a:r>
              <a:rPr kumimoji="1" lang="zh-CN" altLang="en-US" dirty="0" smtClean="0"/>
              <a:t>天气变冷了，请注意身体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;</a:t>
            </a:r>
            <a:endParaRPr kumimoji="1" lang="en-US" altLang="zh-CN" dirty="0"/>
          </a:p>
          <a:p>
            <a:r>
              <a:rPr kumimoji="1" lang="zh-CN" altLang="en-US" dirty="0" smtClean="0"/>
              <a:t>通过对象方法创建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NSString</a:t>
            </a:r>
            <a:r>
              <a:rPr lang="en-US" altLang="zh-CN" dirty="0"/>
              <a:t> *str3 = [[</a:t>
            </a:r>
            <a:r>
              <a:rPr lang="en-US" altLang="zh-CN" dirty="0" err="1"/>
              <a:t>NSString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initWithUTF8String</a:t>
            </a:r>
            <a:r>
              <a:rPr lang="en-US" altLang="zh-CN" dirty="0" smtClean="0"/>
              <a:t>:”</a:t>
            </a:r>
            <a:r>
              <a:rPr kumimoji="1" lang="zh-CN" altLang="en-US" dirty="0"/>
              <a:t>天气变冷了，请注意身体</a:t>
            </a:r>
            <a:r>
              <a:rPr lang="en-US" altLang="zh-CN" dirty="0" smtClean="0"/>
              <a:t>"</a:t>
            </a:r>
            <a:r>
              <a:rPr lang="en-US" altLang="zh-CN" dirty="0"/>
              <a:t>]</a:t>
            </a:r>
            <a:r>
              <a:rPr lang="en-US" altLang="zh-CN" dirty="0" smtClean="0"/>
              <a:t>;</a:t>
            </a:r>
          </a:p>
          <a:p>
            <a:r>
              <a:rPr kumimoji="1" lang="zh-CN" altLang="en-US" dirty="0" smtClean="0"/>
              <a:t>通过类方法创建</a:t>
            </a:r>
            <a:endParaRPr kumimoji="1" lang="en-US" altLang="zh-CN" dirty="0" smtClean="0"/>
          </a:p>
          <a:p>
            <a:r>
              <a:rPr lang="zh-TW" altLang="en-US" dirty="0"/>
              <a:t> </a:t>
            </a:r>
            <a:r>
              <a:rPr lang="en-US" altLang="zh-TW" dirty="0" err="1"/>
              <a:t>NSString</a:t>
            </a:r>
            <a:r>
              <a:rPr lang="zh-TW" altLang="en-US" dirty="0"/>
              <a:t> *</a:t>
            </a:r>
            <a:r>
              <a:rPr lang="en-US" altLang="zh-TW" dirty="0"/>
              <a:t>str2 = [</a:t>
            </a:r>
            <a:r>
              <a:rPr lang="en-US" altLang="zh-TW" dirty="0" err="1"/>
              <a:t>NSString</a:t>
            </a:r>
            <a:r>
              <a:rPr lang="zh-TW" altLang="en-US" dirty="0"/>
              <a:t> </a:t>
            </a:r>
            <a:r>
              <a:rPr lang="en-US" altLang="zh-TW" dirty="0" err="1"/>
              <a:t>stringWithFormat</a:t>
            </a:r>
            <a:r>
              <a:rPr lang="en-US" altLang="zh-TW" dirty="0"/>
              <a:t>:@"</a:t>
            </a:r>
            <a:r>
              <a:rPr lang="zh-TW" altLang="en-US" dirty="0"/>
              <a:t>今天股票上涨了</a:t>
            </a:r>
            <a:r>
              <a:rPr lang="en-US" altLang="zh-TW" dirty="0"/>
              <a:t>%d</a:t>
            </a:r>
            <a:r>
              <a:rPr lang="zh-TW" altLang="en-US" dirty="0"/>
              <a:t>个点</a:t>
            </a:r>
            <a:r>
              <a:rPr lang="en-US" altLang="zh-TW" dirty="0"/>
              <a:t>\n",2];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85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NSString</a:t>
            </a:r>
            <a:r>
              <a:rPr kumimoji="1" lang="en-US" altLang="en-US" dirty="0" err="1" smtClean="0"/>
              <a:t>中计算长度的方法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计算长度的方法 </a:t>
            </a:r>
            <a:r>
              <a:rPr lang="ro-RO" altLang="zh-CN" dirty="0" smtClean="0"/>
              <a:t> </a:t>
            </a:r>
            <a:r>
              <a:rPr lang="ro-RO" altLang="zh-CN" dirty="0"/>
              <a:t>[str length]</a:t>
            </a:r>
            <a:r>
              <a:rPr lang="ro-RO" altLang="zh-CN" dirty="0" smtClean="0"/>
              <a:t>;</a:t>
            </a:r>
          </a:p>
          <a:p>
            <a:pPr lvl="1"/>
            <a:r>
              <a:rPr kumimoji="1" lang="zh-CN" altLang="en-US" dirty="0" smtClean="0"/>
              <a:t>它计算的是字符串中有多少个字符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语言中计算字符串的方法</a:t>
            </a:r>
            <a:r>
              <a:rPr kumimoji="1" lang="en-US" altLang="zh-CN" dirty="0" err="1" smtClean="0"/>
              <a:t>strlen</a:t>
            </a:r>
            <a:r>
              <a:rPr kumimoji="1" lang="zh-CN" altLang="en-US" dirty="0" smtClean="0"/>
              <a:t>计算的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语言字符串占用的字节数</a:t>
            </a:r>
            <a:endParaRPr kumimoji="1" lang="en-US" altLang="zh-CN" dirty="0" smtClean="0"/>
          </a:p>
          <a:p>
            <a:pPr marL="2286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4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对象与函数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对象作为函数参数传递是地址传递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对象在作为函数参数的传递的过程</a:t>
            </a:r>
            <a:endParaRPr lang="en-US" altLang="zh-CN" dirty="0" smtClean="0"/>
          </a:p>
          <a:p>
            <a:pPr lvl="1"/>
            <a:r>
              <a:rPr lang="zh-CN" altLang="en-US" dirty="0"/>
              <a:t>当调用该方法的时候，传入对象是指向堆内存的指针</a:t>
            </a:r>
            <a:endParaRPr lang="en-US" altLang="zh-CN" dirty="0"/>
          </a:p>
          <a:p>
            <a:pPr lvl="1"/>
            <a:r>
              <a:rPr lang="zh-CN" altLang="en-US" dirty="0" smtClean="0"/>
              <a:t>在函数内部可以访问对象的属性，调用对象上的方法</a:t>
            </a:r>
            <a:endParaRPr lang="en-US" altLang="zh-CN" dirty="0" smtClean="0"/>
          </a:p>
          <a:p>
            <a:r>
              <a:rPr lang="zh-CN" altLang="en-US" dirty="0" smtClean="0"/>
              <a:t>对象作为函数的返回值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由于对象保存在堆中所以对象可以作为函数的返回值</a:t>
            </a:r>
            <a:endParaRPr lang="en-US" altLang="zh-CN" dirty="0" smtClean="0"/>
          </a:p>
          <a:p>
            <a:r>
              <a:rPr lang="zh-CN" altLang="en-US" dirty="0" smtClean="0"/>
              <a:t>当对象作为函数参数的或返回值的时候，那么函数就对这个对象产生了依赖了，当对象发生变更的时候，可能还需要修改使用到它的方法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2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对象与方法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对象作为方法参数传递是地址传递</a:t>
            </a:r>
            <a:endParaRPr lang="en-US" altLang="zh-CN" dirty="0"/>
          </a:p>
          <a:p>
            <a:pPr lvl="0"/>
            <a:r>
              <a:rPr lang="zh-CN" altLang="en-US" dirty="0"/>
              <a:t>对</a:t>
            </a:r>
            <a:r>
              <a:rPr lang="zh-CN" altLang="en-US" dirty="0" smtClean="0"/>
              <a:t>象在作为方法参</a:t>
            </a:r>
            <a:r>
              <a:rPr lang="zh-CN" altLang="en-US" dirty="0"/>
              <a:t>数的传递的过程</a:t>
            </a:r>
            <a:endParaRPr lang="en-US" altLang="zh-CN" dirty="0"/>
          </a:p>
          <a:p>
            <a:pPr lvl="1"/>
            <a:r>
              <a:rPr lang="zh-CN" altLang="en-US" dirty="0" smtClean="0"/>
              <a:t>当调用该方法的时候，传入对象是指向堆内存的指针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在函数内部可以访问对</a:t>
            </a:r>
            <a:r>
              <a:rPr lang="zh-CN" altLang="en-US" dirty="0"/>
              <a:t>象的属性，调用对象上的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对象作为方法参数的连续传递</a:t>
            </a:r>
            <a:endParaRPr lang="en-US" altLang="zh-CN" dirty="0"/>
          </a:p>
          <a:p>
            <a:r>
              <a:rPr lang="zh-CN" altLang="en-US" dirty="0" smtClean="0"/>
              <a:t>对象作为方法的返回值</a:t>
            </a:r>
            <a:endParaRPr lang="en-US" altLang="zh-CN" dirty="0"/>
          </a:p>
          <a:p>
            <a:pPr lvl="1"/>
            <a:r>
              <a:rPr lang="zh-CN" altLang="en-US" dirty="0"/>
              <a:t>由于对象</a:t>
            </a:r>
            <a:r>
              <a:rPr lang="zh-CN" altLang="en-US" dirty="0" smtClean="0"/>
              <a:t>保存在堆中所以对象可以作为方法的返回值</a:t>
            </a:r>
            <a:endParaRPr lang="en-US" altLang="zh-CN" dirty="0"/>
          </a:p>
          <a:p>
            <a:r>
              <a:rPr lang="zh-CN" altLang="en-US" dirty="0" smtClean="0"/>
              <a:t>当对象作为方法参</a:t>
            </a:r>
            <a:r>
              <a:rPr lang="zh-CN" altLang="en-US" dirty="0"/>
              <a:t>数的或返回值的时候，</a:t>
            </a:r>
            <a:r>
              <a:rPr lang="zh-CN" altLang="en-US" dirty="0" smtClean="0"/>
              <a:t>那么方法就对这个对象产生了依赖</a:t>
            </a:r>
            <a:r>
              <a:rPr lang="zh-CN" altLang="en-US" dirty="0"/>
              <a:t>了，当对象发生变更的时候，可能还需要修改使用到它的方法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21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5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801</TotalTime>
  <Words>362</Words>
  <Application>Microsoft Macintosh PowerPoint</Application>
  <PresentationFormat>全屏显示(4:3)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iOS8</vt:lpstr>
      <vt:lpstr>类、函数、方法</vt:lpstr>
      <vt:lpstr>课程大纲</vt:lpstr>
      <vt:lpstr>PowerPoint 演示文稿</vt:lpstr>
      <vt:lpstr>NSString类概述</vt:lpstr>
      <vt:lpstr>NSString类创建</vt:lpstr>
      <vt:lpstr>NSString中计算长度的方法</vt:lpstr>
      <vt:lpstr>对象与函数</vt:lpstr>
      <vt:lpstr>对象与方法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apple</cp:lastModifiedBy>
  <cp:revision>210</cp:revision>
  <dcterms:created xsi:type="dcterms:W3CDTF">2013-07-22T07:36:09Z</dcterms:created>
  <dcterms:modified xsi:type="dcterms:W3CDTF">2014-11-18T11:25:16Z</dcterms:modified>
</cp:coreProperties>
</file>