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302" r:id="rId2"/>
    <p:sldId id="304" r:id="rId3"/>
    <p:sldId id="289" r:id="rId4"/>
    <p:sldId id="298" r:id="rId5"/>
    <p:sldId id="299" r:id="rId6"/>
    <p:sldId id="300" r:id="rId7"/>
    <p:sldId id="303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302"/>
            <p14:sldId id="304"/>
          </p14:sldIdLst>
        </p14:section>
        <p14:section name="self关键字" id="{DE8B2FE8-7DA3-D544-BE4A-55D861C71A1A}">
          <p14:sldIdLst>
            <p14:sldId id="289"/>
            <p14:sldId id="298"/>
            <p14:sldId id="299"/>
            <p14:sldId id="300"/>
          </p14:sldIdLst>
        </p14:section>
        <p14:section name="习题 " id="{3D31B4EA-042E-8247-9826-D61BD939A5A4}">
          <p14:sldIdLst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类</a:t>
            </a:r>
            <a:r>
              <a:rPr kumimoji="1" lang="zh-CN" altLang="en-US" dirty="0" smtClean="0"/>
              <a:t>（三）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36935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】self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继承及其应用</a:t>
            </a:r>
            <a:endParaRPr lang="en-US" altLang="zh-CN" dirty="0" smtClean="0"/>
          </a:p>
          <a:p>
            <a:r>
              <a:rPr kumimoji="1" lang="zh-CN" altLang="en-US" dirty="0" smtClean="0"/>
              <a:t>【掌握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多态及其应用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】description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点语法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【掌握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成员变量修饰符</a:t>
            </a:r>
            <a:endParaRPr kumimoji="1" lang="en-US" altLang="zh-CN" dirty="0" smtClean="0"/>
          </a:p>
          <a:p>
            <a:r>
              <a:rPr kumimoji="1" lang="zh-CN" altLang="en-US" dirty="0" smtClean="0"/>
              <a:t>【理解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类的本质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027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成员变量和局部变量</a:t>
            </a:r>
            <a:r>
              <a:rPr lang="zh-CN" altLang="zh-CN" b="1" dirty="0" smtClean="0"/>
              <a:t>同名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当成员变量和局部变量同名时，采取就近原则，访问的是局部变量</a:t>
            </a:r>
            <a:endParaRPr lang="en-US" altLang="zh-CN" dirty="0"/>
          </a:p>
          <a:p>
            <a:r>
              <a:rPr lang="zh-CN" altLang="zh-CN" dirty="0"/>
              <a:t>用</a:t>
            </a:r>
            <a:r>
              <a:rPr lang="en-US" altLang="zh-CN" dirty="0"/>
              <a:t>self</a:t>
            </a:r>
            <a:r>
              <a:rPr lang="zh-CN" altLang="zh-CN" dirty="0"/>
              <a:t>访问成员变量，区分同名的局部变量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0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使用细节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出现的地方：所有的</a:t>
            </a:r>
            <a:r>
              <a:rPr lang="en-US" altLang="zh-CN" dirty="0"/>
              <a:t>OC</a:t>
            </a:r>
            <a:r>
              <a:rPr lang="zh-CN" altLang="zh-CN" dirty="0"/>
              <a:t>方法中（对象方法</a:t>
            </a:r>
            <a:r>
              <a:rPr lang="en-US" altLang="zh-CN" dirty="0"/>
              <a:t>\</a:t>
            </a:r>
            <a:r>
              <a:rPr lang="zh-CN" altLang="zh-CN" dirty="0"/>
              <a:t>类方法），不能出现在函数</a:t>
            </a:r>
            <a:endParaRPr lang="en-US" altLang="zh-CN" dirty="0"/>
          </a:p>
          <a:p>
            <a:pPr lvl="0"/>
            <a:r>
              <a:rPr lang="zh-CN" altLang="zh-CN" dirty="0"/>
              <a:t>作用</a:t>
            </a:r>
            <a:endParaRPr lang="en-US" altLang="zh-CN" dirty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 "self-&gt;</a:t>
            </a:r>
            <a:r>
              <a:rPr lang="zh-CN" altLang="zh-CN" dirty="0"/>
              <a:t>成员变量名</a:t>
            </a:r>
            <a:r>
              <a:rPr lang="en-US" altLang="zh-CN" dirty="0"/>
              <a:t>" </a:t>
            </a:r>
            <a:r>
              <a:rPr lang="zh-CN" altLang="zh-CN" dirty="0"/>
              <a:t>访问当前方法调用的成员变量</a:t>
            </a:r>
            <a:endParaRPr lang="en-US" altLang="zh-CN" dirty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 "[self </a:t>
            </a:r>
            <a:r>
              <a:rPr lang="zh-CN" altLang="zh-CN" dirty="0"/>
              <a:t>方法名</a:t>
            </a:r>
            <a:r>
              <a:rPr lang="en-US" altLang="zh-CN" dirty="0"/>
              <a:t>];" </a:t>
            </a:r>
            <a:r>
              <a:rPr lang="zh-CN" altLang="zh-CN" dirty="0"/>
              <a:t>来调用方法（对象方法</a:t>
            </a:r>
            <a:r>
              <a:rPr lang="en-US" altLang="zh-CN" dirty="0"/>
              <a:t>\</a:t>
            </a:r>
            <a:r>
              <a:rPr lang="zh-CN" altLang="zh-CN" dirty="0"/>
              <a:t>类方法）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2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常见错误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低级错误：用</a:t>
            </a:r>
            <a:r>
              <a:rPr lang="en-US" altLang="zh-CN" dirty="0"/>
              <a:t>self</a:t>
            </a:r>
            <a:r>
              <a:rPr lang="zh-CN" altLang="zh-CN" dirty="0"/>
              <a:t>去调用函数</a:t>
            </a:r>
            <a:endParaRPr lang="en-US" altLang="zh-CN" dirty="0"/>
          </a:p>
          <a:p>
            <a:pPr lvl="0"/>
            <a:r>
              <a:rPr lang="zh-CN" altLang="zh-CN" dirty="0"/>
              <a:t>类方法中用</a:t>
            </a:r>
            <a:r>
              <a:rPr lang="en-US" altLang="zh-CN" dirty="0"/>
              <a:t>self</a:t>
            </a:r>
            <a:r>
              <a:rPr lang="zh-CN" altLang="zh-CN" dirty="0"/>
              <a:t>调用类方法，对象方法中用</a:t>
            </a:r>
            <a:r>
              <a:rPr lang="en-US" altLang="zh-CN" dirty="0"/>
              <a:t>self</a:t>
            </a:r>
            <a:r>
              <a:rPr lang="zh-CN" altLang="zh-CN" dirty="0"/>
              <a:t>调用对</a:t>
            </a:r>
            <a:r>
              <a:rPr lang="zh-CN" altLang="zh-CN" dirty="0" smtClean="0"/>
              <a:t>象方法</a:t>
            </a:r>
            <a:endParaRPr lang="en-US" altLang="zh-CN" dirty="0"/>
          </a:p>
          <a:p>
            <a:r>
              <a:rPr lang="en-US" altLang="zh-CN" dirty="0"/>
              <a:t>self</a:t>
            </a:r>
            <a:r>
              <a:rPr lang="zh-CN" altLang="zh-CN" dirty="0"/>
              <a:t>死循环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23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狗在跑之前叫两声</a:t>
            </a:r>
            <a:endParaRPr lang="en-US" altLang="zh-CN" dirty="0"/>
          </a:p>
          <a:p>
            <a:r>
              <a:rPr lang="zh-CN" altLang="zh-CN" dirty="0"/>
              <a:t>计算器类，计算平均值的调用求和方法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5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320</TotalTime>
  <Words>146</Words>
  <Application>Microsoft Macintosh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类（三）</vt:lpstr>
      <vt:lpstr>课程大纲</vt:lpstr>
      <vt:lpstr>成员变量和局部变量同名</vt:lpstr>
      <vt:lpstr>使用细节</vt:lpstr>
      <vt:lpstr>常见错误</vt:lpstr>
      <vt:lpstr>示例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apple</cp:lastModifiedBy>
  <cp:revision>198</cp:revision>
  <dcterms:created xsi:type="dcterms:W3CDTF">2013-07-22T07:36:09Z</dcterms:created>
  <dcterms:modified xsi:type="dcterms:W3CDTF">2014-11-21T03:05:33Z</dcterms:modified>
</cp:coreProperties>
</file>