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2"/>
  </p:notesMasterIdLst>
  <p:sldIdLst>
    <p:sldId id="307" r:id="rId2"/>
    <p:sldId id="295" r:id="rId3"/>
    <p:sldId id="305" r:id="rId4"/>
    <p:sldId id="306" r:id="rId5"/>
    <p:sldId id="309" r:id="rId6"/>
    <p:sldId id="289" r:id="rId7"/>
    <p:sldId id="296" r:id="rId8"/>
    <p:sldId id="297" r:id="rId9"/>
    <p:sldId id="298" r:id="rId10"/>
    <p:sldId id="299" r:id="rId11"/>
    <p:sldId id="290" r:id="rId12"/>
    <p:sldId id="293" r:id="rId13"/>
    <p:sldId id="300" r:id="rId14"/>
    <p:sldId id="301" r:id="rId15"/>
    <p:sldId id="291" r:id="rId16"/>
    <p:sldId id="302" r:id="rId17"/>
    <p:sldId id="303" r:id="rId18"/>
    <p:sldId id="304" r:id="rId19"/>
    <p:sldId id="292" r:id="rId20"/>
    <p:sldId id="308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07"/>
          </p14:sldIdLst>
        </p14:section>
        <p14:section name="SEL" id="{24497993-1506-2C45-9CF4-0D764D47415E}">
          <p14:sldIdLst>
            <p14:sldId id="295"/>
            <p14:sldId id="305"/>
            <p14:sldId id="306"/>
            <p14:sldId id="309"/>
            <p14:sldId id="289"/>
            <p14:sldId id="296"/>
            <p14:sldId id="297"/>
            <p14:sldId id="298"/>
            <p14:sldId id="299"/>
          </p14:sldIdLst>
        </p14:section>
        <p14:section name="类的本质 " id="{E24F598D-2DC9-244F-AD9D-4100760690FD}">
          <p14:sldIdLst>
            <p14:sldId id="290"/>
            <p14:sldId id="293"/>
            <p14:sldId id="300"/>
            <p14:sldId id="301"/>
          </p14:sldIdLst>
        </p14:section>
        <p14:section name="description方法 " id="{7162102A-3AF1-F945-9806-5BB44C5585DF}">
          <p14:sldIdLst>
            <p14:sldId id="291"/>
            <p14:sldId id="302"/>
            <p14:sldId id="303"/>
            <p14:sldId id="304"/>
          </p14:sldIdLst>
        </p14:section>
        <p14:section name="NSLog输出增强 " id="{059CFFD4-8A58-0047-A2B8-AEF51D26FCDA}">
          <p14:sldIdLst>
            <p14:sldId id="292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89813" autoAdjust="0"/>
  </p:normalViewPr>
  <p:slideViewPr>
    <p:cSldViewPr snapToGrid="0" snapToObjects="1">
      <p:cViewPr varScale="1">
        <p:scale>
          <a:sx n="95" d="100"/>
          <a:sy n="95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如果看着警告确实不爽可以使用如下方法来忽略编译的这个警告</a:t>
            </a:r>
            <a:endParaRPr kumimoji="1"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#pragma clang diagnostic push</a:t>
            </a:r>
            <a:endParaRPr lang="en-US" altLang="zh-CN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#pragma clang diagnostic ignored "-Warc-performSelector-leaks”</a:t>
            </a:r>
            <a:endParaRPr lang="en-US" altLang="zh-CN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/>
              <a:t>     </a:t>
            </a:r>
            <a:r>
              <a:rPr kumimoji="1" lang="zh-CN" altLang="zh-CN"/>
              <a:t>[</a:t>
            </a:r>
            <a:r>
              <a:rPr kumimoji="1" lang="en-US" altLang="zh-CN"/>
              <a:t>person</a:t>
            </a:r>
            <a:r>
              <a:rPr kumimoji="1" lang="zh-CN" altLang="en-US"/>
              <a:t> </a:t>
            </a:r>
            <a:r>
              <a:rPr kumimoji="1" lang="en-US" altLang="zh-CN"/>
              <a:t>performSelector:sel];</a:t>
            </a:r>
            <a:r>
              <a:rPr kumimoji="1" lang="zh-CN" altLang="en-US"/>
              <a:t> </a:t>
            </a:r>
            <a:r>
              <a:rPr lang="en-US" altLang="zh-C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此处是你调用函数的地方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#pragma clang diagnostic pop</a:t>
            </a:r>
          </a:p>
          <a:p>
            <a:endParaRPr kumimoji="1" lang="en-US" altLang="zh-CN" sz="1200" b="1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如果你经常使用这样的代码可以定义一个宏</a:t>
            </a:r>
            <a:endParaRPr kumimoji="1" lang="en-US" altLang="zh-CN" sz="1200" b="1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SuppressPerformSelectorLeakWarning(Stuff) \</a:t>
            </a:r>
          </a:p>
          <a:p>
            <a:r>
              <a:rPr lang="pt-BR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pt-BR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\</a:t>
            </a:r>
          </a:p>
          <a:p>
            <a:r>
              <a:rPr lang="pt-BR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_</a:t>
            </a:r>
            <a:r>
              <a:rPr lang="pt-BR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Pragma</a:t>
            </a:r>
            <a:r>
              <a:rPr lang="pt-BR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("clang diagnostic push") \</a:t>
            </a:r>
          </a:p>
          <a:p>
            <a:r>
              <a:rPr lang="pt-BR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_</a:t>
            </a:r>
            <a:r>
              <a:rPr lang="pt-BR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Pragma</a:t>
            </a:r>
            <a:r>
              <a:rPr lang="pt-BR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("clang diagnostic ignored \"-Warc-performSelector-leaks\"") \</a:t>
            </a:r>
          </a:p>
          <a:p>
            <a:r>
              <a:rPr lang="de-DE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Stuff; \</a:t>
            </a:r>
          </a:p>
          <a:p>
            <a:r>
              <a:rPr lang="de-DE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_</a:t>
            </a:r>
            <a:r>
              <a:rPr lang="de-DE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Pragma</a:t>
            </a:r>
            <a:r>
              <a:rPr lang="de-DE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("clang diagnostic pop") \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while (0)</a:t>
            </a:r>
          </a:p>
          <a:p>
            <a:endParaRPr kumimoji="1" lang="en-US" altLang="zh-CN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宏定义使用</a:t>
            </a:r>
            <a:r>
              <a:rPr kumimoji="1"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的原因</a:t>
            </a:r>
            <a:endParaRPr kumimoji="1" lang="en-US" altLang="zh-CN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，空的宏定义避免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warning: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foo() do{}while(0)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，存在一个独立的代码块，可以用来进行变量定义，进行比较复杂的实现。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，如果出现在判断语句过后的宏，这样可以保证作为一个整体来是实现：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、我们的书写习惯是写完一个语句就加一个分号，而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语句后正好缺少一个分号，分号与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是一体的，不会像其他语句是分开的两条语句，比如使用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它是一条语句，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是一条空语句，合起来是两条语句；若我们在省略大括号的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部门中使用这个宏就会报错。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42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OC</a:t>
            </a:r>
            <a:r>
              <a:rPr kumimoji="1" lang="zh-CN" altLang="en-US" dirty="0"/>
              <a:t>特有语法</a:t>
            </a:r>
            <a:r>
              <a:rPr kumimoji="1" lang="en-US" altLang="zh-CN" dirty="0"/>
              <a:t>02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051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Category</a:t>
            </a:r>
            <a:r>
              <a:rPr lang="zh-CN" altLang="zh-CN" dirty="0"/>
              <a:t>可以访问原始类的实例变量，但不能添加变量，只能添加方法。如果想添加变量，可以考虑通过继承创建子类</a:t>
            </a:r>
            <a:endParaRPr lang="en-US" altLang="zh-CN" dirty="0"/>
          </a:p>
          <a:p>
            <a:pPr lvl="0"/>
            <a:r>
              <a:rPr lang="en-US" altLang="zh-CN" dirty="0"/>
              <a:t>Category</a:t>
            </a:r>
            <a:r>
              <a:rPr lang="zh-CN" altLang="zh-CN" dirty="0"/>
              <a:t>可以实现原始类的方法，但不推荐这么做，因为它是直接替换掉原来的方法，这么做的后果是再也不能访问原来的方法</a:t>
            </a:r>
            <a:endParaRPr lang="en-US" altLang="zh-CN" dirty="0"/>
          </a:p>
          <a:p>
            <a:r>
              <a:rPr lang="zh-CN" altLang="zh-CN" dirty="0"/>
              <a:t>多个</a:t>
            </a:r>
            <a:r>
              <a:rPr lang="en-US" altLang="zh-CN" dirty="0"/>
              <a:t>Category</a:t>
            </a:r>
            <a:r>
              <a:rPr lang="zh-CN" altLang="zh-CN" dirty="0"/>
              <a:t>中如果实现了相同的方法，只有最后一个参与编译的才会有效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类也是个对</a:t>
            </a:r>
            <a:r>
              <a:rPr lang="zh-CN" altLang="zh-CN" b="1" dirty="0" smtClean="0"/>
              <a:t>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其实类也是一个对象，是</a:t>
            </a:r>
            <a:r>
              <a:rPr lang="en-US" altLang="zh-CN" dirty="0"/>
              <a:t>Class</a:t>
            </a:r>
            <a:r>
              <a:rPr lang="zh-CN" altLang="zh-CN" dirty="0"/>
              <a:t>类型的对象，简称“类对象”</a:t>
            </a:r>
            <a:endParaRPr lang="en-US" altLang="zh-CN" dirty="0"/>
          </a:p>
          <a:p>
            <a:pPr lvl="0"/>
            <a:r>
              <a:rPr lang="en-US" altLang="zh-CN" dirty="0"/>
              <a:t>Class</a:t>
            </a:r>
            <a:r>
              <a:rPr lang="zh-CN" altLang="zh-CN" dirty="0"/>
              <a:t>类型的定义</a:t>
            </a:r>
            <a:endParaRPr lang="en-US" altLang="zh-CN" dirty="0"/>
          </a:p>
          <a:p>
            <a:r>
              <a:rPr lang="zh-CN" altLang="zh-CN" dirty="0" smtClean="0"/>
              <a:t>类名就代表着类对</a:t>
            </a:r>
            <a:r>
              <a:rPr lang="zh-CN" altLang="zh-CN" dirty="0"/>
              <a:t>象，每个类只有一个类对象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853" y="2650672"/>
            <a:ext cx="477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objc_class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*Class;</a:t>
            </a:r>
            <a:endParaRPr lang="en-US" altLang="zh-CN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+load</a:t>
            </a:r>
            <a:r>
              <a:rPr lang="zh-CN" altLang="zh-CN" b="1" dirty="0"/>
              <a:t>和</a:t>
            </a:r>
            <a:r>
              <a:rPr lang="en-US" altLang="zh-CN" b="1" dirty="0"/>
              <a:t>+</a:t>
            </a:r>
            <a:r>
              <a:rPr lang="en-US" altLang="zh-CN" b="1" dirty="0" smtClean="0"/>
              <a:t>initialize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+load</a:t>
            </a:r>
          </a:p>
          <a:p>
            <a:pPr lvl="1"/>
            <a:r>
              <a:rPr lang="zh-CN" altLang="zh-CN" dirty="0"/>
              <a:t>在程序启动的时候会加载所有的类和分类，并调用所有类和分类的</a:t>
            </a:r>
            <a:r>
              <a:rPr lang="en-US" altLang="zh-CN" dirty="0"/>
              <a:t>+load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先加载父类，再加载子类；也就是先调用父类的</a:t>
            </a:r>
            <a:r>
              <a:rPr lang="en-US" altLang="zh-CN" dirty="0"/>
              <a:t>+load</a:t>
            </a:r>
            <a:r>
              <a:rPr lang="zh-CN" altLang="zh-CN" dirty="0"/>
              <a:t>，再调用子类的</a:t>
            </a:r>
            <a:r>
              <a:rPr lang="en-US" altLang="zh-CN" dirty="0"/>
              <a:t>+load</a:t>
            </a:r>
          </a:p>
          <a:p>
            <a:pPr lvl="1"/>
            <a:r>
              <a:rPr lang="zh-CN" altLang="zh-CN" dirty="0"/>
              <a:t>先加载元原始类，再加载分类</a:t>
            </a:r>
            <a:endParaRPr lang="en-US" altLang="zh-CN" dirty="0"/>
          </a:p>
          <a:p>
            <a:pPr lvl="1"/>
            <a:r>
              <a:rPr lang="zh-CN" altLang="zh-CN" dirty="0"/>
              <a:t>不管程序运行过程有没有用到这个类，都会调用</a:t>
            </a:r>
            <a:r>
              <a:rPr lang="en-US" altLang="zh-CN" dirty="0"/>
              <a:t>+load</a:t>
            </a:r>
            <a:r>
              <a:rPr lang="zh-CN" altLang="zh-CN" dirty="0" smtClean="0"/>
              <a:t>加载</a:t>
            </a:r>
            <a:endParaRPr lang="en-US" altLang="zh-CN" dirty="0"/>
          </a:p>
          <a:p>
            <a:pPr lvl="0"/>
            <a:r>
              <a:rPr lang="en-US" altLang="zh-CN" dirty="0"/>
              <a:t>+</a:t>
            </a:r>
            <a:r>
              <a:rPr lang="en-US" altLang="zh-CN" dirty="0" smtClean="0"/>
              <a:t>initialize</a:t>
            </a:r>
          </a:p>
          <a:p>
            <a:pPr lvl="1"/>
            <a:r>
              <a:rPr lang="zh-CN" altLang="zh-CN" dirty="0" smtClean="0"/>
              <a:t>在第一次使用某个类时</a:t>
            </a:r>
            <a:r>
              <a:rPr lang="zh-CN" altLang="zh-CN" dirty="0"/>
              <a:t>（比如创建对象等），就会调用一次</a:t>
            </a:r>
            <a:r>
              <a:rPr lang="en-US" altLang="zh-CN" dirty="0"/>
              <a:t>+initialize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一个类只会调用一次</a:t>
            </a:r>
            <a:r>
              <a:rPr lang="en-US" altLang="zh-CN" dirty="0"/>
              <a:t>+initialize</a:t>
            </a:r>
            <a:r>
              <a:rPr lang="zh-CN" altLang="zh-CN" dirty="0"/>
              <a:t>方法，先调用父类的，再调用子类的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获取类对象的</a:t>
            </a:r>
            <a:r>
              <a:rPr lang="en-US" altLang="zh-CN" b="1" dirty="0"/>
              <a:t>2</a:t>
            </a:r>
            <a:r>
              <a:rPr lang="zh-CN" altLang="zh-CN" b="1" dirty="0"/>
              <a:t>种</a:t>
            </a:r>
            <a:r>
              <a:rPr lang="zh-CN" altLang="zh-CN" b="1" dirty="0" smtClean="0"/>
              <a:t>方式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691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类方法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或者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*p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c2 = [p </a:t>
            </a: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];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ea typeface="Heiti SC Light"/>
                <a:cs typeface="Heiti SC Light"/>
              </a:rPr>
              <a:t>对象方法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4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类对象调用类</a:t>
            </a:r>
            <a:r>
              <a:rPr lang="zh-CN" altLang="zh-CN" b="1" dirty="0" smtClean="0"/>
              <a:t>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83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*p2 = [c </a:t>
            </a:r>
            <a:r>
              <a:rPr lang="en-US" altLang="zh-CN" kern="0" dirty="0">
                <a:solidFill>
                  <a:srgbClr val="2E0D6E"/>
                </a:solidFill>
                <a:latin typeface="Menlo Regular"/>
                <a:ea typeface="宋体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];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-description</a:t>
            </a:r>
            <a:r>
              <a:rPr lang="zh-CN" altLang="zh-CN" b="1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NSLog</a:t>
            </a:r>
            <a:r>
              <a:rPr lang="zh-CN" altLang="zh-CN" dirty="0"/>
              <a:t>和</a:t>
            </a:r>
            <a:r>
              <a:rPr lang="en-US" altLang="zh-CN" dirty="0"/>
              <a:t>%@</a:t>
            </a:r>
            <a:r>
              <a:rPr lang="zh-CN" altLang="zh-CN" dirty="0"/>
              <a:t>输出某个对象时，会调用对象的</a:t>
            </a:r>
            <a:r>
              <a:rPr lang="en-US" altLang="zh-CN" dirty="0"/>
              <a:t>-description</a:t>
            </a:r>
            <a:r>
              <a:rPr lang="zh-CN" altLang="zh-CN" dirty="0"/>
              <a:t>方法，并拿到返回值进行输出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+ description</a:t>
            </a:r>
            <a:r>
              <a:rPr lang="zh-CN" altLang="zh-CN" b="1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NSLog</a:t>
            </a:r>
            <a:r>
              <a:rPr lang="zh-CN" altLang="zh-CN" dirty="0"/>
              <a:t>和</a:t>
            </a:r>
            <a:r>
              <a:rPr lang="en-US" altLang="zh-CN" dirty="0"/>
              <a:t>%@</a:t>
            </a:r>
            <a:r>
              <a:rPr lang="zh-CN" altLang="zh-CN" dirty="0"/>
              <a:t>输出某个类对象时，会调用类对象</a:t>
            </a:r>
            <a:r>
              <a:rPr lang="en-US" altLang="zh-CN" dirty="0"/>
              <a:t>+description</a:t>
            </a:r>
            <a:r>
              <a:rPr lang="zh-CN" altLang="zh-CN" dirty="0"/>
              <a:t>方法，并拿到返回值进行输出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5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修改</a:t>
            </a:r>
            <a:r>
              <a:rPr lang="en-US" altLang="zh-CN" b="1" dirty="0" err="1"/>
              <a:t>NSLog</a:t>
            </a:r>
            <a:r>
              <a:rPr lang="zh-CN" altLang="zh-CN" b="1" dirty="0"/>
              <a:t>的默认输</a:t>
            </a:r>
            <a:r>
              <a:rPr lang="zh-CN" altLang="zh-CN" b="1" dirty="0" smtClean="0"/>
              <a:t>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重写</a:t>
            </a:r>
            <a:r>
              <a:rPr lang="en-US" altLang="zh-CN" dirty="0"/>
              <a:t>-description</a:t>
            </a:r>
            <a:r>
              <a:rPr lang="zh-CN" altLang="zh-CN" dirty="0"/>
              <a:t>或者</a:t>
            </a:r>
            <a:r>
              <a:rPr lang="en-US" altLang="zh-CN" dirty="0"/>
              <a:t>+description</a:t>
            </a:r>
            <a:r>
              <a:rPr lang="zh-CN" altLang="zh-CN" dirty="0"/>
              <a:t>方法即可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死循环陷阱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如果在</a:t>
            </a:r>
            <a:r>
              <a:rPr lang="en-US" altLang="zh-CN" dirty="0"/>
              <a:t>-description</a:t>
            </a:r>
            <a:r>
              <a:rPr lang="zh-CN" altLang="zh-CN" dirty="0"/>
              <a:t>方法中使用</a:t>
            </a:r>
            <a:r>
              <a:rPr lang="en-US" altLang="zh-CN" dirty="0" err="1"/>
              <a:t>NSLog</a:t>
            </a:r>
            <a:r>
              <a:rPr lang="zh-CN" altLang="zh-CN" dirty="0"/>
              <a:t>打印</a:t>
            </a:r>
            <a:r>
              <a:rPr lang="en-US" altLang="zh-CN" dirty="0"/>
              <a:t>self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6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__FILE__ </a:t>
            </a:r>
            <a:r>
              <a:rPr lang="zh-CN" altLang="zh-CN" dirty="0"/>
              <a:t>：源代码文件名</a:t>
            </a:r>
            <a:endParaRPr lang="en-US" altLang="zh-CN" dirty="0"/>
          </a:p>
          <a:p>
            <a:pPr lvl="0"/>
            <a:r>
              <a:rPr lang="en-US" altLang="zh-CN" dirty="0"/>
              <a:t>__LINE__ </a:t>
            </a:r>
            <a:r>
              <a:rPr lang="zh-CN" altLang="zh-CN" dirty="0"/>
              <a:t>：</a:t>
            </a:r>
            <a:r>
              <a:rPr lang="en-US" altLang="zh-CN" dirty="0" err="1"/>
              <a:t>NSLog</a:t>
            </a:r>
            <a:r>
              <a:rPr lang="zh-CN" altLang="zh-CN" dirty="0"/>
              <a:t>代码在第几行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zh-CN" altLang="zh-CN" dirty="0"/>
              <a:t>：代表着当前方法的</a:t>
            </a:r>
            <a:r>
              <a:rPr lang="en-US" altLang="zh-CN" dirty="0"/>
              <a:t>SEL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方法的存储</a:t>
            </a:r>
            <a:r>
              <a:rPr lang="zh-CN" altLang="zh-CN" b="1" dirty="0" smtClean="0"/>
              <a:t>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方法的存储位置</a:t>
            </a:r>
            <a:endParaRPr lang="en-US" altLang="zh-CN" b="1" dirty="0"/>
          </a:p>
          <a:p>
            <a:pPr lvl="1"/>
            <a:r>
              <a:rPr lang="zh-CN" altLang="zh-CN" dirty="0"/>
              <a:t>每个类的方法列表都存储在类对象中</a:t>
            </a:r>
            <a:endParaRPr lang="en-US" altLang="zh-CN" dirty="0"/>
          </a:p>
          <a:p>
            <a:pPr lvl="1"/>
            <a:r>
              <a:rPr lang="zh-CN" altLang="zh-CN" dirty="0"/>
              <a:t>每个方法都有一个与之对应的</a:t>
            </a:r>
            <a:r>
              <a:rPr lang="en-US" altLang="zh-CN" dirty="0"/>
              <a:t>SEL</a:t>
            </a:r>
            <a:r>
              <a:rPr lang="zh-CN" altLang="zh-CN" dirty="0"/>
              <a:t>类型的对象</a:t>
            </a:r>
            <a:endParaRPr lang="en-US" altLang="zh-CN" dirty="0"/>
          </a:p>
          <a:p>
            <a:pPr lvl="1"/>
            <a:r>
              <a:rPr lang="zh-CN" altLang="zh-CN" dirty="0"/>
              <a:t>根据一个</a:t>
            </a:r>
            <a:r>
              <a:rPr lang="en-US" altLang="zh-CN" dirty="0"/>
              <a:t>SEL</a:t>
            </a:r>
            <a:r>
              <a:rPr lang="zh-CN" altLang="zh-CN" dirty="0"/>
              <a:t>对象就可以找到方法的地址，进而调用方法</a:t>
            </a:r>
            <a:endParaRPr lang="en-US" altLang="zh-CN" dirty="0"/>
          </a:p>
          <a:p>
            <a:pPr lvl="1"/>
            <a:r>
              <a:rPr lang="en-US" altLang="zh-CN" dirty="0"/>
              <a:t>SEL</a:t>
            </a:r>
            <a:r>
              <a:rPr lang="zh-CN" altLang="zh-CN" dirty="0"/>
              <a:t>类型的定义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721" y="4318643"/>
            <a:ext cx="55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objc_selector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	*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3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6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SEL</a:t>
            </a:r>
            <a:r>
              <a:rPr lang="zh-CN" altLang="zh-CN" b="1" dirty="0"/>
              <a:t>对象的创建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57200" y="1739067"/>
            <a:ext cx="6507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s =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(test);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</a:rPr>
              <a:t>SEL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s2 =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</a:rPr>
              <a:t>NSSelectorFromString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(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宋体"/>
              </a:rPr>
              <a:t>@"test"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);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SEL</a:t>
            </a:r>
            <a:r>
              <a:rPr lang="zh-CN" altLang="zh-CN" b="1" dirty="0"/>
              <a:t>对象</a:t>
            </a:r>
            <a:r>
              <a:rPr lang="en-US" altLang="en-US" dirty="0"/>
              <a:t>基本使用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78274"/>
            <a:ext cx="71979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将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SEL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对象转为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NSString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对象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 err="1">
                <a:solidFill>
                  <a:srgbClr val="5C2699"/>
                </a:solidFill>
                <a:latin typeface="Menlo Regular"/>
                <a:ea typeface="Heiti SC Light"/>
                <a:cs typeface="Times New Roman"/>
              </a:rPr>
              <a:t>NSString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*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=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Heiti SC Light"/>
                <a:cs typeface="Times New Roman"/>
              </a:rPr>
              <a:t>NSStringFromSelector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(test));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endParaRPr lang="en-US" altLang="zh-CN" kern="0" dirty="0">
              <a:solidFill>
                <a:srgbClr val="000000"/>
              </a:solidFill>
              <a:latin typeface="Menlo Regular"/>
              <a:ea typeface="Heiti SC Light"/>
              <a:cs typeface="Times New Roman"/>
            </a:endParaRPr>
          </a:p>
          <a:p>
            <a:pPr>
              <a:tabLst>
                <a:tab pos="549910" algn="l"/>
              </a:tabLst>
            </a:pP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Heiti SC Light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*p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Heiti SC Light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</a:t>
            </a:r>
            <a:r>
              <a:rPr lang="en-US" altLang="zh-CN" kern="0" dirty="0">
                <a:solidFill>
                  <a:srgbClr val="2E0D6E"/>
                </a:solidFill>
                <a:latin typeface="Menlo Regular"/>
                <a:ea typeface="Heiti SC Light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];</a:t>
            </a:r>
            <a:b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</a:b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</a:t>
            </a:r>
            <a:r>
              <a:rPr lang="zh-CN" altLang="en-US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检验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p</a:t>
            </a:r>
            <a:r>
              <a:rPr lang="zh-CN" altLang="en-US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对象是否实现了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test</a:t>
            </a:r>
            <a:r>
              <a:rPr lang="zh-CN" altLang="en-US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方法</a:t>
            </a:r>
            <a:endParaRPr lang="en-US" altLang="zh-CN" kern="0" dirty="0">
              <a:solidFill>
                <a:srgbClr val="000000"/>
              </a:solidFill>
              <a:latin typeface="Menlo Regular"/>
              <a:ea typeface="Heiti SC Light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[p </a:t>
            </a:r>
            <a:r>
              <a:rPr lang="en-US" altLang="zh-CN"/>
              <a:t>respondsToSelector:@slector(test)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]</a:t>
            </a:r>
          </a:p>
          <a:p>
            <a:pPr>
              <a:tabLst>
                <a:tab pos="549910" algn="l"/>
              </a:tabLst>
            </a:pP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调用对象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p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的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test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方法(</a:t>
            </a:r>
            <a:r>
              <a:rPr lang="zh-CN" altLang="en-US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给对象发送</a:t>
            </a:r>
            <a:r>
              <a:rPr lang="en-US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test</a:t>
            </a:r>
            <a:r>
              <a:rPr lang="zh-CN" altLang="en-US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消息</a:t>
            </a:r>
            <a:r>
              <a:rPr lang="en-US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)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</a:rPr>
              <a:t>[p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Heiti SC Light"/>
              </a:rPr>
              <a:t>performSelector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</a:rPr>
              <a:t>: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@selector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</a:rPr>
              <a:t>(test)];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1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当给对象发送一个它没有实现的消息的则会报一个非常经典的错误</a:t>
            </a:r>
            <a:endParaRPr kumimoji="1" lang="en-US" altLang="zh-CN"/>
          </a:p>
          <a:p>
            <a:pPr lvl="1"/>
            <a:r>
              <a:rPr lang="en-US" altLang="zh-CN" b="1"/>
              <a:t>-[Dog test]: unrecognized selector sent to instance 0x10010a800’</a:t>
            </a:r>
          </a:p>
          <a:p>
            <a:r>
              <a:rPr kumimoji="1" lang="zh-CN" altLang="en-US"/>
              <a:t>在</a:t>
            </a:r>
            <a:r>
              <a:rPr kumimoji="1" lang="en-US" altLang="zh-CN"/>
              <a:t>ARC</a:t>
            </a:r>
            <a:r>
              <a:rPr kumimoji="1" lang="zh-CN" altLang="en-US"/>
              <a:t>环境下</a:t>
            </a:r>
            <a:endParaRPr kumimoji="1" lang="en-US" altLang="zh-CN"/>
          </a:p>
          <a:p>
            <a:pPr lvl="1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@selector(test)</a:t>
            </a:r>
          </a:p>
          <a:p>
            <a:pPr lvl="1"/>
            <a:r>
              <a:rPr kumimoji="1" lang="zh-CN" altLang="zh-CN"/>
              <a:t>[</a:t>
            </a:r>
            <a:r>
              <a:rPr kumimoji="1" lang="en-US" altLang="zh-CN"/>
              <a:t>person</a:t>
            </a:r>
            <a:r>
              <a:rPr kumimoji="1" lang="zh-CN" altLang="en-US"/>
              <a:t> </a:t>
            </a:r>
            <a:r>
              <a:rPr kumimoji="1" lang="en-US" altLang="zh-CN"/>
              <a:t>performSelector:sel];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lang="zh-CN" altLang="en-US"/>
              <a:t>此处会有警告信息</a:t>
            </a:r>
            <a:endParaRPr lang="en-US" altLang="zh-CN"/>
          </a:p>
          <a:p>
            <a:pPr lvl="1"/>
            <a:r>
              <a:rPr lang="en-US" altLang="zh-CN"/>
              <a:t>"performSelector may cause a leak because its selector is unknown”</a:t>
            </a:r>
          </a:p>
          <a:p>
            <a:pPr lvl="1"/>
            <a:r>
              <a:rPr kumimoji="1" lang="zh-CN" altLang="en-US"/>
              <a:t>这是因为在</a:t>
            </a:r>
            <a:r>
              <a:rPr kumimoji="1" lang="en-US" altLang="zh-CN"/>
              <a:t>ARC</a:t>
            </a:r>
            <a:r>
              <a:rPr kumimoji="1" lang="zh-CN" altLang="en-US"/>
              <a:t>环境下编译器不能识别</a:t>
            </a:r>
            <a:r>
              <a:rPr kumimoji="1" lang="en-US" altLang="zh-CN"/>
              <a:t>SEL</a:t>
            </a:r>
            <a:r>
              <a:rPr kumimoji="1" lang="zh-CN" altLang="en-US"/>
              <a:t>这种动态类型的</a:t>
            </a:r>
            <a:r>
              <a:rPr kumimoji="1" lang="en-US" altLang="zh-CN"/>
              <a:t>SEL</a:t>
            </a:r>
            <a:r>
              <a:rPr kumimoji="1" lang="zh-CN" altLang="en-US"/>
              <a:t>它里面究竟存放一个什么样的方法签名，它并不影响方法的执行。</a:t>
            </a:r>
            <a:endParaRPr kumimoji="1" lang="en-US" altLang="zh-CN"/>
          </a:p>
          <a:p>
            <a:pPr marL="457200" lvl="2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6552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基本</a:t>
            </a:r>
            <a:r>
              <a:rPr lang="zh-CN" altLang="zh-CN" b="1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如何在不改变原来类模型的前提下，给类扩充一些方法？有</a:t>
            </a:r>
            <a:r>
              <a:rPr lang="en-US" altLang="zh-CN" dirty="0"/>
              <a:t>2</a:t>
            </a:r>
            <a:r>
              <a:rPr lang="zh-CN" altLang="zh-CN" dirty="0"/>
              <a:t>种方式</a:t>
            </a:r>
            <a:endParaRPr lang="en-US" altLang="zh-CN" dirty="0"/>
          </a:p>
          <a:p>
            <a:pPr lvl="1"/>
            <a:r>
              <a:rPr lang="zh-CN" altLang="zh-CN" dirty="0"/>
              <a:t>继承</a:t>
            </a:r>
            <a:endParaRPr lang="en-US" altLang="zh-CN" dirty="0"/>
          </a:p>
          <a:p>
            <a:pPr lvl="1"/>
            <a:r>
              <a:rPr lang="zh-CN" altLang="zh-CN" dirty="0"/>
              <a:t>分类（</a:t>
            </a:r>
            <a:r>
              <a:rPr lang="en-US" altLang="zh-CN" dirty="0"/>
              <a:t>Category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分类的</a:t>
            </a:r>
            <a:r>
              <a:rPr lang="zh-CN" altLang="zh-CN" dirty="0" smtClean="0"/>
              <a:t>声明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r>
              <a:rPr lang="zh-CN" altLang="zh-CN" dirty="0"/>
              <a:t>分类</a:t>
            </a:r>
            <a:r>
              <a:rPr lang="zh-CN" altLang="zh-CN" dirty="0" smtClean="0"/>
              <a:t>的实现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6269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分类名称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Menlo Regular"/>
                <a:ea typeface="宋体"/>
                <a:cs typeface="Menlo Regular"/>
              </a:rPr>
              <a:t>方法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声明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@end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4800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@implementation </a:t>
            </a: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分类名称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Menlo Regular"/>
                <a:ea typeface="宋体"/>
                <a:cs typeface="Menlo Regular"/>
              </a:rPr>
              <a:t>方法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实现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@end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一个庞大的类可以分模块开发</a:t>
            </a:r>
            <a:endParaRPr lang="en-US" altLang="zh-CN" dirty="0"/>
          </a:p>
          <a:p>
            <a:r>
              <a:rPr lang="zh-CN" altLang="zh-CN" dirty="0"/>
              <a:t>一个庞大的类可以由多个人来编写，更有利于团队合作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6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给系统自带</a:t>
            </a:r>
            <a:r>
              <a:rPr lang="zh-CN" altLang="zh-CN" b="1" dirty="0" smtClean="0"/>
              <a:t>的类添加分类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给</a:t>
            </a:r>
            <a:r>
              <a:rPr lang="en-US" altLang="zh-CN" dirty="0" err="1"/>
              <a:t>NSString</a:t>
            </a:r>
            <a:r>
              <a:rPr lang="zh-CN" altLang="zh-CN" dirty="0"/>
              <a:t>增加一个类方法：计算某个字符串中阿拉伯数字的个数</a:t>
            </a:r>
            <a:endParaRPr lang="en-US" altLang="zh-CN" dirty="0"/>
          </a:p>
          <a:p>
            <a:r>
              <a:rPr lang="zh-CN" altLang="zh-CN" dirty="0"/>
              <a:t>给</a:t>
            </a:r>
            <a:r>
              <a:rPr lang="en-US" altLang="zh-CN" dirty="0" err="1"/>
              <a:t>NSString</a:t>
            </a:r>
            <a:r>
              <a:rPr lang="zh-CN" altLang="zh-CN" dirty="0"/>
              <a:t>增加一个对象方法：计算当前字符串中阿拉伯数字的个数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3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291</TotalTime>
  <Words>733</Words>
  <Application>Microsoft Macintosh PowerPoint</Application>
  <PresentationFormat>全屏显示(4:3)</PresentationFormat>
  <Paragraphs>112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iOS8</vt:lpstr>
      <vt:lpstr>OC特有语法02</vt:lpstr>
      <vt:lpstr>方法的存储位置</vt:lpstr>
      <vt:lpstr>SEL对象的创建</vt:lpstr>
      <vt:lpstr>SEL对象基本使用</vt:lpstr>
      <vt:lpstr>注意点</vt:lpstr>
      <vt:lpstr>基本用途</vt:lpstr>
      <vt:lpstr>格式</vt:lpstr>
      <vt:lpstr>好处</vt:lpstr>
      <vt:lpstr>给系统自带的类添加分类</vt:lpstr>
      <vt:lpstr>注意</vt:lpstr>
      <vt:lpstr>类也是个对象</vt:lpstr>
      <vt:lpstr>+load和+initialize</vt:lpstr>
      <vt:lpstr>获取类对象的2种方式</vt:lpstr>
      <vt:lpstr>类对象调用类方法</vt:lpstr>
      <vt:lpstr>-description方法</vt:lpstr>
      <vt:lpstr>+ description方法</vt:lpstr>
      <vt:lpstr>修改NSLog的默认输出</vt:lpstr>
      <vt:lpstr>死循环陷阱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Ivan Lee</cp:lastModifiedBy>
  <cp:revision>226</cp:revision>
  <dcterms:created xsi:type="dcterms:W3CDTF">2013-07-22T07:36:09Z</dcterms:created>
  <dcterms:modified xsi:type="dcterms:W3CDTF">2014-10-26T02:50:06Z</dcterms:modified>
</cp:coreProperties>
</file>