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2"/>
    <p:restoredTop sz="94693"/>
  </p:normalViewPr>
  <p:slideViewPr>
    <p:cSldViewPr snapToGrid="0">
      <p:cViewPr varScale="1">
        <p:scale>
          <a:sx n="131" d="100"/>
          <a:sy n="13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51cda43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51cda43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1cda43a0_2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1cda43a0_2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1cda43a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1cda43a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1cda43a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1cda43a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E7D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4724">
            <a:off x="961177" y="1759355"/>
            <a:ext cx="3641565" cy="520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275" y="97900"/>
            <a:ext cx="4947700" cy="4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62775" y="285775"/>
            <a:ext cx="3618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latin typeface="Trebuchet MS"/>
                <a:ea typeface="Trebuchet MS"/>
                <a:cs typeface="Trebuchet MS"/>
                <a:sym typeface="Trebuchet MS"/>
              </a:rPr>
              <a:t>CleverCogs User Data Comic Visualisation 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Ailbhe McKinney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Heather Love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Li Kungang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Peng Zijun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Wu Mengyi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6344569" y="-257800"/>
            <a:ext cx="3781530" cy="54012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60125" y="38057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CleverCogs?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7500" y="1078063"/>
            <a:ext cx="7928100" cy="1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CleverCogs is a customisable entertainment/services system, accessed through a tablet, offered by Blackwood Homes to every customer receiving care services.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Blackwood would like to understand how different users access entertainment through the system. 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75" y="3833175"/>
            <a:ext cx="885600" cy="91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2763" y="3699375"/>
            <a:ext cx="1184513" cy="11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2270" y="3793188"/>
            <a:ext cx="1096282" cy="9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7943" y="3699388"/>
            <a:ext cx="1892783" cy="11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Our Data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link clicked by a user through CleverCogs over the past 2 years - over 640,000 recorded links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demographic data including age, gender, registered condition/disability and location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3199850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Duplicate entries were removed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Null/empty demographic fields were only removed if necessary for the analysis to avoid over-cleaning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70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How did we cluster the data to make it more meaningful?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32650"/>
            <a:ext cx="8154300" cy="3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201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were 26 different health conditions. </a:t>
            </a:r>
            <a:endParaRPr sz="201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201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decided to group the conditions to make visualisation more meaningful: Mental Health Conditions, Physical disabilities, Intellectual disabilities, physical/intellectual disabilities, and Elder care requirements</a:t>
            </a:r>
            <a:endParaRPr sz="201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01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 of the users ranged from 18 to 120. </a:t>
            </a:r>
            <a:r>
              <a:rPr lang="en-GB" sz="201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clustered the ages into age bands (18-35, 36-50, 51-75 &amp; 75+)</a:t>
            </a:r>
            <a:endParaRPr sz="201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88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88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599"/>
              <a:buFont typeface="Arial"/>
              <a:buNone/>
            </a:pPr>
            <a:r>
              <a:rPr lang="en-GB" sz="2777">
                <a:latin typeface="Trebuchet MS"/>
                <a:ea typeface="Trebuchet MS"/>
                <a:cs typeface="Trebuchet MS"/>
                <a:sym typeface="Trebuchet MS"/>
              </a:rPr>
              <a:t>Why we choose data comics to visualize our data?</a:t>
            </a:r>
            <a:endParaRPr sz="3577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65875" y="1271700"/>
            <a:ext cx="77388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Preferred to infographics</a:t>
            </a:r>
            <a:endParaRPr sz="31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Improves memory and understanding </a:t>
            </a:r>
            <a:endParaRPr sz="31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Accessible to a wide audience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659"/>
              <a:buFont typeface="Arial"/>
              <a:buNone/>
            </a:pPr>
            <a:r>
              <a:rPr lang="en-GB" sz="1493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Wang, Z., Wang, S., Farinella, M., Murray-Rust, D., Henry Riche, N., &amp; Bach, B. (2019, May). Comparing effectiveness and engagement of data comics and infographics. In </a:t>
            </a:r>
            <a:r>
              <a:rPr lang="en-GB" sz="1493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Proceedings of the 2019 CHI Conference on Human Factors in Computing Systems</a:t>
            </a:r>
            <a:r>
              <a:rPr lang="en-GB" sz="1493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(pp. 1-12).</a:t>
            </a:r>
            <a:endParaRPr sz="1593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7350600" y="798900"/>
            <a:ext cx="1742949" cy="24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Macintosh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Simple Light</vt:lpstr>
      <vt:lpstr>PowerPoint Presentation</vt:lpstr>
      <vt:lpstr>CleverCogs? </vt:lpstr>
      <vt:lpstr>Our Data </vt:lpstr>
      <vt:lpstr>How did we cluster the data to make it more meaningful?</vt:lpstr>
      <vt:lpstr>Why we choose data comics to visualize our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MCKINNEY Ailbhe Mary</cp:lastModifiedBy>
  <cp:revision>1</cp:revision>
  <dcterms:modified xsi:type="dcterms:W3CDTF">2021-12-02T09:07:11Z</dcterms:modified>
</cp:coreProperties>
</file>