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AE6C4-EA5C-4DE7-BA39-8F791197D2FA}" v="239" dt="2022-11-14T08:48:5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Cangioli" userId="44ab1370a64b2221" providerId="LiveId" clId="{DC3AE6C4-EA5C-4DE7-BA39-8F791197D2FA}"/>
    <pc:docChg chg="custSel addSld modSld">
      <pc:chgData name="Giorgio Cangioli" userId="44ab1370a64b2221" providerId="LiveId" clId="{DC3AE6C4-EA5C-4DE7-BA39-8F791197D2FA}" dt="2022-11-14T08:48:50.169" v="396" actId="693"/>
      <pc:docMkLst>
        <pc:docMk/>
      </pc:docMkLst>
      <pc:sldChg chg="new">
        <pc:chgData name="Giorgio Cangioli" userId="44ab1370a64b2221" providerId="LiveId" clId="{DC3AE6C4-EA5C-4DE7-BA39-8F791197D2FA}" dt="2022-11-14T07:46:42.872" v="0" actId="680"/>
        <pc:sldMkLst>
          <pc:docMk/>
          <pc:sldMk cId="824096266" sldId="256"/>
        </pc:sldMkLst>
      </pc:sldChg>
      <pc:sldChg chg="addSp delSp modSp new mod">
        <pc:chgData name="Giorgio Cangioli" userId="44ab1370a64b2221" providerId="LiveId" clId="{DC3AE6C4-EA5C-4DE7-BA39-8F791197D2FA}" dt="2022-11-14T08:48:50.169" v="396" actId="693"/>
        <pc:sldMkLst>
          <pc:docMk/>
          <pc:sldMk cId="3877916492" sldId="257"/>
        </pc:sldMkLst>
        <pc:spChg chg="del">
          <ac:chgData name="Giorgio Cangioli" userId="44ab1370a64b2221" providerId="LiveId" clId="{DC3AE6C4-EA5C-4DE7-BA39-8F791197D2FA}" dt="2022-11-14T07:46:59.979" v="3" actId="478"/>
          <ac:spMkLst>
            <pc:docMk/>
            <pc:sldMk cId="3877916492" sldId="257"/>
            <ac:spMk id="2" creationId="{D617ABF4-59B0-22EC-583D-78FDDAB2DEB2}"/>
          </ac:spMkLst>
        </pc:spChg>
        <pc:spChg chg="del">
          <ac:chgData name="Giorgio Cangioli" userId="44ab1370a64b2221" providerId="LiveId" clId="{DC3AE6C4-EA5C-4DE7-BA39-8F791197D2FA}" dt="2022-11-14T07:46:53.750" v="2" actId="478"/>
          <ac:spMkLst>
            <pc:docMk/>
            <pc:sldMk cId="3877916492" sldId="257"/>
            <ac:spMk id="3" creationId="{C59BDE51-0C7D-6F53-8933-46BCC81089D5}"/>
          </ac:spMkLst>
        </pc:spChg>
        <pc:spChg chg="add mod">
          <ac:chgData name="Giorgio Cangioli" userId="44ab1370a64b2221" providerId="LiveId" clId="{DC3AE6C4-EA5C-4DE7-BA39-8F791197D2FA}" dt="2022-11-14T08:46:57.540" v="362" actId="1076"/>
          <ac:spMkLst>
            <pc:docMk/>
            <pc:sldMk cId="3877916492" sldId="257"/>
            <ac:spMk id="5" creationId="{8E66DD7B-88B8-50B6-6648-9D0CD0004733}"/>
          </ac:spMkLst>
        </pc:spChg>
        <pc:spChg chg="add mod">
          <ac:chgData name="Giorgio Cangioli" userId="44ab1370a64b2221" providerId="LiveId" clId="{DC3AE6C4-EA5C-4DE7-BA39-8F791197D2FA}" dt="2022-11-14T08:48:31.140" v="395" actId="20577"/>
          <ac:spMkLst>
            <pc:docMk/>
            <pc:sldMk cId="3877916492" sldId="257"/>
            <ac:spMk id="6" creationId="{A9392F49-B245-E471-F731-632204419E0B}"/>
          </ac:spMkLst>
        </pc:spChg>
        <pc:spChg chg="add mod">
          <ac:chgData name="Giorgio Cangioli" userId="44ab1370a64b2221" providerId="LiveId" clId="{DC3AE6C4-EA5C-4DE7-BA39-8F791197D2FA}" dt="2022-11-14T08:46:54.660" v="361" actId="1076"/>
          <ac:spMkLst>
            <pc:docMk/>
            <pc:sldMk cId="3877916492" sldId="257"/>
            <ac:spMk id="7" creationId="{006CEE24-111E-E889-D0E8-5B7D1244B3D4}"/>
          </ac:spMkLst>
        </pc:spChg>
        <pc:spChg chg="add mod">
          <ac:chgData name="Giorgio Cangioli" userId="44ab1370a64b2221" providerId="LiveId" clId="{DC3AE6C4-EA5C-4DE7-BA39-8F791197D2FA}" dt="2022-11-14T08:47:03.351" v="363" actId="1076"/>
          <ac:spMkLst>
            <pc:docMk/>
            <pc:sldMk cId="3877916492" sldId="257"/>
            <ac:spMk id="8" creationId="{E1D7C42E-9A1D-B19C-5C16-D71F0544AA66}"/>
          </ac:spMkLst>
        </pc:spChg>
        <pc:graphicFrameChg chg="add mod">
          <ac:chgData name="Giorgio Cangioli" userId="44ab1370a64b2221" providerId="LiveId" clId="{DC3AE6C4-EA5C-4DE7-BA39-8F791197D2FA}" dt="2022-11-14T08:48:50.169" v="396" actId="693"/>
          <ac:graphicFrameMkLst>
            <pc:docMk/>
            <pc:sldMk cId="3877916492" sldId="257"/>
            <ac:graphicFrameMk id="4" creationId="{79F6DA29-ACF0-5255-52CA-78B874BA8A68}"/>
          </ac:graphicFrameMkLst>
        </pc:graphicFrameChg>
      </pc:sldChg>
      <pc:sldChg chg="modSp add mod">
        <pc:chgData name="Giorgio Cangioli" userId="44ab1370a64b2221" providerId="LiveId" clId="{DC3AE6C4-EA5C-4DE7-BA39-8F791197D2FA}" dt="2022-11-14T07:56:06.911" v="133" actId="20577"/>
        <pc:sldMkLst>
          <pc:docMk/>
          <pc:sldMk cId="4053517444" sldId="258"/>
        </pc:sldMkLst>
        <pc:spChg chg="mod">
          <ac:chgData name="Giorgio Cangioli" userId="44ab1370a64b2221" providerId="LiveId" clId="{DC3AE6C4-EA5C-4DE7-BA39-8F791197D2FA}" dt="2022-11-14T07:56:06.911" v="133" actId="20577"/>
          <ac:spMkLst>
            <pc:docMk/>
            <pc:sldMk cId="4053517444" sldId="258"/>
            <ac:spMk id="4" creationId="{F4666C6C-9F58-D8FD-5F10-B5E227C86BBE}"/>
          </ac:spMkLst>
        </pc:spChg>
        <pc:graphicFrameChg chg="mod">
          <ac:chgData name="Giorgio Cangioli" userId="44ab1370a64b2221" providerId="LiveId" clId="{DC3AE6C4-EA5C-4DE7-BA39-8F791197D2FA}" dt="2022-11-14T07:51:15.353" v="10" actId="20577"/>
          <ac:graphicFrameMkLst>
            <pc:docMk/>
            <pc:sldMk cId="4053517444" sldId="258"/>
            <ac:graphicFrameMk id="5" creationId="{E82AE4B6-06D5-26EC-EDA9-95F03C6929C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7A014-C592-47BC-BC6F-D034DA88DA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F6406-873B-4C98-9B4C-B2FFD76052CA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Patient</a:t>
          </a:r>
        </a:p>
      </dgm:t>
    </dgm:pt>
    <dgm:pt modelId="{3F691FB5-2655-45BB-A2B5-D741073E18E8}" type="parTrans" cxnId="{3F9FC85F-CA7C-4531-A555-35F3DF654CA7}">
      <dgm:prSet/>
      <dgm:spPr/>
      <dgm:t>
        <a:bodyPr/>
        <a:lstStyle/>
        <a:p>
          <a:endParaRPr lang="en-US"/>
        </a:p>
      </dgm:t>
    </dgm:pt>
    <dgm:pt modelId="{04D16D13-CCC2-4CF0-BE0F-724A7FAA379C}" type="sibTrans" cxnId="{3F9FC85F-CA7C-4531-A555-35F3DF654CA7}">
      <dgm:prSet/>
      <dgm:spPr/>
      <dgm:t>
        <a:bodyPr/>
        <a:lstStyle/>
        <a:p>
          <a:endParaRPr lang="en-US"/>
        </a:p>
      </dgm:t>
    </dgm:pt>
    <dgm:pt modelId="{B6A50CF2-DEE0-41C1-964B-3366AE5592C9}">
      <dgm:prSet phldrT="[Testo]"/>
      <dgm:spPr/>
      <dgm:t>
        <a:bodyPr/>
        <a:lstStyle/>
        <a:p>
          <a:r>
            <a:rPr lang="en-US" dirty="0"/>
            <a:t>Tumor 2</a:t>
          </a:r>
        </a:p>
      </dgm:t>
    </dgm:pt>
    <dgm:pt modelId="{F353F063-EC4B-4FDA-B642-AAA5FC0EED9F}" type="parTrans" cxnId="{1FDC0108-AC18-483F-AF7F-303C4ECEA333}">
      <dgm:prSet/>
      <dgm:spPr/>
      <dgm:t>
        <a:bodyPr/>
        <a:lstStyle/>
        <a:p>
          <a:endParaRPr lang="en-US"/>
        </a:p>
      </dgm:t>
    </dgm:pt>
    <dgm:pt modelId="{59900446-7051-4271-996F-4BA54782AF10}" type="sibTrans" cxnId="{1FDC0108-AC18-483F-AF7F-303C4ECEA333}">
      <dgm:prSet/>
      <dgm:spPr/>
      <dgm:t>
        <a:bodyPr/>
        <a:lstStyle/>
        <a:p>
          <a:endParaRPr lang="en-US"/>
        </a:p>
      </dgm:t>
    </dgm:pt>
    <dgm:pt modelId="{2AA63987-4795-4757-BA4A-D64355497317}">
      <dgm:prSet phldrT="[Testo]"/>
      <dgm:spPr/>
      <dgm:t>
        <a:bodyPr/>
        <a:lstStyle/>
        <a:p>
          <a:r>
            <a:rPr lang="en-US" dirty="0"/>
            <a:t>Phase 2</a:t>
          </a:r>
        </a:p>
      </dgm:t>
    </dgm:pt>
    <dgm:pt modelId="{DBE12550-0044-43E9-B6FD-2FD25CF8E6B8}" type="parTrans" cxnId="{CEAED23F-6E98-4807-8A30-A784A516A8C4}">
      <dgm:prSet/>
      <dgm:spPr/>
      <dgm:t>
        <a:bodyPr/>
        <a:lstStyle/>
        <a:p>
          <a:endParaRPr lang="en-US"/>
        </a:p>
      </dgm:t>
    </dgm:pt>
    <dgm:pt modelId="{56565D34-1FAA-43E9-BBBA-41A9B2BA69F8}" type="sibTrans" cxnId="{CEAED23F-6E98-4807-8A30-A784A516A8C4}">
      <dgm:prSet/>
      <dgm:spPr/>
      <dgm:t>
        <a:bodyPr/>
        <a:lstStyle/>
        <a:p>
          <a:endParaRPr lang="en-US"/>
        </a:p>
      </dgm:t>
    </dgm:pt>
    <dgm:pt modelId="{89F278EB-AF3A-4CC7-8B2C-59E84AC80BF2}">
      <dgm:prSet phldrT="[Testo]"/>
      <dgm:spPr/>
      <dgm:t>
        <a:bodyPr/>
        <a:lstStyle/>
        <a:p>
          <a:r>
            <a:rPr lang="en-US" dirty="0"/>
            <a:t>Tumor 1</a:t>
          </a:r>
        </a:p>
      </dgm:t>
    </dgm:pt>
    <dgm:pt modelId="{0815512D-47F3-4FF9-B559-EF7529A1E40E}" type="parTrans" cxnId="{3DEBE4CB-2E23-4399-BCFE-89E8C91E4FF5}">
      <dgm:prSet/>
      <dgm:spPr/>
      <dgm:t>
        <a:bodyPr/>
        <a:lstStyle/>
        <a:p>
          <a:endParaRPr lang="en-US"/>
        </a:p>
      </dgm:t>
    </dgm:pt>
    <dgm:pt modelId="{F316B385-425D-4A6C-A290-8D194AF4F37E}" type="sibTrans" cxnId="{3DEBE4CB-2E23-4399-BCFE-89E8C91E4FF5}">
      <dgm:prSet/>
      <dgm:spPr/>
      <dgm:t>
        <a:bodyPr/>
        <a:lstStyle/>
        <a:p>
          <a:endParaRPr lang="en-US"/>
        </a:p>
      </dgm:t>
    </dgm:pt>
    <dgm:pt modelId="{F6B85E29-CC98-4D44-8357-0D4707192369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Tumor Details</a:t>
          </a:r>
        </a:p>
      </dgm:t>
    </dgm:pt>
    <dgm:pt modelId="{2AA06899-A03E-49D7-8855-9D277E3765E5}" type="parTrans" cxnId="{0006C3EB-F4B4-4DEC-B66E-7309C4B18831}">
      <dgm:prSet/>
      <dgm:spPr/>
      <dgm:t>
        <a:bodyPr/>
        <a:lstStyle/>
        <a:p>
          <a:endParaRPr lang="en-US"/>
        </a:p>
      </dgm:t>
    </dgm:pt>
    <dgm:pt modelId="{770AB9F3-968E-42D1-8B24-CDCB9D47002B}" type="sibTrans" cxnId="{0006C3EB-F4B4-4DEC-B66E-7309C4B18831}">
      <dgm:prSet/>
      <dgm:spPr/>
      <dgm:t>
        <a:bodyPr/>
        <a:lstStyle/>
        <a:p>
          <a:endParaRPr lang="en-US"/>
        </a:p>
      </dgm:t>
    </dgm:pt>
    <dgm:pt modelId="{F9EE4B99-E766-477A-B678-976FC401480C}">
      <dgm:prSet phldrT="[Testo]"/>
      <dgm:spPr/>
      <dgm:t>
        <a:bodyPr/>
        <a:lstStyle/>
        <a:p>
          <a:r>
            <a:rPr lang="en-US" dirty="0"/>
            <a:t>Phase N</a:t>
          </a:r>
        </a:p>
      </dgm:t>
    </dgm:pt>
    <dgm:pt modelId="{8BDF523A-CFB6-4D15-9442-FFEF9FB25EF4}" type="parTrans" cxnId="{3A339C28-8197-49EA-9157-98F5B4451C0D}">
      <dgm:prSet/>
      <dgm:spPr/>
      <dgm:t>
        <a:bodyPr/>
        <a:lstStyle/>
        <a:p>
          <a:endParaRPr lang="en-US"/>
        </a:p>
      </dgm:t>
    </dgm:pt>
    <dgm:pt modelId="{E311ECFD-3E8F-4BDF-97F1-24B65798D20B}" type="sibTrans" cxnId="{3A339C28-8197-49EA-9157-98F5B4451C0D}">
      <dgm:prSet/>
      <dgm:spPr/>
      <dgm:t>
        <a:bodyPr/>
        <a:lstStyle/>
        <a:p>
          <a:endParaRPr lang="en-US"/>
        </a:p>
      </dgm:t>
    </dgm:pt>
    <dgm:pt modelId="{36991EA8-0A4B-45B1-BDE5-5388A227F677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Text</a:t>
          </a:r>
        </a:p>
      </dgm:t>
    </dgm:pt>
    <dgm:pt modelId="{9EC22715-76A6-40DF-B556-57917F2D47D3}" type="parTrans" cxnId="{673D2D0D-09C1-47C5-9070-FBD6B9EA77D4}">
      <dgm:prSet/>
      <dgm:spPr/>
      <dgm:t>
        <a:bodyPr/>
        <a:lstStyle/>
        <a:p>
          <a:endParaRPr lang="en-US"/>
        </a:p>
      </dgm:t>
    </dgm:pt>
    <dgm:pt modelId="{FD2C4E43-4326-40F4-9A56-4886E7362F99}" type="sibTrans" cxnId="{673D2D0D-09C1-47C5-9070-FBD6B9EA77D4}">
      <dgm:prSet/>
      <dgm:spPr/>
      <dgm:t>
        <a:bodyPr/>
        <a:lstStyle/>
        <a:p>
          <a:endParaRPr lang="en-US"/>
        </a:p>
      </dgm:t>
    </dgm:pt>
    <dgm:pt modelId="{66AD3C35-459F-435C-A198-6B35E49E6D98}">
      <dgm:prSet phldrT="[Testo]"/>
      <dgm:spPr/>
      <dgm:t>
        <a:bodyPr/>
        <a:lstStyle/>
        <a:p>
          <a:r>
            <a:rPr lang="en-US" dirty="0"/>
            <a:t>FLT</a:t>
          </a:r>
        </a:p>
      </dgm:t>
    </dgm:pt>
    <dgm:pt modelId="{CDDE6D2E-1791-4D7F-B401-0E71F174084E}" type="parTrans" cxnId="{17009E0C-9D28-4A1C-8DB1-A56108CBFD09}">
      <dgm:prSet/>
      <dgm:spPr/>
      <dgm:t>
        <a:bodyPr/>
        <a:lstStyle/>
        <a:p>
          <a:endParaRPr lang="en-US"/>
        </a:p>
      </dgm:t>
    </dgm:pt>
    <dgm:pt modelId="{04031065-3995-431C-BBB9-AAD27824AD25}" type="sibTrans" cxnId="{17009E0C-9D28-4A1C-8DB1-A56108CBFD09}">
      <dgm:prSet/>
      <dgm:spPr/>
      <dgm:t>
        <a:bodyPr/>
        <a:lstStyle/>
        <a:p>
          <a:endParaRPr lang="en-US"/>
        </a:p>
      </dgm:t>
    </dgm:pt>
    <dgm:pt modelId="{E6C25E36-3894-4CAB-8697-944E69367EFF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Tumor Details (Conditions, Observations,..)</a:t>
          </a:r>
        </a:p>
      </dgm:t>
    </dgm:pt>
    <dgm:pt modelId="{D7BEB76D-B509-486D-964E-0754575ED3C9}" type="parTrans" cxnId="{71F8CCCA-EC24-4B05-9F9A-969AA79777AF}">
      <dgm:prSet/>
      <dgm:spPr/>
      <dgm:t>
        <a:bodyPr/>
        <a:lstStyle/>
        <a:p>
          <a:endParaRPr lang="en-US"/>
        </a:p>
      </dgm:t>
    </dgm:pt>
    <dgm:pt modelId="{C4D574AC-E392-44AB-884F-CD97FB70FE30}" type="sibTrans" cxnId="{71F8CCCA-EC24-4B05-9F9A-969AA79777AF}">
      <dgm:prSet/>
      <dgm:spPr/>
      <dgm:t>
        <a:bodyPr/>
        <a:lstStyle/>
        <a:p>
          <a:endParaRPr lang="en-US"/>
        </a:p>
      </dgm:t>
    </dgm:pt>
    <dgm:pt modelId="{4E375DEF-E365-49E4-ACBE-4B0696E03033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Procedures</a:t>
          </a:r>
        </a:p>
      </dgm:t>
    </dgm:pt>
    <dgm:pt modelId="{5878AB1B-CDF1-4297-BFA2-04C81DEC59B6}" type="parTrans" cxnId="{1F840587-F751-4AF3-BE57-8672CC1CA1E3}">
      <dgm:prSet/>
      <dgm:spPr/>
      <dgm:t>
        <a:bodyPr/>
        <a:lstStyle/>
        <a:p>
          <a:endParaRPr lang="en-US"/>
        </a:p>
      </dgm:t>
    </dgm:pt>
    <dgm:pt modelId="{F463F68D-61D9-4B58-AD8E-742E81BCD141}" type="sibTrans" cxnId="{1F840587-F751-4AF3-BE57-8672CC1CA1E3}">
      <dgm:prSet/>
      <dgm:spPr/>
      <dgm:t>
        <a:bodyPr/>
        <a:lstStyle/>
        <a:p>
          <a:endParaRPr lang="en-US"/>
        </a:p>
      </dgm:t>
    </dgm:pt>
    <dgm:pt modelId="{C01D305A-01DE-41C0-9AE2-BF9EFD24C78F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….</a:t>
          </a:r>
        </a:p>
      </dgm:t>
    </dgm:pt>
    <dgm:pt modelId="{8BAC05C2-9158-4908-9D25-BBD6AA454843}" type="parTrans" cxnId="{A67F9FCA-222F-4B86-945F-FEF579B65553}">
      <dgm:prSet/>
      <dgm:spPr/>
      <dgm:t>
        <a:bodyPr/>
        <a:lstStyle/>
        <a:p>
          <a:endParaRPr lang="en-US"/>
        </a:p>
      </dgm:t>
    </dgm:pt>
    <dgm:pt modelId="{FC0176A6-B042-48D7-8F01-7CA64DD6A8D9}" type="sibTrans" cxnId="{A67F9FCA-222F-4B86-945F-FEF579B65553}">
      <dgm:prSet/>
      <dgm:spPr/>
      <dgm:t>
        <a:bodyPr/>
        <a:lstStyle/>
        <a:p>
          <a:endParaRPr lang="en-US"/>
        </a:p>
      </dgm:t>
    </dgm:pt>
    <dgm:pt modelId="{DD189155-9B38-4A01-9793-75E8C5890B10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….</a:t>
          </a:r>
        </a:p>
      </dgm:t>
    </dgm:pt>
    <dgm:pt modelId="{7F4B20A6-3F8C-4DA8-B20B-3CF9C8B6B8C9}" type="sibTrans" cxnId="{DCD15F7B-95B6-4893-8EAE-09D406DAA49E}">
      <dgm:prSet/>
      <dgm:spPr/>
      <dgm:t>
        <a:bodyPr/>
        <a:lstStyle/>
        <a:p>
          <a:endParaRPr lang="en-US"/>
        </a:p>
      </dgm:t>
    </dgm:pt>
    <dgm:pt modelId="{CB2898A7-4CAE-491C-8051-7743689EC6FB}" type="parTrans" cxnId="{DCD15F7B-95B6-4893-8EAE-09D406DAA49E}">
      <dgm:prSet/>
      <dgm:spPr/>
      <dgm:t>
        <a:bodyPr/>
        <a:lstStyle/>
        <a:p>
          <a:endParaRPr lang="en-US"/>
        </a:p>
      </dgm:t>
    </dgm:pt>
    <dgm:pt modelId="{5440CFF2-B7EC-419D-94C3-BF8057BB892A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solid"/>
        </a:ln>
      </dgm:spPr>
      <dgm:t>
        <a:bodyPr/>
        <a:lstStyle/>
        <a:p>
          <a:r>
            <a:rPr lang="en-US" dirty="0"/>
            <a:t>Text</a:t>
          </a:r>
        </a:p>
      </dgm:t>
    </dgm:pt>
    <dgm:pt modelId="{0CDF6E78-A207-4B3E-9AAF-E412812C5C82}" type="sibTrans" cxnId="{E0686F18-21A3-41F7-8CEB-332889E50F2D}">
      <dgm:prSet/>
      <dgm:spPr/>
      <dgm:t>
        <a:bodyPr/>
        <a:lstStyle/>
        <a:p>
          <a:endParaRPr lang="en-US"/>
        </a:p>
      </dgm:t>
    </dgm:pt>
    <dgm:pt modelId="{F6C325C4-2AA5-4399-B4FA-A2609F9C5CCA}" type="parTrans" cxnId="{E0686F18-21A3-41F7-8CEB-332889E50F2D}">
      <dgm:prSet/>
      <dgm:spPr/>
      <dgm:t>
        <a:bodyPr/>
        <a:lstStyle/>
        <a:p>
          <a:endParaRPr lang="en-US"/>
        </a:p>
      </dgm:t>
    </dgm:pt>
    <dgm:pt modelId="{B91E4943-EE6E-4A07-80B5-8AF7496C9506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Drug Therapies</a:t>
          </a:r>
        </a:p>
      </dgm:t>
    </dgm:pt>
    <dgm:pt modelId="{917C6EA8-B39F-488F-A48B-10961EC7DC0F}" type="parTrans" cxnId="{255081B2-D73E-4065-96A7-1D75BEFA1BE7}">
      <dgm:prSet/>
      <dgm:spPr/>
      <dgm:t>
        <a:bodyPr/>
        <a:lstStyle/>
        <a:p>
          <a:endParaRPr lang="en-US"/>
        </a:p>
      </dgm:t>
    </dgm:pt>
    <dgm:pt modelId="{C8054A8A-9F63-499B-8587-2940D44C00F4}" type="sibTrans" cxnId="{255081B2-D73E-4065-96A7-1D75BEFA1BE7}">
      <dgm:prSet/>
      <dgm:spPr/>
      <dgm:t>
        <a:bodyPr/>
        <a:lstStyle/>
        <a:p>
          <a:endParaRPr lang="en-US"/>
        </a:p>
      </dgm:t>
    </dgm:pt>
    <dgm:pt modelId="{3D33AAEB-9E4C-4310-874B-13140F197146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solid"/>
        </a:ln>
      </dgm:spPr>
      <dgm:t>
        <a:bodyPr/>
        <a:lstStyle/>
        <a:p>
          <a:r>
            <a:rPr lang="en-US" dirty="0"/>
            <a:t>Text</a:t>
          </a:r>
        </a:p>
      </dgm:t>
    </dgm:pt>
    <dgm:pt modelId="{3F0B5039-27E2-4C86-BBA8-8E7537C21D28}" type="parTrans" cxnId="{72247731-9859-45AE-98AD-B6DDD4BB1FC5}">
      <dgm:prSet/>
      <dgm:spPr/>
      <dgm:t>
        <a:bodyPr/>
        <a:lstStyle/>
        <a:p>
          <a:endParaRPr lang="en-US"/>
        </a:p>
      </dgm:t>
    </dgm:pt>
    <dgm:pt modelId="{093B7B08-29FF-4E28-9FDF-6507DFFB508C}" type="sibTrans" cxnId="{72247731-9859-45AE-98AD-B6DDD4BB1FC5}">
      <dgm:prSet/>
      <dgm:spPr/>
      <dgm:t>
        <a:bodyPr/>
        <a:lstStyle/>
        <a:p>
          <a:endParaRPr lang="en-US"/>
        </a:p>
      </dgm:t>
    </dgm:pt>
    <dgm:pt modelId="{17A68167-702D-4889-8EDA-0F5BB1346160}" type="asst">
      <dgm:prSet phldrT="[Tes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sysDash"/>
        </a:ln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prstClr val="black"/>
              </a:solidFill>
              <a:latin typeface="Calibri"/>
              <a:ea typeface="+mn-ea"/>
              <a:cs typeface="+mn-cs"/>
            </a:rPr>
            <a:t>Drug Therapies</a:t>
          </a:r>
          <a:endParaRPr lang="en-US" sz="9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485F0422-2C1B-473A-8CB3-B92D33682F1D}" type="parTrans" cxnId="{17A1311F-D970-4E53-9156-15DD70A10653}">
      <dgm:prSet/>
      <dgm:spPr/>
      <dgm:t>
        <a:bodyPr/>
        <a:lstStyle/>
        <a:p>
          <a:endParaRPr lang="en-US"/>
        </a:p>
      </dgm:t>
    </dgm:pt>
    <dgm:pt modelId="{DE497236-0599-475B-9A79-B88D6D2C4343}" type="sibTrans" cxnId="{17A1311F-D970-4E53-9156-15DD70A10653}">
      <dgm:prSet/>
      <dgm:spPr/>
      <dgm:t>
        <a:bodyPr/>
        <a:lstStyle/>
        <a:p>
          <a:endParaRPr lang="en-US"/>
        </a:p>
      </dgm:t>
    </dgm:pt>
    <dgm:pt modelId="{0F041ADD-995E-4DE1-A19E-F2E96EBDBB56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/>
            <a:t>Outcomes </a:t>
          </a:r>
          <a:r>
            <a:rPr lang="en-US" dirty="0"/>
            <a:t>(relapses, metastases)</a:t>
          </a:r>
        </a:p>
      </dgm:t>
    </dgm:pt>
    <dgm:pt modelId="{C5847121-96E4-4AAC-9A11-E7ED73C21DB3}" type="parTrans" cxnId="{55BCC6BF-3AF8-4292-BF96-B07B1740A7BE}">
      <dgm:prSet/>
      <dgm:spPr/>
      <dgm:t>
        <a:bodyPr/>
        <a:lstStyle/>
        <a:p>
          <a:endParaRPr lang="en-US"/>
        </a:p>
      </dgm:t>
    </dgm:pt>
    <dgm:pt modelId="{68559F15-2E74-470A-92D8-72A5DF9939D7}" type="sibTrans" cxnId="{55BCC6BF-3AF8-4292-BF96-B07B1740A7BE}">
      <dgm:prSet/>
      <dgm:spPr/>
      <dgm:t>
        <a:bodyPr/>
        <a:lstStyle/>
        <a:p>
          <a:endParaRPr lang="en-US"/>
        </a:p>
      </dgm:t>
    </dgm:pt>
    <dgm:pt modelId="{B964441C-46B7-4B12-9FD4-53078E320567}" type="pres">
      <dgm:prSet presAssocID="{0D67A014-C592-47BC-BC6F-D034DA88DA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08B33D-A413-4BC6-B318-D7CBC6246559}" type="pres">
      <dgm:prSet presAssocID="{3C3F6406-873B-4C98-9B4C-B2FFD76052CA}" presName="hierRoot1" presStyleCnt="0">
        <dgm:presLayoutVars>
          <dgm:hierBranch val="init"/>
        </dgm:presLayoutVars>
      </dgm:prSet>
      <dgm:spPr/>
    </dgm:pt>
    <dgm:pt modelId="{C025E894-D2FD-4359-A82D-ACBF582A3F26}" type="pres">
      <dgm:prSet presAssocID="{3C3F6406-873B-4C98-9B4C-B2FFD76052CA}" presName="rootComposite1" presStyleCnt="0"/>
      <dgm:spPr/>
    </dgm:pt>
    <dgm:pt modelId="{A1991949-C875-4A90-9753-5099213FC43D}" type="pres">
      <dgm:prSet presAssocID="{3C3F6406-873B-4C98-9B4C-B2FFD76052CA}" presName="rootText1" presStyleLbl="node0" presStyleIdx="0" presStyleCnt="1">
        <dgm:presLayoutVars>
          <dgm:chPref val="3"/>
        </dgm:presLayoutVars>
      </dgm:prSet>
      <dgm:spPr/>
    </dgm:pt>
    <dgm:pt modelId="{FDFF7461-FAED-48F4-B792-B7623D7175F6}" type="pres">
      <dgm:prSet presAssocID="{3C3F6406-873B-4C98-9B4C-B2FFD76052CA}" presName="rootConnector1" presStyleLbl="node1" presStyleIdx="0" presStyleCnt="0"/>
      <dgm:spPr/>
    </dgm:pt>
    <dgm:pt modelId="{8B131BED-712A-482A-B913-68485E2B9A25}" type="pres">
      <dgm:prSet presAssocID="{3C3F6406-873B-4C98-9B4C-B2FFD76052CA}" presName="hierChild2" presStyleCnt="0"/>
      <dgm:spPr/>
    </dgm:pt>
    <dgm:pt modelId="{1B301C36-3551-4105-A484-91E65FE0713E}" type="pres">
      <dgm:prSet presAssocID="{0815512D-47F3-4FF9-B559-EF7529A1E40E}" presName="Name37" presStyleLbl="parChTrans1D2" presStyleIdx="0" presStyleCnt="2"/>
      <dgm:spPr/>
    </dgm:pt>
    <dgm:pt modelId="{1C64A99E-68BF-4B5D-840D-2706CD06E634}" type="pres">
      <dgm:prSet presAssocID="{89F278EB-AF3A-4CC7-8B2C-59E84AC80BF2}" presName="hierRoot2" presStyleCnt="0">
        <dgm:presLayoutVars>
          <dgm:hierBranch val="init"/>
        </dgm:presLayoutVars>
      </dgm:prSet>
      <dgm:spPr/>
    </dgm:pt>
    <dgm:pt modelId="{4F188389-573F-4E0B-BA82-F807C324948F}" type="pres">
      <dgm:prSet presAssocID="{89F278EB-AF3A-4CC7-8B2C-59E84AC80BF2}" presName="rootComposite" presStyleCnt="0"/>
      <dgm:spPr/>
    </dgm:pt>
    <dgm:pt modelId="{CA3C8B61-42FC-4C61-B5B0-DB29EB5B295D}" type="pres">
      <dgm:prSet presAssocID="{89F278EB-AF3A-4CC7-8B2C-59E84AC80BF2}" presName="rootText" presStyleLbl="node2" presStyleIdx="0" presStyleCnt="2">
        <dgm:presLayoutVars>
          <dgm:chPref val="3"/>
        </dgm:presLayoutVars>
      </dgm:prSet>
      <dgm:spPr/>
    </dgm:pt>
    <dgm:pt modelId="{4BE68BE6-16A9-43C8-A45B-D414FA4B9DAB}" type="pres">
      <dgm:prSet presAssocID="{89F278EB-AF3A-4CC7-8B2C-59E84AC80BF2}" presName="rootConnector" presStyleLbl="node2" presStyleIdx="0" presStyleCnt="2"/>
      <dgm:spPr/>
    </dgm:pt>
    <dgm:pt modelId="{A05F9960-B157-4016-A8FC-5965D89DC924}" type="pres">
      <dgm:prSet presAssocID="{89F278EB-AF3A-4CC7-8B2C-59E84AC80BF2}" presName="hierChild4" presStyleCnt="0"/>
      <dgm:spPr/>
    </dgm:pt>
    <dgm:pt modelId="{460BFA8A-0A01-4CD0-BF06-8E29A8C36573}" type="pres">
      <dgm:prSet presAssocID="{CDDE6D2E-1791-4D7F-B401-0E71F174084E}" presName="Name37" presStyleLbl="parChTrans1D3" presStyleIdx="0" presStyleCnt="5"/>
      <dgm:spPr/>
    </dgm:pt>
    <dgm:pt modelId="{E137A02D-DDB3-4D23-8DED-7FA2F3166B9E}" type="pres">
      <dgm:prSet presAssocID="{66AD3C35-459F-435C-A198-6B35E49E6D98}" presName="hierRoot2" presStyleCnt="0">
        <dgm:presLayoutVars>
          <dgm:hierBranch val="init"/>
        </dgm:presLayoutVars>
      </dgm:prSet>
      <dgm:spPr/>
    </dgm:pt>
    <dgm:pt modelId="{C04498EC-B151-4AAE-A5AF-575ACC27F355}" type="pres">
      <dgm:prSet presAssocID="{66AD3C35-459F-435C-A198-6B35E49E6D98}" presName="rootComposite" presStyleCnt="0"/>
      <dgm:spPr/>
    </dgm:pt>
    <dgm:pt modelId="{57C640F4-687D-4D63-A912-F2CFCCBA3D55}" type="pres">
      <dgm:prSet presAssocID="{66AD3C35-459F-435C-A198-6B35E49E6D98}" presName="rootText" presStyleLbl="node3" presStyleIdx="0" presStyleCnt="3">
        <dgm:presLayoutVars>
          <dgm:chPref val="3"/>
        </dgm:presLayoutVars>
      </dgm:prSet>
      <dgm:spPr/>
    </dgm:pt>
    <dgm:pt modelId="{E711F4AE-1613-4EF4-81A8-8F171801D4AD}" type="pres">
      <dgm:prSet presAssocID="{66AD3C35-459F-435C-A198-6B35E49E6D98}" presName="rootConnector" presStyleLbl="node3" presStyleIdx="0" presStyleCnt="3"/>
      <dgm:spPr/>
    </dgm:pt>
    <dgm:pt modelId="{AFFA444A-6B92-4AD6-B103-F6C355BC9BA5}" type="pres">
      <dgm:prSet presAssocID="{66AD3C35-459F-435C-A198-6B35E49E6D98}" presName="hierChild4" presStyleCnt="0"/>
      <dgm:spPr/>
    </dgm:pt>
    <dgm:pt modelId="{FA3420DA-40D6-4B92-A099-3DE643BDC8CA}" type="pres">
      <dgm:prSet presAssocID="{2AA06899-A03E-49D7-8855-9D277E3765E5}" presName="Name37" presStyleLbl="parChTrans1D4" presStyleIdx="0" presStyleCnt="9"/>
      <dgm:spPr/>
    </dgm:pt>
    <dgm:pt modelId="{23A70C2F-7ED8-4D34-9586-F9EEE8823AF9}" type="pres">
      <dgm:prSet presAssocID="{F6B85E29-CC98-4D44-8357-0D4707192369}" presName="hierRoot2" presStyleCnt="0">
        <dgm:presLayoutVars>
          <dgm:hierBranch val="hang"/>
        </dgm:presLayoutVars>
      </dgm:prSet>
      <dgm:spPr/>
    </dgm:pt>
    <dgm:pt modelId="{49D44EBD-836B-42A2-A977-0CD8705781D9}" type="pres">
      <dgm:prSet presAssocID="{F6B85E29-CC98-4D44-8357-0D4707192369}" presName="rootComposite" presStyleCnt="0"/>
      <dgm:spPr/>
    </dgm:pt>
    <dgm:pt modelId="{FB55DA78-0B82-49D8-B6FD-7938954CE6CF}" type="pres">
      <dgm:prSet presAssocID="{F6B85E29-CC98-4D44-8357-0D4707192369}" presName="rootText" presStyleLbl="node4" presStyleIdx="0" presStyleCnt="5">
        <dgm:presLayoutVars>
          <dgm:chPref val="3"/>
        </dgm:presLayoutVars>
      </dgm:prSet>
      <dgm:spPr/>
    </dgm:pt>
    <dgm:pt modelId="{762826EF-98B7-48BD-9FE0-F81371FC87C2}" type="pres">
      <dgm:prSet presAssocID="{F6B85E29-CC98-4D44-8357-0D4707192369}" presName="rootConnector" presStyleLbl="node4" presStyleIdx="0" presStyleCnt="5"/>
      <dgm:spPr/>
    </dgm:pt>
    <dgm:pt modelId="{E9B5DABC-FBD1-468F-B514-1D72D4236FAB}" type="pres">
      <dgm:prSet presAssocID="{F6B85E29-CC98-4D44-8357-0D4707192369}" presName="hierChild4" presStyleCnt="0"/>
      <dgm:spPr/>
    </dgm:pt>
    <dgm:pt modelId="{A4CC54E0-C962-4C94-AE8E-CD51EC07789F}" type="pres">
      <dgm:prSet presAssocID="{F6B85E29-CC98-4D44-8357-0D4707192369}" presName="hierChild5" presStyleCnt="0"/>
      <dgm:spPr/>
    </dgm:pt>
    <dgm:pt modelId="{34563C61-4C60-4777-B44C-4DD93CEEE3E6}" type="pres">
      <dgm:prSet presAssocID="{C5847121-96E4-4AAC-9A11-E7ED73C21DB3}" presName="Name37" presStyleLbl="parChTrans1D4" presStyleIdx="1" presStyleCnt="9"/>
      <dgm:spPr/>
    </dgm:pt>
    <dgm:pt modelId="{25F7C2E8-1027-4AF1-A117-4E1486340061}" type="pres">
      <dgm:prSet presAssocID="{0F041ADD-995E-4DE1-A19E-F2E96EBDBB56}" presName="hierRoot2" presStyleCnt="0">
        <dgm:presLayoutVars>
          <dgm:hierBranch val="init"/>
        </dgm:presLayoutVars>
      </dgm:prSet>
      <dgm:spPr/>
    </dgm:pt>
    <dgm:pt modelId="{D5383287-BA2E-4B47-83A9-B116DDC1F7BF}" type="pres">
      <dgm:prSet presAssocID="{0F041ADD-995E-4DE1-A19E-F2E96EBDBB56}" presName="rootComposite" presStyleCnt="0"/>
      <dgm:spPr/>
    </dgm:pt>
    <dgm:pt modelId="{55B993B4-B5B4-4CA4-94B2-F651C9B90D25}" type="pres">
      <dgm:prSet presAssocID="{0F041ADD-995E-4DE1-A19E-F2E96EBDBB56}" presName="rootText" presStyleLbl="node4" presStyleIdx="1" presStyleCnt="5">
        <dgm:presLayoutVars>
          <dgm:chPref val="3"/>
        </dgm:presLayoutVars>
      </dgm:prSet>
      <dgm:spPr/>
    </dgm:pt>
    <dgm:pt modelId="{E2C15B90-41B6-45F7-B344-E978C6759DAF}" type="pres">
      <dgm:prSet presAssocID="{0F041ADD-995E-4DE1-A19E-F2E96EBDBB56}" presName="rootConnector" presStyleLbl="node4" presStyleIdx="1" presStyleCnt="5"/>
      <dgm:spPr/>
    </dgm:pt>
    <dgm:pt modelId="{F5ED5C6D-11CC-4D8B-8C38-1907666575D6}" type="pres">
      <dgm:prSet presAssocID="{0F041ADD-995E-4DE1-A19E-F2E96EBDBB56}" presName="hierChild4" presStyleCnt="0"/>
      <dgm:spPr/>
    </dgm:pt>
    <dgm:pt modelId="{617164CC-BE81-4C51-B6C1-9F5267584268}" type="pres">
      <dgm:prSet presAssocID="{0F041ADD-995E-4DE1-A19E-F2E96EBDBB56}" presName="hierChild5" presStyleCnt="0"/>
      <dgm:spPr/>
    </dgm:pt>
    <dgm:pt modelId="{E2207E24-D5D9-4A06-A618-856E7A5A5DDD}" type="pres">
      <dgm:prSet presAssocID="{CB2898A7-4CAE-491C-8051-7743689EC6FB}" presName="Name37" presStyleLbl="parChTrans1D4" presStyleIdx="2" presStyleCnt="9"/>
      <dgm:spPr/>
    </dgm:pt>
    <dgm:pt modelId="{B51D933F-D06B-43D8-A527-516ED31AB968}" type="pres">
      <dgm:prSet presAssocID="{DD189155-9B38-4A01-9793-75E8C5890B10}" presName="hierRoot2" presStyleCnt="0">
        <dgm:presLayoutVars>
          <dgm:hierBranch val="hang"/>
        </dgm:presLayoutVars>
      </dgm:prSet>
      <dgm:spPr/>
    </dgm:pt>
    <dgm:pt modelId="{3C19FA92-235F-4D38-8824-9F6A54DDD271}" type="pres">
      <dgm:prSet presAssocID="{DD189155-9B38-4A01-9793-75E8C5890B10}" presName="rootComposite" presStyleCnt="0"/>
      <dgm:spPr/>
    </dgm:pt>
    <dgm:pt modelId="{606837F1-6886-474A-8F37-E6B19670BB5F}" type="pres">
      <dgm:prSet presAssocID="{DD189155-9B38-4A01-9793-75E8C5890B10}" presName="rootText" presStyleLbl="node4" presStyleIdx="2" presStyleCnt="5">
        <dgm:presLayoutVars>
          <dgm:chPref val="3"/>
        </dgm:presLayoutVars>
      </dgm:prSet>
      <dgm:spPr/>
    </dgm:pt>
    <dgm:pt modelId="{998DA967-D5C4-478B-8EA6-551873853B52}" type="pres">
      <dgm:prSet presAssocID="{DD189155-9B38-4A01-9793-75E8C5890B10}" presName="rootConnector" presStyleLbl="node4" presStyleIdx="2" presStyleCnt="5"/>
      <dgm:spPr/>
    </dgm:pt>
    <dgm:pt modelId="{2575FE6E-B4F5-4F3A-8A8F-8E2F6F0E6534}" type="pres">
      <dgm:prSet presAssocID="{DD189155-9B38-4A01-9793-75E8C5890B10}" presName="hierChild4" presStyleCnt="0"/>
      <dgm:spPr/>
    </dgm:pt>
    <dgm:pt modelId="{B3EDA3DA-5735-4C48-A40A-6CE93D0DF5E7}" type="pres">
      <dgm:prSet presAssocID="{DD189155-9B38-4A01-9793-75E8C5890B10}" presName="hierChild5" presStyleCnt="0"/>
      <dgm:spPr/>
    </dgm:pt>
    <dgm:pt modelId="{5AF3E842-6111-434F-9847-06AA647F4D53}" type="pres">
      <dgm:prSet presAssocID="{66AD3C35-459F-435C-A198-6B35E49E6D98}" presName="hierChild5" presStyleCnt="0"/>
      <dgm:spPr/>
    </dgm:pt>
    <dgm:pt modelId="{4FA1FEDF-FE73-428B-98A1-56E1EC01B912}" type="pres">
      <dgm:prSet presAssocID="{F6C325C4-2AA5-4399-B4FA-A2609F9C5CCA}" presName="Name111" presStyleLbl="parChTrans1D4" presStyleIdx="3" presStyleCnt="9"/>
      <dgm:spPr/>
    </dgm:pt>
    <dgm:pt modelId="{948592F6-56A0-41A1-AE14-838594EA41FF}" type="pres">
      <dgm:prSet presAssocID="{5440CFF2-B7EC-419D-94C3-BF8057BB892A}" presName="hierRoot3" presStyleCnt="0">
        <dgm:presLayoutVars>
          <dgm:hierBranch val="init"/>
        </dgm:presLayoutVars>
      </dgm:prSet>
      <dgm:spPr/>
    </dgm:pt>
    <dgm:pt modelId="{553CC1AB-764F-48E4-963F-2FE402D1843C}" type="pres">
      <dgm:prSet presAssocID="{5440CFF2-B7EC-419D-94C3-BF8057BB892A}" presName="rootComposite3" presStyleCnt="0"/>
      <dgm:spPr/>
    </dgm:pt>
    <dgm:pt modelId="{EE5C6B29-9057-49AB-86FD-560305F9719D}" type="pres">
      <dgm:prSet presAssocID="{5440CFF2-B7EC-419D-94C3-BF8057BB892A}" presName="rootText3" presStyleLbl="asst3" presStyleIdx="0" presStyleCnt="4">
        <dgm:presLayoutVars>
          <dgm:chPref val="3"/>
        </dgm:presLayoutVars>
      </dgm:prSet>
      <dgm:spPr/>
    </dgm:pt>
    <dgm:pt modelId="{C4A316BC-779F-45E6-BF6C-6C0DE80BE1E6}" type="pres">
      <dgm:prSet presAssocID="{5440CFF2-B7EC-419D-94C3-BF8057BB892A}" presName="rootConnector3" presStyleLbl="asst3" presStyleIdx="0" presStyleCnt="4"/>
      <dgm:spPr/>
    </dgm:pt>
    <dgm:pt modelId="{58ACEFE2-8CAC-4E5A-8269-BAE735365976}" type="pres">
      <dgm:prSet presAssocID="{5440CFF2-B7EC-419D-94C3-BF8057BB892A}" presName="hierChild6" presStyleCnt="0"/>
      <dgm:spPr/>
    </dgm:pt>
    <dgm:pt modelId="{A55AA9F1-6D33-4EAC-B920-1C62A73B4373}" type="pres">
      <dgm:prSet presAssocID="{5440CFF2-B7EC-419D-94C3-BF8057BB892A}" presName="hierChild7" presStyleCnt="0"/>
      <dgm:spPr/>
    </dgm:pt>
    <dgm:pt modelId="{E98338C4-0979-40E8-B644-5ADFDE8AB7A1}" type="pres">
      <dgm:prSet presAssocID="{917C6EA8-B39F-488F-A48B-10961EC7DC0F}" presName="Name111" presStyleLbl="parChTrans1D4" presStyleIdx="4" presStyleCnt="9"/>
      <dgm:spPr/>
    </dgm:pt>
    <dgm:pt modelId="{F217B330-E2ED-4BCE-8712-749F356BCC19}" type="pres">
      <dgm:prSet presAssocID="{B91E4943-EE6E-4A07-80B5-8AF7496C9506}" presName="hierRoot3" presStyleCnt="0">
        <dgm:presLayoutVars>
          <dgm:hierBranch val="init"/>
        </dgm:presLayoutVars>
      </dgm:prSet>
      <dgm:spPr/>
    </dgm:pt>
    <dgm:pt modelId="{42642108-B152-4CFE-8115-CEE4987540AF}" type="pres">
      <dgm:prSet presAssocID="{B91E4943-EE6E-4A07-80B5-8AF7496C9506}" presName="rootComposite3" presStyleCnt="0"/>
      <dgm:spPr/>
    </dgm:pt>
    <dgm:pt modelId="{92EA862A-C5FD-43EF-B975-652CA50CBABC}" type="pres">
      <dgm:prSet presAssocID="{B91E4943-EE6E-4A07-80B5-8AF7496C9506}" presName="rootText3" presStyleLbl="asst3" presStyleIdx="1" presStyleCnt="4">
        <dgm:presLayoutVars>
          <dgm:chPref val="3"/>
        </dgm:presLayoutVars>
      </dgm:prSet>
      <dgm:spPr/>
    </dgm:pt>
    <dgm:pt modelId="{0FFFB032-999B-45F0-AB0A-87379EC661F1}" type="pres">
      <dgm:prSet presAssocID="{B91E4943-EE6E-4A07-80B5-8AF7496C9506}" presName="rootConnector3" presStyleLbl="asst3" presStyleIdx="1" presStyleCnt="4"/>
      <dgm:spPr/>
    </dgm:pt>
    <dgm:pt modelId="{C3F13D2A-A13C-4751-9860-05B61EAE388B}" type="pres">
      <dgm:prSet presAssocID="{B91E4943-EE6E-4A07-80B5-8AF7496C9506}" presName="hierChild6" presStyleCnt="0"/>
      <dgm:spPr/>
    </dgm:pt>
    <dgm:pt modelId="{00111E6A-20BD-49EC-8713-8038284F8F12}" type="pres">
      <dgm:prSet presAssocID="{B91E4943-EE6E-4A07-80B5-8AF7496C9506}" presName="hierChild7" presStyleCnt="0"/>
      <dgm:spPr/>
    </dgm:pt>
    <dgm:pt modelId="{85687561-0F5D-4B32-AA0C-30B190180038}" type="pres">
      <dgm:prSet presAssocID="{DBE12550-0044-43E9-B6FD-2FD25CF8E6B8}" presName="Name37" presStyleLbl="parChTrans1D3" presStyleIdx="1" presStyleCnt="5"/>
      <dgm:spPr/>
    </dgm:pt>
    <dgm:pt modelId="{BC85E22E-F4B3-44D3-ABC0-6283E1359E84}" type="pres">
      <dgm:prSet presAssocID="{2AA63987-4795-4757-BA4A-D64355497317}" presName="hierRoot2" presStyleCnt="0">
        <dgm:presLayoutVars>
          <dgm:hierBranch val="init"/>
        </dgm:presLayoutVars>
      </dgm:prSet>
      <dgm:spPr/>
    </dgm:pt>
    <dgm:pt modelId="{D95B1EE5-A7B5-47B8-BA3D-7F32FA918DA3}" type="pres">
      <dgm:prSet presAssocID="{2AA63987-4795-4757-BA4A-D64355497317}" presName="rootComposite" presStyleCnt="0"/>
      <dgm:spPr/>
    </dgm:pt>
    <dgm:pt modelId="{B45D1A63-C08F-4CA8-B05C-5C8C8F6DF2B6}" type="pres">
      <dgm:prSet presAssocID="{2AA63987-4795-4757-BA4A-D64355497317}" presName="rootText" presStyleLbl="node3" presStyleIdx="1" presStyleCnt="3">
        <dgm:presLayoutVars>
          <dgm:chPref val="3"/>
        </dgm:presLayoutVars>
      </dgm:prSet>
      <dgm:spPr/>
    </dgm:pt>
    <dgm:pt modelId="{6FA30AF5-5395-4B4E-83BA-D28D781CA2F0}" type="pres">
      <dgm:prSet presAssocID="{2AA63987-4795-4757-BA4A-D64355497317}" presName="rootConnector" presStyleLbl="node3" presStyleIdx="1" presStyleCnt="3"/>
      <dgm:spPr/>
    </dgm:pt>
    <dgm:pt modelId="{5AC1F349-E835-4ED6-8F11-2CD49C4A9409}" type="pres">
      <dgm:prSet presAssocID="{2AA63987-4795-4757-BA4A-D64355497317}" presName="hierChild4" presStyleCnt="0"/>
      <dgm:spPr/>
    </dgm:pt>
    <dgm:pt modelId="{B7FEE83D-C099-44AA-8F22-06063A982CF2}" type="pres">
      <dgm:prSet presAssocID="{5878AB1B-CDF1-4297-BFA2-04C81DEC59B6}" presName="Name37" presStyleLbl="parChTrans1D4" presStyleIdx="5" presStyleCnt="9"/>
      <dgm:spPr/>
    </dgm:pt>
    <dgm:pt modelId="{7F4256E6-8A2B-4A85-9720-8CE1BBD0F13D}" type="pres">
      <dgm:prSet presAssocID="{4E375DEF-E365-49E4-ACBE-4B0696E03033}" presName="hierRoot2" presStyleCnt="0">
        <dgm:presLayoutVars>
          <dgm:hierBranch val="init"/>
        </dgm:presLayoutVars>
      </dgm:prSet>
      <dgm:spPr/>
    </dgm:pt>
    <dgm:pt modelId="{3DF49A7E-DBCD-4C35-9226-0100A52DFCA9}" type="pres">
      <dgm:prSet presAssocID="{4E375DEF-E365-49E4-ACBE-4B0696E03033}" presName="rootComposite" presStyleCnt="0"/>
      <dgm:spPr/>
    </dgm:pt>
    <dgm:pt modelId="{83346A43-D052-4F34-BF03-FFCC6E48342A}" type="pres">
      <dgm:prSet presAssocID="{4E375DEF-E365-49E4-ACBE-4B0696E03033}" presName="rootText" presStyleLbl="node4" presStyleIdx="3" presStyleCnt="5">
        <dgm:presLayoutVars>
          <dgm:chPref val="3"/>
        </dgm:presLayoutVars>
      </dgm:prSet>
      <dgm:spPr/>
    </dgm:pt>
    <dgm:pt modelId="{9A2A2785-40CA-40D3-840D-428251A81D7A}" type="pres">
      <dgm:prSet presAssocID="{4E375DEF-E365-49E4-ACBE-4B0696E03033}" presName="rootConnector" presStyleLbl="node4" presStyleIdx="3" presStyleCnt="5"/>
      <dgm:spPr/>
    </dgm:pt>
    <dgm:pt modelId="{DDC0779A-C40D-4860-A4DE-7AA09B885FA8}" type="pres">
      <dgm:prSet presAssocID="{4E375DEF-E365-49E4-ACBE-4B0696E03033}" presName="hierChild4" presStyleCnt="0"/>
      <dgm:spPr/>
    </dgm:pt>
    <dgm:pt modelId="{659699BF-94AB-4F4B-970C-E9B0347436FB}" type="pres">
      <dgm:prSet presAssocID="{4E375DEF-E365-49E4-ACBE-4B0696E03033}" presName="hierChild5" presStyleCnt="0"/>
      <dgm:spPr/>
    </dgm:pt>
    <dgm:pt modelId="{ACAC124F-CDA8-461D-B679-CDFC52F14E0E}" type="pres">
      <dgm:prSet presAssocID="{8BAC05C2-9158-4908-9D25-BBD6AA454843}" presName="Name37" presStyleLbl="parChTrans1D4" presStyleIdx="6" presStyleCnt="9"/>
      <dgm:spPr/>
    </dgm:pt>
    <dgm:pt modelId="{2424C603-2EAC-4E07-8564-BEBFD6B05418}" type="pres">
      <dgm:prSet presAssocID="{C01D305A-01DE-41C0-9AE2-BF9EFD24C78F}" presName="hierRoot2" presStyleCnt="0">
        <dgm:presLayoutVars>
          <dgm:hierBranch val="init"/>
        </dgm:presLayoutVars>
      </dgm:prSet>
      <dgm:spPr/>
    </dgm:pt>
    <dgm:pt modelId="{500B920A-EFA2-411D-A88D-BCD630EA26E6}" type="pres">
      <dgm:prSet presAssocID="{C01D305A-01DE-41C0-9AE2-BF9EFD24C78F}" presName="rootComposite" presStyleCnt="0"/>
      <dgm:spPr/>
    </dgm:pt>
    <dgm:pt modelId="{8F52AA7A-B119-48B1-8248-B81A93C0C557}" type="pres">
      <dgm:prSet presAssocID="{C01D305A-01DE-41C0-9AE2-BF9EFD24C78F}" presName="rootText" presStyleLbl="node4" presStyleIdx="4" presStyleCnt="5">
        <dgm:presLayoutVars>
          <dgm:chPref val="3"/>
        </dgm:presLayoutVars>
      </dgm:prSet>
      <dgm:spPr/>
    </dgm:pt>
    <dgm:pt modelId="{79BDFE11-197D-42FC-8B81-832954018822}" type="pres">
      <dgm:prSet presAssocID="{C01D305A-01DE-41C0-9AE2-BF9EFD24C78F}" presName="rootConnector" presStyleLbl="node4" presStyleIdx="4" presStyleCnt="5"/>
      <dgm:spPr/>
    </dgm:pt>
    <dgm:pt modelId="{FDF1905A-1405-44CD-8C9D-4C3D0CB7FFDE}" type="pres">
      <dgm:prSet presAssocID="{C01D305A-01DE-41C0-9AE2-BF9EFD24C78F}" presName="hierChild4" presStyleCnt="0"/>
      <dgm:spPr/>
    </dgm:pt>
    <dgm:pt modelId="{F65B5A4C-7E4D-4CF2-89DC-C63D54777235}" type="pres">
      <dgm:prSet presAssocID="{C01D305A-01DE-41C0-9AE2-BF9EFD24C78F}" presName="hierChild5" presStyleCnt="0"/>
      <dgm:spPr/>
    </dgm:pt>
    <dgm:pt modelId="{E9393D12-F25F-4452-9A7D-915DE8410CCE}" type="pres">
      <dgm:prSet presAssocID="{2AA63987-4795-4757-BA4A-D64355497317}" presName="hierChild5" presStyleCnt="0"/>
      <dgm:spPr/>
    </dgm:pt>
    <dgm:pt modelId="{3B87133C-B367-4862-9905-B80096B78244}" type="pres">
      <dgm:prSet presAssocID="{3F0B5039-27E2-4C86-BBA8-8E7537C21D28}" presName="Name111" presStyleLbl="parChTrans1D4" presStyleIdx="7" presStyleCnt="9"/>
      <dgm:spPr/>
    </dgm:pt>
    <dgm:pt modelId="{7E725C4E-0A1A-4F9F-AE67-446D66884C62}" type="pres">
      <dgm:prSet presAssocID="{3D33AAEB-9E4C-4310-874B-13140F197146}" presName="hierRoot3" presStyleCnt="0">
        <dgm:presLayoutVars>
          <dgm:hierBranch val="init"/>
        </dgm:presLayoutVars>
      </dgm:prSet>
      <dgm:spPr/>
    </dgm:pt>
    <dgm:pt modelId="{4EA901EC-A7B8-47C2-A5BC-E7E80CAC2DAA}" type="pres">
      <dgm:prSet presAssocID="{3D33AAEB-9E4C-4310-874B-13140F197146}" presName="rootComposite3" presStyleCnt="0"/>
      <dgm:spPr/>
    </dgm:pt>
    <dgm:pt modelId="{F9EFE249-DAC0-4FC7-B6B6-86DAB6A2AE91}" type="pres">
      <dgm:prSet presAssocID="{3D33AAEB-9E4C-4310-874B-13140F197146}" presName="rootText3" presStyleLbl="asst3" presStyleIdx="2" presStyleCnt="4">
        <dgm:presLayoutVars>
          <dgm:chPref val="3"/>
        </dgm:presLayoutVars>
      </dgm:prSet>
      <dgm:spPr/>
    </dgm:pt>
    <dgm:pt modelId="{38893F36-20BA-4C54-8E78-6AAD452D7A9D}" type="pres">
      <dgm:prSet presAssocID="{3D33AAEB-9E4C-4310-874B-13140F197146}" presName="rootConnector3" presStyleLbl="asst3" presStyleIdx="2" presStyleCnt="4"/>
      <dgm:spPr/>
    </dgm:pt>
    <dgm:pt modelId="{DF44DE43-1012-431E-99A4-807A17AF9470}" type="pres">
      <dgm:prSet presAssocID="{3D33AAEB-9E4C-4310-874B-13140F197146}" presName="hierChild6" presStyleCnt="0"/>
      <dgm:spPr/>
    </dgm:pt>
    <dgm:pt modelId="{BF7DDFBD-C552-4DA2-9CBF-C2D42C51A17A}" type="pres">
      <dgm:prSet presAssocID="{3D33AAEB-9E4C-4310-874B-13140F197146}" presName="hierChild7" presStyleCnt="0"/>
      <dgm:spPr/>
    </dgm:pt>
    <dgm:pt modelId="{CEE794CE-F525-4364-87F6-5760E5A494E7}" type="pres">
      <dgm:prSet presAssocID="{485F0422-2C1B-473A-8CB3-B92D33682F1D}" presName="Name111" presStyleLbl="parChTrans1D4" presStyleIdx="8" presStyleCnt="9"/>
      <dgm:spPr/>
    </dgm:pt>
    <dgm:pt modelId="{6D5AC7AC-9C44-4EB0-AD7A-5E44D0AD3510}" type="pres">
      <dgm:prSet presAssocID="{17A68167-702D-4889-8EDA-0F5BB1346160}" presName="hierRoot3" presStyleCnt="0">
        <dgm:presLayoutVars>
          <dgm:hierBranch val="init"/>
        </dgm:presLayoutVars>
      </dgm:prSet>
      <dgm:spPr/>
    </dgm:pt>
    <dgm:pt modelId="{3ACFBFBC-DE19-47AF-9D9C-403047A43984}" type="pres">
      <dgm:prSet presAssocID="{17A68167-702D-4889-8EDA-0F5BB1346160}" presName="rootComposite3" presStyleCnt="0"/>
      <dgm:spPr/>
    </dgm:pt>
    <dgm:pt modelId="{68850909-8515-4786-A508-BA2EC3BF0D23}" type="pres">
      <dgm:prSet presAssocID="{17A68167-702D-4889-8EDA-0F5BB1346160}" presName="rootText3" presStyleLbl="asst3" presStyleIdx="3" presStyleCnt="4">
        <dgm:presLayoutVars>
          <dgm:chPref val="3"/>
        </dgm:presLayoutVars>
      </dgm:prSet>
      <dgm:spPr>
        <a:xfrm>
          <a:off x="3911633" y="2424366"/>
          <a:ext cx="852971" cy="426485"/>
        </a:xfrm>
        <a:prstGeom prst="rect">
          <a:avLst/>
        </a:prstGeom>
      </dgm:spPr>
    </dgm:pt>
    <dgm:pt modelId="{C6892F47-8B30-49E8-85CA-08E18C255C72}" type="pres">
      <dgm:prSet presAssocID="{17A68167-702D-4889-8EDA-0F5BB1346160}" presName="rootConnector3" presStyleLbl="asst3" presStyleIdx="3" presStyleCnt="4"/>
      <dgm:spPr/>
    </dgm:pt>
    <dgm:pt modelId="{8FE2002A-B469-41AC-B1B8-00367CFD66FB}" type="pres">
      <dgm:prSet presAssocID="{17A68167-702D-4889-8EDA-0F5BB1346160}" presName="hierChild6" presStyleCnt="0"/>
      <dgm:spPr/>
    </dgm:pt>
    <dgm:pt modelId="{3A9A0A3C-7EA1-49EE-8E82-B756982AFDA4}" type="pres">
      <dgm:prSet presAssocID="{17A68167-702D-4889-8EDA-0F5BB1346160}" presName="hierChild7" presStyleCnt="0"/>
      <dgm:spPr/>
    </dgm:pt>
    <dgm:pt modelId="{2FC334A6-FF98-4EEC-B985-9EAC65B746BE}" type="pres">
      <dgm:prSet presAssocID="{8BDF523A-CFB6-4D15-9442-FFEF9FB25EF4}" presName="Name37" presStyleLbl="parChTrans1D3" presStyleIdx="2" presStyleCnt="5"/>
      <dgm:spPr/>
    </dgm:pt>
    <dgm:pt modelId="{DE0E8FB1-9CD5-4D01-A9CE-1CD3A346C982}" type="pres">
      <dgm:prSet presAssocID="{F9EE4B99-E766-477A-B678-976FC401480C}" presName="hierRoot2" presStyleCnt="0">
        <dgm:presLayoutVars>
          <dgm:hierBranch val="init"/>
        </dgm:presLayoutVars>
      </dgm:prSet>
      <dgm:spPr/>
    </dgm:pt>
    <dgm:pt modelId="{83D3C4CA-09C3-47B8-8275-88450C4BF092}" type="pres">
      <dgm:prSet presAssocID="{F9EE4B99-E766-477A-B678-976FC401480C}" presName="rootComposite" presStyleCnt="0"/>
      <dgm:spPr/>
    </dgm:pt>
    <dgm:pt modelId="{B5D51B53-0BFB-493C-B027-4B5B52A796C6}" type="pres">
      <dgm:prSet presAssocID="{F9EE4B99-E766-477A-B678-976FC401480C}" presName="rootText" presStyleLbl="node3" presStyleIdx="2" presStyleCnt="3">
        <dgm:presLayoutVars>
          <dgm:chPref val="3"/>
        </dgm:presLayoutVars>
      </dgm:prSet>
      <dgm:spPr/>
    </dgm:pt>
    <dgm:pt modelId="{1B1600B2-8C28-4A8F-94E1-B433C6E3F194}" type="pres">
      <dgm:prSet presAssocID="{F9EE4B99-E766-477A-B678-976FC401480C}" presName="rootConnector" presStyleLbl="node3" presStyleIdx="2" presStyleCnt="3"/>
      <dgm:spPr/>
    </dgm:pt>
    <dgm:pt modelId="{8966BD08-AC37-4DE6-844C-56BAA844AD90}" type="pres">
      <dgm:prSet presAssocID="{F9EE4B99-E766-477A-B678-976FC401480C}" presName="hierChild4" presStyleCnt="0"/>
      <dgm:spPr/>
    </dgm:pt>
    <dgm:pt modelId="{6B9F1E9B-963B-4527-AEF9-8BD27AD7729C}" type="pres">
      <dgm:prSet presAssocID="{F9EE4B99-E766-477A-B678-976FC401480C}" presName="hierChild5" presStyleCnt="0"/>
      <dgm:spPr/>
    </dgm:pt>
    <dgm:pt modelId="{F207CB95-2084-43F4-8455-099C6F694C6D}" type="pres">
      <dgm:prSet presAssocID="{89F278EB-AF3A-4CC7-8B2C-59E84AC80BF2}" presName="hierChild5" presStyleCnt="0"/>
      <dgm:spPr/>
    </dgm:pt>
    <dgm:pt modelId="{D6F3A37F-C42F-49D7-8838-BB30E2E5E61E}" type="pres">
      <dgm:prSet presAssocID="{D7BEB76D-B509-486D-964E-0754575ED3C9}" presName="Name111" presStyleLbl="parChTrans1D3" presStyleIdx="3" presStyleCnt="5"/>
      <dgm:spPr/>
    </dgm:pt>
    <dgm:pt modelId="{EB174D8F-C915-471D-B0DE-FB3FF14927E5}" type="pres">
      <dgm:prSet presAssocID="{E6C25E36-3894-4CAB-8697-944E69367EFF}" presName="hierRoot3" presStyleCnt="0">
        <dgm:presLayoutVars>
          <dgm:hierBranch val="init"/>
        </dgm:presLayoutVars>
      </dgm:prSet>
      <dgm:spPr/>
    </dgm:pt>
    <dgm:pt modelId="{5B3C694B-2AF8-4308-9F68-861B2346EAE2}" type="pres">
      <dgm:prSet presAssocID="{E6C25E36-3894-4CAB-8697-944E69367EFF}" presName="rootComposite3" presStyleCnt="0"/>
      <dgm:spPr/>
    </dgm:pt>
    <dgm:pt modelId="{5B16198F-F319-4FD1-A199-7B879A63B801}" type="pres">
      <dgm:prSet presAssocID="{E6C25E36-3894-4CAB-8697-944E69367EFF}" presName="rootText3" presStyleLbl="asst2" presStyleIdx="0" presStyleCnt="2">
        <dgm:presLayoutVars>
          <dgm:chPref val="3"/>
        </dgm:presLayoutVars>
      </dgm:prSet>
      <dgm:spPr/>
    </dgm:pt>
    <dgm:pt modelId="{0F741C45-A5A1-4430-94EB-8EFF25D117F3}" type="pres">
      <dgm:prSet presAssocID="{E6C25E36-3894-4CAB-8697-944E69367EFF}" presName="rootConnector3" presStyleLbl="asst2" presStyleIdx="0" presStyleCnt="2"/>
      <dgm:spPr/>
    </dgm:pt>
    <dgm:pt modelId="{4C369473-E0D2-4B4B-A54D-EE087E3FB6B8}" type="pres">
      <dgm:prSet presAssocID="{E6C25E36-3894-4CAB-8697-944E69367EFF}" presName="hierChild6" presStyleCnt="0"/>
      <dgm:spPr/>
    </dgm:pt>
    <dgm:pt modelId="{BA4B2EC6-EA13-4A3C-801A-EC614AD27442}" type="pres">
      <dgm:prSet presAssocID="{E6C25E36-3894-4CAB-8697-944E69367EFF}" presName="hierChild7" presStyleCnt="0"/>
      <dgm:spPr/>
    </dgm:pt>
    <dgm:pt modelId="{B7113D50-A6EC-4B5F-A26A-C5FC36C5465E}" type="pres">
      <dgm:prSet presAssocID="{9EC22715-76A6-40DF-B556-57917F2D47D3}" presName="Name111" presStyleLbl="parChTrans1D3" presStyleIdx="4" presStyleCnt="5"/>
      <dgm:spPr/>
    </dgm:pt>
    <dgm:pt modelId="{3EA43E78-3BD0-46E7-8883-02786501BE8C}" type="pres">
      <dgm:prSet presAssocID="{36991EA8-0A4B-45B1-BDE5-5388A227F677}" presName="hierRoot3" presStyleCnt="0">
        <dgm:presLayoutVars>
          <dgm:hierBranch val="init"/>
        </dgm:presLayoutVars>
      </dgm:prSet>
      <dgm:spPr/>
    </dgm:pt>
    <dgm:pt modelId="{02A603C9-E8B1-4A6F-AD43-44284105EFE8}" type="pres">
      <dgm:prSet presAssocID="{36991EA8-0A4B-45B1-BDE5-5388A227F677}" presName="rootComposite3" presStyleCnt="0"/>
      <dgm:spPr/>
    </dgm:pt>
    <dgm:pt modelId="{A421F251-D033-4D24-AB10-AF2FCC256CCC}" type="pres">
      <dgm:prSet presAssocID="{36991EA8-0A4B-45B1-BDE5-5388A227F677}" presName="rootText3" presStyleLbl="asst2" presStyleIdx="1" presStyleCnt="2">
        <dgm:presLayoutVars>
          <dgm:chPref val="3"/>
        </dgm:presLayoutVars>
      </dgm:prSet>
      <dgm:spPr/>
    </dgm:pt>
    <dgm:pt modelId="{F99CDFFE-3917-490B-A4F1-D0A96CF44089}" type="pres">
      <dgm:prSet presAssocID="{36991EA8-0A4B-45B1-BDE5-5388A227F677}" presName="rootConnector3" presStyleLbl="asst2" presStyleIdx="1" presStyleCnt="2"/>
      <dgm:spPr/>
    </dgm:pt>
    <dgm:pt modelId="{FFD92AE5-C1F5-44B6-8835-F579B8276D18}" type="pres">
      <dgm:prSet presAssocID="{36991EA8-0A4B-45B1-BDE5-5388A227F677}" presName="hierChild6" presStyleCnt="0"/>
      <dgm:spPr/>
    </dgm:pt>
    <dgm:pt modelId="{5E03F5A5-F13B-4958-B2C8-81CB6AA6618D}" type="pres">
      <dgm:prSet presAssocID="{36991EA8-0A4B-45B1-BDE5-5388A227F677}" presName="hierChild7" presStyleCnt="0"/>
      <dgm:spPr/>
    </dgm:pt>
    <dgm:pt modelId="{7FA9A0DD-B613-49FB-8CB4-FEED4C18A766}" type="pres">
      <dgm:prSet presAssocID="{F353F063-EC4B-4FDA-B642-AAA5FC0EED9F}" presName="Name37" presStyleLbl="parChTrans1D2" presStyleIdx="1" presStyleCnt="2"/>
      <dgm:spPr/>
    </dgm:pt>
    <dgm:pt modelId="{2E9DBD61-B49E-42AE-9793-DD57BC3CCD9A}" type="pres">
      <dgm:prSet presAssocID="{B6A50CF2-DEE0-41C1-964B-3366AE5592C9}" presName="hierRoot2" presStyleCnt="0">
        <dgm:presLayoutVars>
          <dgm:hierBranch val="init"/>
        </dgm:presLayoutVars>
      </dgm:prSet>
      <dgm:spPr/>
    </dgm:pt>
    <dgm:pt modelId="{F405281E-9D85-4E77-9460-55209D1DCEBA}" type="pres">
      <dgm:prSet presAssocID="{B6A50CF2-DEE0-41C1-964B-3366AE5592C9}" presName="rootComposite" presStyleCnt="0"/>
      <dgm:spPr/>
    </dgm:pt>
    <dgm:pt modelId="{F4413C7B-4EF5-42FE-985C-FC817F483675}" type="pres">
      <dgm:prSet presAssocID="{B6A50CF2-DEE0-41C1-964B-3366AE5592C9}" presName="rootText" presStyleLbl="node2" presStyleIdx="1" presStyleCnt="2">
        <dgm:presLayoutVars>
          <dgm:chPref val="3"/>
        </dgm:presLayoutVars>
      </dgm:prSet>
      <dgm:spPr/>
    </dgm:pt>
    <dgm:pt modelId="{44521A93-B713-440B-9444-6A83E8CB3CAF}" type="pres">
      <dgm:prSet presAssocID="{B6A50CF2-DEE0-41C1-964B-3366AE5592C9}" presName="rootConnector" presStyleLbl="node2" presStyleIdx="1" presStyleCnt="2"/>
      <dgm:spPr/>
    </dgm:pt>
    <dgm:pt modelId="{413737AC-9B2F-4931-AD31-8C1B51198C2E}" type="pres">
      <dgm:prSet presAssocID="{B6A50CF2-DEE0-41C1-964B-3366AE5592C9}" presName="hierChild4" presStyleCnt="0"/>
      <dgm:spPr/>
    </dgm:pt>
    <dgm:pt modelId="{FA05C353-4BA9-4B48-A368-A793A4FA2A55}" type="pres">
      <dgm:prSet presAssocID="{B6A50CF2-DEE0-41C1-964B-3366AE5592C9}" presName="hierChild5" presStyleCnt="0"/>
      <dgm:spPr/>
    </dgm:pt>
    <dgm:pt modelId="{F7DDF86A-94EB-46BD-A57C-AB4076AC042B}" type="pres">
      <dgm:prSet presAssocID="{3C3F6406-873B-4C98-9B4C-B2FFD76052CA}" presName="hierChild3" presStyleCnt="0"/>
      <dgm:spPr/>
    </dgm:pt>
  </dgm:ptLst>
  <dgm:cxnLst>
    <dgm:cxn modelId="{12C3B906-7FDB-4DDF-A61E-F13D02751D6B}" type="presOf" srcId="{0815512D-47F3-4FF9-B559-EF7529A1E40E}" destId="{1B301C36-3551-4105-A484-91E65FE0713E}" srcOrd="0" destOrd="0" presId="urn:microsoft.com/office/officeart/2005/8/layout/orgChart1"/>
    <dgm:cxn modelId="{1FDC0108-AC18-483F-AF7F-303C4ECEA333}" srcId="{3C3F6406-873B-4C98-9B4C-B2FFD76052CA}" destId="{B6A50CF2-DEE0-41C1-964B-3366AE5592C9}" srcOrd="1" destOrd="0" parTransId="{F353F063-EC4B-4FDA-B642-AAA5FC0EED9F}" sibTransId="{59900446-7051-4271-996F-4BA54782AF10}"/>
    <dgm:cxn modelId="{18D16908-9907-4C97-98FC-7890E75F2EF4}" type="presOf" srcId="{3C3F6406-873B-4C98-9B4C-B2FFD76052CA}" destId="{FDFF7461-FAED-48F4-B792-B7623D7175F6}" srcOrd="1" destOrd="0" presId="urn:microsoft.com/office/officeart/2005/8/layout/orgChart1"/>
    <dgm:cxn modelId="{96097609-476D-4564-8B43-D45DA5F6088A}" type="presOf" srcId="{0F041ADD-995E-4DE1-A19E-F2E96EBDBB56}" destId="{E2C15B90-41B6-45F7-B344-E978C6759DAF}" srcOrd="1" destOrd="0" presId="urn:microsoft.com/office/officeart/2005/8/layout/orgChart1"/>
    <dgm:cxn modelId="{37ECAC0A-8FA3-49E4-A42A-50AA49A8E6B1}" type="presOf" srcId="{B91E4943-EE6E-4A07-80B5-8AF7496C9506}" destId="{0FFFB032-999B-45F0-AB0A-87379EC661F1}" srcOrd="1" destOrd="0" presId="urn:microsoft.com/office/officeart/2005/8/layout/orgChart1"/>
    <dgm:cxn modelId="{17009E0C-9D28-4A1C-8DB1-A56108CBFD09}" srcId="{89F278EB-AF3A-4CC7-8B2C-59E84AC80BF2}" destId="{66AD3C35-459F-435C-A198-6B35E49E6D98}" srcOrd="2" destOrd="0" parTransId="{CDDE6D2E-1791-4D7F-B401-0E71F174084E}" sibTransId="{04031065-3995-431C-BBB9-AAD27824AD25}"/>
    <dgm:cxn modelId="{673D2D0D-09C1-47C5-9070-FBD6B9EA77D4}" srcId="{89F278EB-AF3A-4CC7-8B2C-59E84AC80BF2}" destId="{36991EA8-0A4B-45B1-BDE5-5388A227F677}" srcOrd="1" destOrd="0" parTransId="{9EC22715-76A6-40DF-B556-57917F2D47D3}" sibTransId="{FD2C4E43-4326-40F4-9A56-4886E7362F99}"/>
    <dgm:cxn modelId="{C8F13310-7685-4389-A8D1-A39A4F0AA87F}" type="presOf" srcId="{66AD3C35-459F-435C-A198-6B35E49E6D98}" destId="{E711F4AE-1613-4EF4-81A8-8F171801D4AD}" srcOrd="1" destOrd="0" presId="urn:microsoft.com/office/officeart/2005/8/layout/orgChart1"/>
    <dgm:cxn modelId="{3D393612-0C81-45A8-A97D-C6A4CD137BA4}" type="presOf" srcId="{5440CFF2-B7EC-419D-94C3-BF8057BB892A}" destId="{C4A316BC-779F-45E6-BF6C-6C0DE80BE1E6}" srcOrd="1" destOrd="0" presId="urn:microsoft.com/office/officeart/2005/8/layout/orgChart1"/>
    <dgm:cxn modelId="{E0686F18-21A3-41F7-8CEB-332889E50F2D}" srcId="{66AD3C35-459F-435C-A198-6B35E49E6D98}" destId="{5440CFF2-B7EC-419D-94C3-BF8057BB892A}" srcOrd="0" destOrd="0" parTransId="{F6C325C4-2AA5-4399-B4FA-A2609F9C5CCA}" sibTransId="{0CDF6E78-A207-4B3E-9AAF-E412812C5C82}"/>
    <dgm:cxn modelId="{FF241C1B-EF54-4AF2-9ACF-51F5E36BC22E}" type="presOf" srcId="{3D33AAEB-9E4C-4310-874B-13140F197146}" destId="{38893F36-20BA-4C54-8E78-6AAD452D7A9D}" srcOrd="1" destOrd="0" presId="urn:microsoft.com/office/officeart/2005/8/layout/orgChart1"/>
    <dgm:cxn modelId="{17A1311F-D970-4E53-9156-15DD70A10653}" srcId="{2AA63987-4795-4757-BA4A-D64355497317}" destId="{17A68167-702D-4889-8EDA-0F5BB1346160}" srcOrd="1" destOrd="0" parTransId="{485F0422-2C1B-473A-8CB3-B92D33682F1D}" sibTransId="{DE497236-0599-475B-9A79-B88D6D2C4343}"/>
    <dgm:cxn modelId="{41852025-AE32-4640-8465-FA1D5D6C0126}" type="presOf" srcId="{2AA63987-4795-4757-BA4A-D64355497317}" destId="{6FA30AF5-5395-4B4E-83BA-D28D781CA2F0}" srcOrd="1" destOrd="0" presId="urn:microsoft.com/office/officeart/2005/8/layout/orgChart1"/>
    <dgm:cxn modelId="{E5399126-7F94-401D-997B-8B9353C73B46}" type="presOf" srcId="{8BDF523A-CFB6-4D15-9442-FFEF9FB25EF4}" destId="{2FC334A6-FF98-4EEC-B985-9EAC65B746BE}" srcOrd="0" destOrd="0" presId="urn:microsoft.com/office/officeart/2005/8/layout/orgChart1"/>
    <dgm:cxn modelId="{3A339C28-8197-49EA-9157-98F5B4451C0D}" srcId="{89F278EB-AF3A-4CC7-8B2C-59E84AC80BF2}" destId="{F9EE4B99-E766-477A-B678-976FC401480C}" srcOrd="4" destOrd="0" parTransId="{8BDF523A-CFB6-4D15-9442-FFEF9FB25EF4}" sibTransId="{E311ECFD-3E8F-4BDF-97F1-24B65798D20B}"/>
    <dgm:cxn modelId="{ED01E82B-DE51-47C4-9F10-E6F9EC9527A5}" type="presOf" srcId="{E6C25E36-3894-4CAB-8697-944E69367EFF}" destId="{0F741C45-A5A1-4430-94EB-8EFF25D117F3}" srcOrd="1" destOrd="0" presId="urn:microsoft.com/office/officeart/2005/8/layout/orgChart1"/>
    <dgm:cxn modelId="{8D88852F-8674-4D4E-8002-740D4F259E57}" type="presOf" srcId="{D7BEB76D-B509-486D-964E-0754575ED3C9}" destId="{D6F3A37F-C42F-49D7-8838-BB30E2E5E61E}" srcOrd="0" destOrd="0" presId="urn:microsoft.com/office/officeart/2005/8/layout/orgChart1"/>
    <dgm:cxn modelId="{72247731-9859-45AE-98AD-B6DDD4BB1FC5}" srcId="{2AA63987-4795-4757-BA4A-D64355497317}" destId="{3D33AAEB-9E4C-4310-874B-13140F197146}" srcOrd="0" destOrd="0" parTransId="{3F0B5039-27E2-4C86-BBA8-8E7537C21D28}" sibTransId="{093B7B08-29FF-4E28-9FDF-6507DFFB508C}"/>
    <dgm:cxn modelId="{DADFFA31-CC80-4491-98F1-899CA9233303}" type="presOf" srcId="{0D67A014-C592-47BC-BC6F-D034DA88DAB9}" destId="{B964441C-46B7-4B12-9FD4-53078E320567}" srcOrd="0" destOrd="0" presId="urn:microsoft.com/office/officeart/2005/8/layout/orgChart1"/>
    <dgm:cxn modelId="{FE624035-F15F-4566-8069-02484D4AB324}" type="presOf" srcId="{36991EA8-0A4B-45B1-BDE5-5388A227F677}" destId="{F99CDFFE-3917-490B-A4F1-D0A96CF44089}" srcOrd="1" destOrd="0" presId="urn:microsoft.com/office/officeart/2005/8/layout/orgChart1"/>
    <dgm:cxn modelId="{CEAED23F-6E98-4807-8A30-A784A516A8C4}" srcId="{89F278EB-AF3A-4CC7-8B2C-59E84AC80BF2}" destId="{2AA63987-4795-4757-BA4A-D64355497317}" srcOrd="3" destOrd="0" parTransId="{DBE12550-0044-43E9-B6FD-2FD25CF8E6B8}" sibTransId="{56565D34-1FAA-43E9-BBBA-41A9B2BA69F8}"/>
    <dgm:cxn modelId="{6FE30940-4494-4FB8-9D8C-041DB8C04A49}" type="presOf" srcId="{F6B85E29-CC98-4D44-8357-0D4707192369}" destId="{762826EF-98B7-48BD-9FE0-F81371FC87C2}" srcOrd="1" destOrd="0" presId="urn:microsoft.com/office/officeart/2005/8/layout/orgChart1"/>
    <dgm:cxn modelId="{BEBF575B-9AC2-4664-8A3A-2533AED1C194}" type="presOf" srcId="{89F278EB-AF3A-4CC7-8B2C-59E84AC80BF2}" destId="{CA3C8B61-42FC-4C61-B5B0-DB29EB5B295D}" srcOrd="0" destOrd="0" presId="urn:microsoft.com/office/officeart/2005/8/layout/orgChart1"/>
    <dgm:cxn modelId="{038F5D5C-ABDA-4F8F-9B82-2D1FF8A50742}" type="presOf" srcId="{8BAC05C2-9158-4908-9D25-BBD6AA454843}" destId="{ACAC124F-CDA8-461D-B679-CDFC52F14E0E}" srcOrd="0" destOrd="0" presId="urn:microsoft.com/office/officeart/2005/8/layout/orgChart1"/>
    <dgm:cxn modelId="{3F9FC85F-CA7C-4531-A555-35F3DF654CA7}" srcId="{0D67A014-C592-47BC-BC6F-D034DA88DAB9}" destId="{3C3F6406-873B-4C98-9B4C-B2FFD76052CA}" srcOrd="0" destOrd="0" parTransId="{3F691FB5-2655-45BB-A2B5-D741073E18E8}" sibTransId="{04D16D13-CCC2-4CF0-BE0F-724A7FAA379C}"/>
    <dgm:cxn modelId="{B7459D60-CB1C-4745-9350-8473DE2B80E6}" type="presOf" srcId="{89F278EB-AF3A-4CC7-8B2C-59E84AC80BF2}" destId="{4BE68BE6-16A9-43C8-A45B-D414FA4B9DAB}" srcOrd="1" destOrd="0" presId="urn:microsoft.com/office/officeart/2005/8/layout/orgChart1"/>
    <dgm:cxn modelId="{EBC41542-C068-45FB-B46F-421CCD71C8F6}" type="presOf" srcId="{DD189155-9B38-4A01-9793-75E8C5890B10}" destId="{606837F1-6886-474A-8F37-E6B19670BB5F}" srcOrd="0" destOrd="0" presId="urn:microsoft.com/office/officeart/2005/8/layout/orgChart1"/>
    <dgm:cxn modelId="{AAFC5F62-9A66-488B-AD09-76595221A156}" type="presOf" srcId="{B6A50CF2-DEE0-41C1-964B-3366AE5592C9}" destId="{F4413C7B-4EF5-42FE-985C-FC817F483675}" srcOrd="0" destOrd="0" presId="urn:microsoft.com/office/officeart/2005/8/layout/orgChart1"/>
    <dgm:cxn modelId="{158C4148-F6C0-4908-9D1F-3A0369B6F291}" type="presOf" srcId="{4E375DEF-E365-49E4-ACBE-4B0696E03033}" destId="{83346A43-D052-4F34-BF03-FFCC6E48342A}" srcOrd="0" destOrd="0" presId="urn:microsoft.com/office/officeart/2005/8/layout/orgChart1"/>
    <dgm:cxn modelId="{4CAD4D4C-DCA5-4B0E-8805-6E756D217785}" type="presOf" srcId="{CB2898A7-4CAE-491C-8051-7743689EC6FB}" destId="{E2207E24-D5D9-4A06-A618-856E7A5A5DDD}" srcOrd="0" destOrd="0" presId="urn:microsoft.com/office/officeart/2005/8/layout/orgChart1"/>
    <dgm:cxn modelId="{54C84C4E-1E51-405F-A87D-B73681D3F145}" type="presOf" srcId="{F6B85E29-CC98-4D44-8357-0D4707192369}" destId="{FB55DA78-0B82-49D8-B6FD-7938954CE6CF}" srcOrd="0" destOrd="0" presId="urn:microsoft.com/office/officeart/2005/8/layout/orgChart1"/>
    <dgm:cxn modelId="{1418844E-F234-4F5F-B01D-A0967BCCE1F2}" type="presOf" srcId="{485F0422-2C1B-473A-8CB3-B92D33682F1D}" destId="{CEE794CE-F525-4364-87F6-5760E5A494E7}" srcOrd="0" destOrd="0" presId="urn:microsoft.com/office/officeart/2005/8/layout/orgChart1"/>
    <dgm:cxn modelId="{9AC7EF6E-D2B4-4673-B1B0-5A839293700B}" type="presOf" srcId="{17A68167-702D-4889-8EDA-0F5BB1346160}" destId="{68850909-8515-4786-A508-BA2EC3BF0D23}" srcOrd="0" destOrd="0" presId="urn:microsoft.com/office/officeart/2005/8/layout/orgChart1"/>
    <dgm:cxn modelId="{D8A3A150-2AAE-4232-8147-715F236E3866}" type="presOf" srcId="{C01D305A-01DE-41C0-9AE2-BF9EFD24C78F}" destId="{79BDFE11-197D-42FC-8B81-832954018822}" srcOrd="1" destOrd="0" presId="urn:microsoft.com/office/officeart/2005/8/layout/orgChart1"/>
    <dgm:cxn modelId="{CF63A356-DF39-433D-95C3-269E9B79BDA1}" type="presOf" srcId="{4E375DEF-E365-49E4-ACBE-4B0696E03033}" destId="{9A2A2785-40CA-40D3-840D-428251A81D7A}" srcOrd="1" destOrd="0" presId="urn:microsoft.com/office/officeart/2005/8/layout/orgChart1"/>
    <dgm:cxn modelId="{DCD15F7B-95B6-4893-8EAE-09D406DAA49E}" srcId="{66AD3C35-459F-435C-A198-6B35E49E6D98}" destId="{DD189155-9B38-4A01-9793-75E8C5890B10}" srcOrd="4" destOrd="0" parTransId="{CB2898A7-4CAE-491C-8051-7743689EC6FB}" sibTransId="{7F4B20A6-3F8C-4DA8-B20B-3CF9C8B6B8C9}"/>
    <dgm:cxn modelId="{1F840587-F751-4AF3-BE57-8672CC1CA1E3}" srcId="{2AA63987-4795-4757-BA4A-D64355497317}" destId="{4E375DEF-E365-49E4-ACBE-4B0696E03033}" srcOrd="2" destOrd="0" parTransId="{5878AB1B-CDF1-4297-BFA2-04C81DEC59B6}" sibTransId="{F463F68D-61D9-4B58-AD8E-742E81BCD141}"/>
    <dgm:cxn modelId="{18087A8C-F208-4350-B578-74735268F3DE}" type="presOf" srcId="{9EC22715-76A6-40DF-B556-57917F2D47D3}" destId="{B7113D50-A6EC-4B5F-A26A-C5FC36C5465E}" srcOrd="0" destOrd="0" presId="urn:microsoft.com/office/officeart/2005/8/layout/orgChart1"/>
    <dgm:cxn modelId="{1AF7CBA2-DF31-47E9-9E12-3966C7606C0C}" type="presOf" srcId="{DBE12550-0044-43E9-B6FD-2FD25CF8E6B8}" destId="{85687561-0F5D-4B32-AA0C-30B190180038}" srcOrd="0" destOrd="0" presId="urn:microsoft.com/office/officeart/2005/8/layout/orgChart1"/>
    <dgm:cxn modelId="{530BC6A7-77C4-4E4E-9A7C-1D6405FBD1BF}" type="presOf" srcId="{17A68167-702D-4889-8EDA-0F5BB1346160}" destId="{C6892F47-8B30-49E8-85CA-08E18C255C72}" srcOrd="1" destOrd="0" presId="urn:microsoft.com/office/officeart/2005/8/layout/orgChart1"/>
    <dgm:cxn modelId="{48D7E7B0-E939-48FF-8115-F82E357AA5D6}" type="presOf" srcId="{0F041ADD-995E-4DE1-A19E-F2E96EBDBB56}" destId="{55B993B4-B5B4-4CA4-94B2-F651C9B90D25}" srcOrd="0" destOrd="0" presId="urn:microsoft.com/office/officeart/2005/8/layout/orgChart1"/>
    <dgm:cxn modelId="{255081B2-D73E-4065-96A7-1D75BEFA1BE7}" srcId="{66AD3C35-459F-435C-A198-6B35E49E6D98}" destId="{B91E4943-EE6E-4A07-80B5-8AF7496C9506}" srcOrd="1" destOrd="0" parTransId="{917C6EA8-B39F-488F-A48B-10961EC7DC0F}" sibTransId="{C8054A8A-9F63-499B-8587-2940D44C00F4}"/>
    <dgm:cxn modelId="{CC9639B6-FCC9-4DC3-80C8-7B388D4146E6}" type="presOf" srcId="{B6A50CF2-DEE0-41C1-964B-3366AE5592C9}" destId="{44521A93-B713-440B-9444-6A83E8CB3CAF}" srcOrd="1" destOrd="0" presId="urn:microsoft.com/office/officeart/2005/8/layout/orgChart1"/>
    <dgm:cxn modelId="{63E07FB7-BDB7-4645-9B20-96F66EB01C4C}" type="presOf" srcId="{C5847121-96E4-4AAC-9A11-E7ED73C21DB3}" destId="{34563C61-4C60-4777-B44C-4DD93CEEE3E6}" srcOrd="0" destOrd="0" presId="urn:microsoft.com/office/officeart/2005/8/layout/orgChart1"/>
    <dgm:cxn modelId="{55BCC6BF-3AF8-4292-BF96-B07B1740A7BE}" srcId="{66AD3C35-459F-435C-A198-6B35E49E6D98}" destId="{0F041ADD-995E-4DE1-A19E-F2E96EBDBB56}" srcOrd="3" destOrd="0" parTransId="{C5847121-96E4-4AAC-9A11-E7ED73C21DB3}" sibTransId="{68559F15-2E74-470A-92D8-72A5DF9939D7}"/>
    <dgm:cxn modelId="{0C7CC0C5-37BC-47E6-A3BF-BE03E7405FD8}" type="presOf" srcId="{3D33AAEB-9E4C-4310-874B-13140F197146}" destId="{F9EFE249-DAC0-4FC7-B6B6-86DAB6A2AE91}" srcOrd="0" destOrd="0" presId="urn:microsoft.com/office/officeart/2005/8/layout/orgChart1"/>
    <dgm:cxn modelId="{A67F9FCA-222F-4B86-945F-FEF579B65553}" srcId="{2AA63987-4795-4757-BA4A-D64355497317}" destId="{C01D305A-01DE-41C0-9AE2-BF9EFD24C78F}" srcOrd="3" destOrd="0" parTransId="{8BAC05C2-9158-4908-9D25-BBD6AA454843}" sibTransId="{FC0176A6-B042-48D7-8F01-7CA64DD6A8D9}"/>
    <dgm:cxn modelId="{71F8CCCA-EC24-4B05-9F9A-969AA79777AF}" srcId="{89F278EB-AF3A-4CC7-8B2C-59E84AC80BF2}" destId="{E6C25E36-3894-4CAB-8697-944E69367EFF}" srcOrd="0" destOrd="0" parTransId="{D7BEB76D-B509-486D-964E-0754575ED3C9}" sibTransId="{C4D574AC-E392-44AB-884F-CD97FB70FE30}"/>
    <dgm:cxn modelId="{3DEBE4CB-2E23-4399-BCFE-89E8C91E4FF5}" srcId="{3C3F6406-873B-4C98-9B4C-B2FFD76052CA}" destId="{89F278EB-AF3A-4CC7-8B2C-59E84AC80BF2}" srcOrd="0" destOrd="0" parTransId="{0815512D-47F3-4FF9-B559-EF7529A1E40E}" sibTransId="{F316B385-425D-4A6C-A290-8D194AF4F37E}"/>
    <dgm:cxn modelId="{B0301CCD-D13E-4D11-85BF-06949D46617D}" type="presOf" srcId="{917C6EA8-B39F-488F-A48B-10961EC7DC0F}" destId="{E98338C4-0979-40E8-B644-5ADFDE8AB7A1}" srcOrd="0" destOrd="0" presId="urn:microsoft.com/office/officeart/2005/8/layout/orgChart1"/>
    <dgm:cxn modelId="{B3103ED2-27DB-465E-87DB-26A39AE1E2AC}" type="presOf" srcId="{5878AB1B-CDF1-4297-BFA2-04C81DEC59B6}" destId="{B7FEE83D-C099-44AA-8F22-06063A982CF2}" srcOrd="0" destOrd="0" presId="urn:microsoft.com/office/officeart/2005/8/layout/orgChart1"/>
    <dgm:cxn modelId="{D59BD4D9-B974-472C-AD9B-5021875F13AB}" type="presOf" srcId="{F9EE4B99-E766-477A-B678-976FC401480C}" destId="{B5D51B53-0BFB-493C-B027-4B5B52A796C6}" srcOrd="0" destOrd="0" presId="urn:microsoft.com/office/officeart/2005/8/layout/orgChart1"/>
    <dgm:cxn modelId="{81D5E9DF-9633-4317-9A92-E81B371ED48C}" type="presOf" srcId="{2AA63987-4795-4757-BA4A-D64355497317}" destId="{B45D1A63-C08F-4CA8-B05C-5C8C8F6DF2B6}" srcOrd="0" destOrd="0" presId="urn:microsoft.com/office/officeart/2005/8/layout/orgChart1"/>
    <dgm:cxn modelId="{0C8052EA-A3D2-4B09-9A84-1BA5CFF3F5B2}" type="presOf" srcId="{F6C325C4-2AA5-4399-B4FA-A2609F9C5CCA}" destId="{4FA1FEDF-FE73-428B-98A1-56E1EC01B912}" srcOrd="0" destOrd="0" presId="urn:microsoft.com/office/officeart/2005/8/layout/orgChart1"/>
    <dgm:cxn modelId="{0006C3EB-F4B4-4DEC-B66E-7309C4B18831}" srcId="{66AD3C35-459F-435C-A198-6B35E49E6D98}" destId="{F6B85E29-CC98-4D44-8357-0D4707192369}" srcOrd="2" destOrd="0" parTransId="{2AA06899-A03E-49D7-8855-9D277E3765E5}" sibTransId="{770AB9F3-968E-42D1-8B24-CDCB9D47002B}"/>
    <dgm:cxn modelId="{F71529ED-595D-4BD1-B26E-338D3F7C0970}" type="presOf" srcId="{F353F063-EC4B-4FDA-B642-AAA5FC0EED9F}" destId="{7FA9A0DD-B613-49FB-8CB4-FEED4C18A766}" srcOrd="0" destOrd="0" presId="urn:microsoft.com/office/officeart/2005/8/layout/orgChart1"/>
    <dgm:cxn modelId="{97081EF2-FA6C-4F00-8B2F-2C2EB3B6A542}" type="presOf" srcId="{36991EA8-0A4B-45B1-BDE5-5388A227F677}" destId="{A421F251-D033-4D24-AB10-AF2FCC256CCC}" srcOrd="0" destOrd="0" presId="urn:microsoft.com/office/officeart/2005/8/layout/orgChart1"/>
    <dgm:cxn modelId="{E8514FF3-1207-4F9C-A98B-760323F795C5}" type="presOf" srcId="{B91E4943-EE6E-4A07-80B5-8AF7496C9506}" destId="{92EA862A-C5FD-43EF-B975-652CA50CBABC}" srcOrd="0" destOrd="0" presId="urn:microsoft.com/office/officeart/2005/8/layout/orgChart1"/>
    <dgm:cxn modelId="{49A2E9F4-86EA-408A-A96B-0C5954304E73}" type="presOf" srcId="{DD189155-9B38-4A01-9793-75E8C5890B10}" destId="{998DA967-D5C4-478B-8EA6-551873853B52}" srcOrd="1" destOrd="0" presId="urn:microsoft.com/office/officeart/2005/8/layout/orgChart1"/>
    <dgm:cxn modelId="{0B0807F5-9DC5-4C21-957D-B6318CBE68E4}" type="presOf" srcId="{F9EE4B99-E766-477A-B678-976FC401480C}" destId="{1B1600B2-8C28-4A8F-94E1-B433C6E3F194}" srcOrd="1" destOrd="0" presId="urn:microsoft.com/office/officeart/2005/8/layout/orgChart1"/>
    <dgm:cxn modelId="{FB6D53F5-FF81-4024-A8B4-F8C420360D9C}" type="presOf" srcId="{E6C25E36-3894-4CAB-8697-944E69367EFF}" destId="{5B16198F-F319-4FD1-A199-7B879A63B801}" srcOrd="0" destOrd="0" presId="urn:microsoft.com/office/officeart/2005/8/layout/orgChart1"/>
    <dgm:cxn modelId="{D70F8EF7-AA35-4484-80FD-CE16E2A0EDB3}" type="presOf" srcId="{CDDE6D2E-1791-4D7F-B401-0E71F174084E}" destId="{460BFA8A-0A01-4CD0-BF06-8E29A8C36573}" srcOrd="0" destOrd="0" presId="urn:microsoft.com/office/officeart/2005/8/layout/orgChart1"/>
    <dgm:cxn modelId="{770007F8-A5E4-4D14-A34C-C863F700A0C2}" type="presOf" srcId="{3F0B5039-27E2-4C86-BBA8-8E7537C21D28}" destId="{3B87133C-B367-4862-9905-B80096B78244}" srcOrd="0" destOrd="0" presId="urn:microsoft.com/office/officeart/2005/8/layout/orgChart1"/>
    <dgm:cxn modelId="{D1944DFB-ACBC-4D05-8E8F-4FC885266A9F}" type="presOf" srcId="{66AD3C35-459F-435C-A198-6B35E49E6D98}" destId="{57C640F4-687D-4D63-A912-F2CFCCBA3D55}" srcOrd="0" destOrd="0" presId="urn:microsoft.com/office/officeart/2005/8/layout/orgChart1"/>
    <dgm:cxn modelId="{93D954FC-4CFD-4D2C-A8C6-1F88AD81EC6E}" type="presOf" srcId="{5440CFF2-B7EC-419D-94C3-BF8057BB892A}" destId="{EE5C6B29-9057-49AB-86FD-560305F9719D}" srcOrd="0" destOrd="0" presId="urn:microsoft.com/office/officeart/2005/8/layout/orgChart1"/>
    <dgm:cxn modelId="{F318E6FC-6904-469C-A09B-1A5B5435F4ED}" type="presOf" srcId="{3C3F6406-873B-4C98-9B4C-B2FFD76052CA}" destId="{A1991949-C875-4A90-9753-5099213FC43D}" srcOrd="0" destOrd="0" presId="urn:microsoft.com/office/officeart/2005/8/layout/orgChart1"/>
    <dgm:cxn modelId="{07FFC3FD-7EE2-46B8-896C-7C6B65A480ED}" type="presOf" srcId="{C01D305A-01DE-41C0-9AE2-BF9EFD24C78F}" destId="{8F52AA7A-B119-48B1-8248-B81A93C0C557}" srcOrd="0" destOrd="0" presId="urn:microsoft.com/office/officeart/2005/8/layout/orgChart1"/>
    <dgm:cxn modelId="{B8DDE9FE-BF16-4D21-836A-CC278364C987}" type="presOf" srcId="{2AA06899-A03E-49D7-8855-9D277E3765E5}" destId="{FA3420DA-40D6-4B92-A099-3DE643BDC8CA}" srcOrd="0" destOrd="0" presId="urn:microsoft.com/office/officeart/2005/8/layout/orgChart1"/>
    <dgm:cxn modelId="{58CA0E9D-235C-41D6-9094-A03B1A4103EB}" type="presParOf" srcId="{B964441C-46B7-4B12-9FD4-53078E320567}" destId="{1008B33D-A413-4BC6-B318-D7CBC6246559}" srcOrd="0" destOrd="0" presId="urn:microsoft.com/office/officeart/2005/8/layout/orgChart1"/>
    <dgm:cxn modelId="{834030CB-57D1-4E94-B8D5-D965C1109EB7}" type="presParOf" srcId="{1008B33D-A413-4BC6-B318-D7CBC6246559}" destId="{C025E894-D2FD-4359-A82D-ACBF582A3F26}" srcOrd="0" destOrd="0" presId="urn:microsoft.com/office/officeart/2005/8/layout/orgChart1"/>
    <dgm:cxn modelId="{F2275398-A216-48B3-9509-C4186D9E5557}" type="presParOf" srcId="{C025E894-D2FD-4359-A82D-ACBF582A3F26}" destId="{A1991949-C875-4A90-9753-5099213FC43D}" srcOrd="0" destOrd="0" presId="urn:microsoft.com/office/officeart/2005/8/layout/orgChart1"/>
    <dgm:cxn modelId="{A7D5E73C-42F0-4601-B556-38B47BFBA42F}" type="presParOf" srcId="{C025E894-D2FD-4359-A82D-ACBF582A3F26}" destId="{FDFF7461-FAED-48F4-B792-B7623D7175F6}" srcOrd="1" destOrd="0" presId="urn:microsoft.com/office/officeart/2005/8/layout/orgChart1"/>
    <dgm:cxn modelId="{D0F39A71-F557-4886-B915-F69035B62462}" type="presParOf" srcId="{1008B33D-A413-4BC6-B318-D7CBC6246559}" destId="{8B131BED-712A-482A-B913-68485E2B9A25}" srcOrd="1" destOrd="0" presId="urn:microsoft.com/office/officeart/2005/8/layout/orgChart1"/>
    <dgm:cxn modelId="{1F32830C-343B-4D23-8E04-6851DA7730A4}" type="presParOf" srcId="{8B131BED-712A-482A-B913-68485E2B9A25}" destId="{1B301C36-3551-4105-A484-91E65FE0713E}" srcOrd="0" destOrd="0" presId="urn:microsoft.com/office/officeart/2005/8/layout/orgChart1"/>
    <dgm:cxn modelId="{0BB9FC77-B228-46CF-94FF-7B48B0318F15}" type="presParOf" srcId="{8B131BED-712A-482A-B913-68485E2B9A25}" destId="{1C64A99E-68BF-4B5D-840D-2706CD06E634}" srcOrd="1" destOrd="0" presId="urn:microsoft.com/office/officeart/2005/8/layout/orgChart1"/>
    <dgm:cxn modelId="{6D5738C3-73DC-4F04-AF2F-0F98FB2FA619}" type="presParOf" srcId="{1C64A99E-68BF-4B5D-840D-2706CD06E634}" destId="{4F188389-573F-4E0B-BA82-F807C324948F}" srcOrd="0" destOrd="0" presId="urn:microsoft.com/office/officeart/2005/8/layout/orgChart1"/>
    <dgm:cxn modelId="{1D82E598-86DD-415D-8902-F311DFD43741}" type="presParOf" srcId="{4F188389-573F-4E0B-BA82-F807C324948F}" destId="{CA3C8B61-42FC-4C61-B5B0-DB29EB5B295D}" srcOrd="0" destOrd="0" presId="urn:microsoft.com/office/officeart/2005/8/layout/orgChart1"/>
    <dgm:cxn modelId="{1D63E761-BE61-4182-947B-3CC8CF669746}" type="presParOf" srcId="{4F188389-573F-4E0B-BA82-F807C324948F}" destId="{4BE68BE6-16A9-43C8-A45B-D414FA4B9DAB}" srcOrd="1" destOrd="0" presId="urn:microsoft.com/office/officeart/2005/8/layout/orgChart1"/>
    <dgm:cxn modelId="{F8B78BA1-499B-431F-BEF7-70A0B39018B0}" type="presParOf" srcId="{1C64A99E-68BF-4B5D-840D-2706CD06E634}" destId="{A05F9960-B157-4016-A8FC-5965D89DC924}" srcOrd="1" destOrd="0" presId="urn:microsoft.com/office/officeart/2005/8/layout/orgChart1"/>
    <dgm:cxn modelId="{45AE24F2-9ED4-47C9-9F10-2DFF716D5AD4}" type="presParOf" srcId="{A05F9960-B157-4016-A8FC-5965D89DC924}" destId="{460BFA8A-0A01-4CD0-BF06-8E29A8C36573}" srcOrd="0" destOrd="0" presId="urn:microsoft.com/office/officeart/2005/8/layout/orgChart1"/>
    <dgm:cxn modelId="{C2F411B0-31EC-4380-B485-FE6EF16D91DD}" type="presParOf" srcId="{A05F9960-B157-4016-A8FC-5965D89DC924}" destId="{E137A02D-DDB3-4D23-8DED-7FA2F3166B9E}" srcOrd="1" destOrd="0" presId="urn:microsoft.com/office/officeart/2005/8/layout/orgChart1"/>
    <dgm:cxn modelId="{F8C734D4-BE23-4AF3-8BC0-41851D8C7285}" type="presParOf" srcId="{E137A02D-DDB3-4D23-8DED-7FA2F3166B9E}" destId="{C04498EC-B151-4AAE-A5AF-575ACC27F355}" srcOrd="0" destOrd="0" presId="urn:microsoft.com/office/officeart/2005/8/layout/orgChart1"/>
    <dgm:cxn modelId="{9964F032-3D48-47BB-AA6E-41B1C5E3EF4D}" type="presParOf" srcId="{C04498EC-B151-4AAE-A5AF-575ACC27F355}" destId="{57C640F4-687D-4D63-A912-F2CFCCBA3D55}" srcOrd="0" destOrd="0" presId="urn:microsoft.com/office/officeart/2005/8/layout/orgChart1"/>
    <dgm:cxn modelId="{3BC7E770-BEE5-45ED-BF49-C7EC3C2FE3FB}" type="presParOf" srcId="{C04498EC-B151-4AAE-A5AF-575ACC27F355}" destId="{E711F4AE-1613-4EF4-81A8-8F171801D4AD}" srcOrd="1" destOrd="0" presId="urn:microsoft.com/office/officeart/2005/8/layout/orgChart1"/>
    <dgm:cxn modelId="{DC7649D7-6C9A-4E94-8455-057585C11ABE}" type="presParOf" srcId="{E137A02D-DDB3-4D23-8DED-7FA2F3166B9E}" destId="{AFFA444A-6B92-4AD6-B103-F6C355BC9BA5}" srcOrd="1" destOrd="0" presId="urn:microsoft.com/office/officeart/2005/8/layout/orgChart1"/>
    <dgm:cxn modelId="{01B78FF6-60C6-4E14-839A-7D088499CED8}" type="presParOf" srcId="{AFFA444A-6B92-4AD6-B103-F6C355BC9BA5}" destId="{FA3420DA-40D6-4B92-A099-3DE643BDC8CA}" srcOrd="0" destOrd="0" presId="urn:microsoft.com/office/officeart/2005/8/layout/orgChart1"/>
    <dgm:cxn modelId="{E6B2D4C4-B315-4E3A-A1BC-0CDFC54F1A3A}" type="presParOf" srcId="{AFFA444A-6B92-4AD6-B103-F6C355BC9BA5}" destId="{23A70C2F-7ED8-4D34-9586-F9EEE8823AF9}" srcOrd="1" destOrd="0" presId="urn:microsoft.com/office/officeart/2005/8/layout/orgChart1"/>
    <dgm:cxn modelId="{C5DD487C-0137-48B4-8529-F68C15FAFAD7}" type="presParOf" srcId="{23A70C2F-7ED8-4D34-9586-F9EEE8823AF9}" destId="{49D44EBD-836B-42A2-A977-0CD8705781D9}" srcOrd="0" destOrd="0" presId="urn:microsoft.com/office/officeart/2005/8/layout/orgChart1"/>
    <dgm:cxn modelId="{3F596244-8F24-42C1-87B5-A322F6B8F6D2}" type="presParOf" srcId="{49D44EBD-836B-42A2-A977-0CD8705781D9}" destId="{FB55DA78-0B82-49D8-B6FD-7938954CE6CF}" srcOrd="0" destOrd="0" presId="urn:microsoft.com/office/officeart/2005/8/layout/orgChart1"/>
    <dgm:cxn modelId="{AE3F0FFD-9971-4F3F-8322-182BEF5C3F2E}" type="presParOf" srcId="{49D44EBD-836B-42A2-A977-0CD8705781D9}" destId="{762826EF-98B7-48BD-9FE0-F81371FC87C2}" srcOrd="1" destOrd="0" presId="urn:microsoft.com/office/officeart/2005/8/layout/orgChart1"/>
    <dgm:cxn modelId="{1EDCC5D6-00A7-4FD7-BF0F-1105DEC8D6A4}" type="presParOf" srcId="{23A70C2F-7ED8-4D34-9586-F9EEE8823AF9}" destId="{E9B5DABC-FBD1-468F-B514-1D72D4236FAB}" srcOrd="1" destOrd="0" presId="urn:microsoft.com/office/officeart/2005/8/layout/orgChart1"/>
    <dgm:cxn modelId="{B9D04E2B-ACE0-4AE5-99FE-FE5CA954BB2C}" type="presParOf" srcId="{23A70C2F-7ED8-4D34-9586-F9EEE8823AF9}" destId="{A4CC54E0-C962-4C94-AE8E-CD51EC07789F}" srcOrd="2" destOrd="0" presId="urn:microsoft.com/office/officeart/2005/8/layout/orgChart1"/>
    <dgm:cxn modelId="{15B9822F-3ED7-45CA-8C33-B7C6F9525C86}" type="presParOf" srcId="{AFFA444A-6B92-4AD6-B103-F6C355BC9BA5}" destId="{34563C61-4C60-4777-B44C-4DD93CEEE3E6}" srcOrd="2" destOrd="0" presId="urn:microsoft.com/office/officeart/2005/8/layout/orgChart1"/>
    <dgm:cxn modelId="{69B394F0-6C1E-4EA2-94B7-95AFC824FDBF}" type="presParOf" srcId="{AFFA444A-6B92-4AD6-B103-F6C355BC9BA5}" destId="{25F7C2E8-1027-4AF1-A117-4E1486340061}" srcOrd="3" destOrd="0" presId="urn:microsoft.com/office/officeart/2005/8/layout/orgChart1"/>
    <dgm:cxn modelId="{177F658D-83BB-42D8-B3E7-D27C8EF7E457}" type="presParOf" srcId="{25F7C2E8-1027-4AF1-A117-4E1486340061}" destId="{D5383287-BA2E-4B47-83A9-B116DDC1F7BF}" srcOrd="0" destOrd="0" presId="urn:microsoft.com/office/officeart/2005/8/layout/orgChart1"/>
    <dgm:cxn modelId="{67F7AA27-86B4-48A3-8FAE-697316B7BA0C}" type="presParOf" srcId="{D5383287-BA2E-4B47-83A9-B116DDC1F7BF}" destId="{55B993B4-B5B4-4CA4-94B2-F651C9B90D25}" srcOrd="0" destOrd="0" presId="urn:microsoft.com/office/officeart/2005/8/layout/orgChart1"/>
    <dgm:cxn modelId="{8509CCDF-0601-48EF-B76A-4B811659F712}" type="presParOf" srcId="{D5383287-BA2E-4B47-83A9-B116DDC1F7BF}" destId="{E2C15B90-41B6-45F7-B344-E978C6759DAF}" srcOrd="1" destOrd="0" presId="urn:microsoft.com/office/officeart/2005/8/layout/orgChart1"/>
    <dgm:cxn modelId="{0B9B3250-836E-4CE1-99FF-0B789525C4B5}" type="presParOf" srcId="{25F7C2E8-1027-4AF1-A117-4E1486340061}" destId="{F5ED5C6D-11CC-4D8B-8C38-1907666575D6}" srcOrd="1" destOrd="0" presId="urn:microsoft.com/office/officeart/2005/8/layout/orgChart1"/>
    <dgm:cxn modelId="{5A301B39-4A8A-45BB-A477-4AD7EFA5DAF2}" type="presParOf" srcId="{25F7C2E8-1027-4AF1-A117-4E1486340061}" destId="{617164CC-BE81-4C51-B6C1-9F5267584268}" srcOrd="2" destOrd="0" presId="urn:microsoft.com/office/officeart/2005/8/layout/orgChart1"/>
    <dgm:cxn modelId="{950E248E-B1E5-4124-B502-35C186CF8B2C}" type="presParOf" srcId="{AFFA444A-6B92-4AD6-B103-F6C355BC9BA5}" destId="{E2207E24-D5D9-4A06-A618-856E7A5A5DDD}" srcOrd="4" destOrd="0" presId="urn:microsoft.com/office/officeart/2005/8/layout/orgChart1"/>
    <dgm:cxn modelId="{C30C1388-39A4-47B3-B7FD-0CAAECEC6A81}" type="presParOf" srcId="{AFFA444A-6B92-4AD6-B103-F6C355BC9BA5}" destId="{B51D933F-D06B-43D8-A527-516ED31AB968}" srcOrd="5" destOrd="0" presId="urn:microsoft.com/office/officeart/2005/8/layout/orgChart1"/>
    <dgm:cxn modelId="{2C52610A-2238-416D-8711-153C289FD10E}" type="presParOf" srcId="{B51D933F-D06B-43D8-A527-516ED31AB968}" destId="{3C19FA92-235F-4D38-8824-9F6A54DDD271}" srcOrd="0" destOrd="0" presId="urn:microsoft.com/office/officeart/2005/8/layout/orgChart1"/>
    <dgm:cxn modelId="{8F09CCB0-C048-4F9E-9AFF-FA7F31F71070}" type="presParOf" srcId="{3C19FA92-235F-4D38-8824-9F6A54DDD271}" destId="{606837F1-6886-474A-8F37-E6B19670BB5F}" srcOrd="0" destOrd="0" presId="urn:microsoft.com/office/officeart/2005/8/layout/orgChart1"/>
    <dgm:cxn modelId="{E08CA22C-B412-4FF9-89E3-1605DECB2ABA}" type="presParOf" srcId="{3C19FA92-235F-4D38-8824-9F6A54DDD271}" destId="{998DA967-D5C4-478B-8EA6-551873853B52}" srcOrd="1" destOrd="0" presId="urn:microsoft.com/office/officeart/2005/8/layout/orgChart1"/>
    <dgm:cxn modelId="{E273A111-71D8-4645-BDA3-ED5CD57AE963}" type="presParOf" srcId="{B51D933F-D06B-43D8-A527-516ED31AB968}" destId="{2575FE6E-B4F5-4F3A-8A8F-8E2F6F0E6534}" srcOrd="1" destOrd="0" presId="urn:microsoft.com/office/officeart/2005/8/layout/orgChart1"/>
    <dgm:cxn modelId="{9FB7351D-A9B4-4C8F-8E3B-4673EE8C662B}" type="presParOf" srcId="{B51D933F-D06B-43D8-A527-516ED31AB968}" destId="{B3EDA3DA-5735-4C48-A40A-6CE93D0DF5E7}" srcOrd="2" destOrd="0" presId="urn:microsoft.com/office/officeart/2005/8/layout/orgChart1"/>
    <dgm:cxn modelId="{FBF96FD5-6C2C-482A-9455-DD77E1D94CF9}" type="presParOf" srcId="{E137A02D-DDB3-4D23-8DED-7FA2F3166B9E}" destId="{5AF3E842-6111-434F-9847-06AA647F4D53}" srcOrd="2" destOrd="0" presId="urn:microsoft.com/office/officeart/2005/8/layout/orgChart1"/>
    <dgm:cxn modelId="{1D2FAB31-BF76-45B1-AB94-6EF61C297A72}" type="presParOf" srcId="{5AF3E842-6111-434F-9847-06AA647F4D53}" destId="{4FA1FEDF-FE73-428B-98A1-56E1EC01B912}" srcOrd="0" destOrd="0" presId="urn:microsoft.com/office/officeart/2005/8/layout/orgChart1"/>
    <dgm:cxn modelId="{38F349D3-705D-4147-B2B1-B3E3A1B6A935}" type="presParOf" srcId="{5AF3E842-6111-434F-9847-06AA647F4D53}" destId="{948592F6-56A0-41A1-AE14-838594EA41FF}" srcOrd="1" destOrd="0" presId="urn:microsoft.com/office/officeart/2005/8/layout/orgChart1"/>
    <dgm:cxn modelId="{3F8EA82D-26FA-4B48-932B-6FE10EB70547}" type="presParOf" srcId="{948592F6-56A0-41A1-AE14-838594EA41FF}" destId="{553CC1AB-764F-48E4-963F-2FE402D1843C}" srcOrd="0" destOrd="0" presId="urn:microsoft.com/office/officeart/2005/8/layout/orgChart1"/>
    <dgm:cxn modelId="{7647B93B-3C74-41FE-A155-1701886F1ABA}" type="presParOf" srcId="{553CC1AB-764F-48E4-963F-2FE402D1843C}" destId="{EE5C6B29-9057-49AB-86FD-560305F9719D}" srcOrd="0" destOrd="0" presId="urn:microsoft.com/office/officeart/2005/8/layout/orgChart1"/>
    <dgm:cxn modelId="{C3BCE600-4857-4CE6-9435-3E10378FEAED}" type="presParOf" srcId="{553CC1AB-764F-48E4-963F-2FE402D1843C}" destId="{C4A316BC-779F-45E6-BF6C-6C0DE80BE1E6}" srcOrd="1" destOrd="0" presId="urn:microsoft.com/office/officeart/2005/8/layout/orgChart1"/>
    <dgm:cxn modelId="{7116EF06-DF14-4D77-8035-B64A9E16C497}" type="presParOf" srcId="{948592F6-56A0-41A1-AE14-838594EA41FF}" destId="{58ACEFE2-8CAC-4E5A-8269-BAE735365976}" srcOrd="1" destOrd="0" presId="urn:microsoft.com/office/officeart/2005/8/layout/orgChart1"/>
    <dgm:cxn modelId="{FD4E54B3-6FBC-4593-AC1B-CE722B15906B}" type="presParOf" srcId="{948592F6-56A0-41A1-AE14-838594EA41FF}" destId="{A55AA9F1-6D33-4EAC-B920-1C62A73B4373}" srcOrd="2" destOrd="0" presId="urn:microsoft.com/office/officeart/2005/8/layout/orgChart1"/>
    <dgm:cxn modelId="{F2C38E4B-9033-4C1B-BAA8-B086160FBD6C}" type="presParOf" srcId="{5AF3E842-6111-434F-9847-06AA647F4D53}" destId="{E98338C4-0979-40E8-B644-5ADFDE8AB7A1}" srcOrd="2" destOrd="0" presId="urn:microsoft.com/office/officeart/2005/8/layout/orgChart1"/>
    <dgm:cxn modelId="{BB8EC866-63AD-416D-A808-5ADA14E31336}" type="presParOf" srcId="{5AF3E842-6111-434F-9847-06AA647F4D53}" destId="{F217B330-E2ED-4BCE-8712-749F356BCC19}" srcOrd="3" destOrd="0" presId="urn:microsoft.com/office/officeart/2005/8/layout/orgChart1"/>
    <dgm:cxn modelId="{87CC2237-FBEC-407F-932E-9EC93D997100}" type="presParOf" srcId="{F217B330-E2ED-4BCE-8712-749F356BCC19}" destId="{42642108-B152-4CFE-8115-CEE4987540AF}" srcOrd="0" destOrd="0" presId="urn:microsoft.com/office/officeart/2005/8/layout/orgChart1"/>
    <dgm:cxn modelId="{F755BFBC-9D77-4DFE-8C57-904320F89DA2}" type="presParOf" srcId="{42642108-B152-4CFE-8115-CEE4987540AF}" destId="{92EA862A-C5FD-43EF-B975-652CA50CBABC}" srcOrd="0" destOrd="0" presId="urn:microsoft.com/office/officeart/2005/8/layout/orgChart1"/>
    <dgm:cxn modelId="{9149E6E8-2847-4244-9E4A-C941D22E8A38}" type="presParOf" srcId="{42642108-B152-4CFE-8115-CEE4987540AF}" destId="{0FFFB032-999B-45F0-AB0A-87379EC661F1}" srcOrd="1" destOrd="0" presId="urn:microsoft.com/office/officeart/2005/8/layout/orgChart1"/>
    <dgm:cxn modelId="{26A684C8-3DC9-49F4-B6FD-4E50913CF87A}" type="presParOf" srcId="{F217B330-E2ED-4BCE-8712-749F356BCC19}" destId="{C3F13D2A-A13C-4751-9860-05B61EAE388B}" srcOrd="1" destOrd="0" presId="urn:microsoft.com/office/officeart/2005/8/layout/orgChart1"/>
    <dgm:cxn modelId="{6C12CDCD-6324-4010-B89C-EFAC7E32B0E7}" type="presParOf" srcId="{F217B330-E2ED-4BCE-8712-749F356BCC19}" destId="{00111E6A-20BD-49EC-8713-8038284F8F12}" srcOrd="2" destOrd="0" presId="urn:microsoft.com/office/officeart/2005/8/layout/orgChart1"/>
    <dgm:cxn modelId="{447E1A4D-C2DB-4A3E-8AEE-A15EBAF57653}" type="presParOf" srcId="{A05F9960-B157-4016-A8FC-5965D89DC924}" destId="{85687561-0F5D-4B32-AA0C-30B190180038}" srcOrd="2" destOrd="0" presId="urn:microsoft.com/office/officeart/2005/8/layout/orgChart1"/>
    <dgm:cxn modelId="{41D212F1-1217-4A94-A679-C8CB9CBA9A68}" type="presParOf" srcId="{A05F9960-B157-4016-A8FC-5965D89DC924}" destId="{BC85E22E-F4B3-44D3-ABC0-6283E1359E84}" srcOrd="3" destOrd="0" presId="urn:microsoft.com/office/officeart/2005/8/layout/orgChart1"/>
    <dgm:cxn modelId="{A359990F-7D55-4800-B80F-DEA5E18C80B5}" type="presParOf" srcId="{BC85E22E-F4B3-44D3-ABC0-6283E1359E84}" destId="{D95B1EE5-A7B5-47B8-BA3D-7F32FA918DA3}" srcOrd="0" destOrd="0" presId="urn:microsoft.com/office/officeart/2005/8/layout/orgChart1"/>
    <dgm:cxn modelId="{3ACBB056-EDBD-4084-8EE9-2A86CAC1A344}" type="presParOf" srcId="{D95B1EE5-A7B5-47B8-BA3D-7F32FA918DA3}" destId="{B45D1A63-C08F-4CA8-B05C-5C8C8F6DF2B6}" srcOrd="0" destOrd="0" presId="urn:microsoft.com/office/officeart/2005/8/layout/orgChart1"/>
    <dgm:cxn modelId="{E326548E-7548-42EA-BD13-93AC18B61E96}" type="presParOf" srcId="{D95B1EE5-A7B5-47B8-BA3D-7F32FA918DA3}" destId="{6FA30AF5-5395-4B4E-83BA-D28D781CA2F0}" srcOrd="1" destOrd="0" presId="urn:microsoft.com/office/officeart/2005/8/layout/orgChart1"/>
    <dgm:cxn modelId="{4C5EDF04-AB21-4FFA-8BE0-365437AB87EE}" type="presParOf" srcId="{BC85E22E-F4B3-44D3-ABC0-6283E1359E84}" destId="{5AC1F349-E835-4ED6-8F11-2CD49C4A9409}" srcOrd="1" destOrd="0" presId="urn:microsoft.com/office/officeart/2005/8/layout/orgChart1"/>
    <dgm:cxn modelId="{0A66CD00-D841-4CD4-A8B0-75C46677BA2F}" type="presParOf" srcId="{5AC1F349-E835-4ED6-8F11-2CD49C4A9409}" destId="{B7FEE83D-C099-44AA-8F22-06063A982CF2}" srcOrd="0" destOrd="0" presId="urn:microsoft.com/office/officeart/2005/8/layout/orgChart1"/>
    <dgm:cxn modelId="{9EC687A7-B01E-4051-BC97-2C80EBFF11CB}" type="presParOf" srcId="{5AC1F349-E835-4ED6-8F11-2CD49C4A9409}" destId="{7F4256E6-8A2B-4A85-9720-8CE1BBD0F13D}" srcOrd="1" destOrd="0" presId="urn:microsoft.com/office/officeart/2005/8/layout/orgChart1"/>
    <dgm:cxn modelId="{31A2DE53-1779-45D7-8BAC-2DADFCEA0A96}" type="presParOf" srcId="{7F4256E6-8A2B-4A85-9720-8CE1BBD0F13D}" destId="{3DF49A7E-DBCD-4C35-9226-0100A52DFCA9}" srcOrd="0" destOrd="0" presId="urn:microsoft.com/office/officeart/2005/8/layout/orgChart1"/>
    <dgm:cxn modelId="{7E0B5E56-6568-404D-BCC4-567CBB1FD771}" type="presParOf" srcId="{3DF49A7E-DBCD-4C35-9226-0100A52DFCA9}" destId="{83346A43-D052-4F34-BF03-FFCC6E48342A}" srcOrd="0" destOrd="0" presId="urn:microsoft.com/office/officeart/2005/8/layout/orgChart1"/>
    <dgm:cxn modelId="{CF2012B0-36A9-4DF2-9D5B-6896A82C5014}" type="presParOf" srcId="{3DF49A7E-DBCD-4C35-9226-0100A52DFCA9}" destId="{9A2A2785-40CA-40D3-840D-428251A81D7A}" srcOrd="1" destOrd="0" presId="urn:microsoft.com/office/officeart/2005/8/layout/orgChart1"/>
    <dgm:cxn modelId="{5AA5479C-B6E4-43A7-8859-083DE44D9369}" type="presParOf" srcId="{7F4256E6-8A2B-4A85-9720-8CE1BBD0F13D}" destId="{DDC0779A-C40D-4860-A4DE-7AA09B885FA8}" srcOrd="1" destOrd="0" presId="urn:microsoft.com/office/officeart/2005/8/layout/orgChart1"/>
    <dgm:cxn modelId="{E14EEF16-B937-41A3-B41D-CB90920BFDA9}" type="presParOf" srcId="{7F4256E6-8A2B-4A85-9720-8CE1BBD0F13D}" destId="{659699BF-94AB-4F4B-970C-E9B0347436FB}" srcOrd="2" destOrd="0" presId="urn:microsoft.com/office/officeart/2005/8/layout/orgChart1"/>
    <dgm:cxn modelId="{798E2DBB-A26E-4E21-B54F-46B2EE8ECD8D}" type="presParOf" srcId="{5AC1F349-E835-4ED6-8F11-2CD49C4A9409}" destId="{ACAC124F-CDA8-461D-B679-CDFC52F14E0E}" srcOrd="2" destOrd="0" presId="urn:microsoft.com/office/officeart/2005/8/layout/orgChart1"/>
    <dgm:cxn modelId="{2F55EEFC-9C58-4EE0-80E6-9DD7B552088E}" type="presParOf" srcId="{5AC1F349-E835-4ED6-8F11-2CD49C4A9409}" destId="{2424C603-2EAC-4E07-8564-BEBFD6B05418}" srcOrd="3" destOrd="0" presId="urn:microsoft.com/office/officeart/2005/8/layout/orgChart1"/>
    <dgm:cxn modelId="{D0C539F4-A4A1-42F6-BC16-B5388FC80DAD}" type="presParOf" srcId="{2424C603-2EAC-4E07-8564-BEBFD6B05418}" destId="{500B920A-EFA2-411D-A88D-BCD630EA26E6}" srcOrd="0" destOrd="0" presId="urn:microsoft.com/office/officeart/2005/8/layout/orgChart1"/>
    <dgm:cxn modelId="{D554C8D7-246A-43EB-962B-8B76419CCC71}" type="presParOf" srcId="{500B920A-EFA2-411D-A88D-BCD630EA26E6}" destId="{8F52AA7A-B119-48B1-8248-B81A93C0C557}" srcOrd="0" destOrd="0" presId="urn:microsoft.com/office/officeart/2005/8/layout/orgChart1"/>
    <dgm:cxn modelId="{F250E2A7-7F45-4BF5-837E-8C41102A42C4}" type="presParOf" srcId="{500B920A-EFA2-411D-A88D-BCD630EA26E6}" destId="{79BDFE11-197D-42FC-8B81-832954018822}" srcOrd="1" destOrd="0" presId="urn:microsoft.com/office/officeart/2005/8/layout/orgChart1"/>
    <dgm:cxn modelId="{8AA9CCCF-AE81-4FD2-BE16-6E56D5EEB15B}" type="presParOf" srcId="{2424C603-2EAC-4E07-8564-BEBFD6B05418}" destId="{FDF1905A-1405-44CD-8C9D-4C3D0CB7FFDE}" srcOrd="1" destOrd="0" presId="urn:microsoft.com/office/officeart/2005/8/layout/orgChart1"/>
    <dgm:cxn modelId="{22F777CC-AE17-45DA-84BB-1D6F50FEBBC0}" type="presParOf" srcId="{2424C603-2EAC-4E07-8564-BEBFD6B05418}" destId="{F65B5A4C-7E4D-4CF2-89DC-C63D54777235}" srcOrd="2" destOrd="0" presId="urn:microsoft.com/office/officeart/2005/8/layout/orgChart1"/>
    <dgm:cxn modelId="{C4628312-978C-407B-AE5F-E6ACBCCF35E4}" type="presParOf" srcId="{BC85E22E-F4B3-44D3-ABC0-6283E1359E84}" destId="{E9393D12-F25F-4452-9A7D-915DE8410CCE}" srcOrd="2" destOrd="0" presId="urn:microsoft.com/office/officeart/2005/8/layout/orgChart1"/>
    <dgm:cxn modelId="{BE0020D6-32FB-4E10-8252-A44992C06307}" type="presParOf" srcId="{E9393D12-F25F-4452-9A7D-915DE8410CCE}" destId="{3B87133C-B367-4862-9905-B80096B78244}" srcOrd="0" destOrd="0" presId="urn:microsoft.com/office/officeart/2005/8/layout/orgChart1"/>
    <dgm:cxn modelId="{71D90BEF-47FE-4313-A116-F27DC56BB595}" type="presParOf" srcId="{E9393D12-F25F-4452-9A7D-915DE8410CCE}" destId="{7E725C4E-0A1A-4F9F-AE67-446D66884C62}" srcOrd="1" destOrd="0" presId="urn:microsoft.com/office/officeart/2005/8/layout/orgChart1"/>
    <dgm:cxn modelId="{AE480F3F-0041-4B6F-962C-5C6D860ADD54}" type="presParOf" srcId="{7E725C4E-0A1A-4F9F-AE67-446D66884C62}" destId="{4EA901EC-A7B8-47C2-A5BC-E7E80CAC2DAA}" srcOrd="0" destOrd="0" presId="urn:microsoft.com/office/officeart/2005/8/layout/orgChart1"/>
    <dgm:cxn modelId="{B896BF7E-E83C-4986-BA7A-7ADF5E913624}" type="presParOf" srcId="{4EA901EC-A7B8-47C2-A5BC-E7E80CAC2DAA}" destId="{F9EFE249-DAC0-4FC7-B6B6-86DAB6A2AE91}" srcOrd="0" destOrd="0" presId="urn:microsoft.com/office/officeart/2005/8/layout/orgChart1"/>
    <dgm:cxn modelId="{1975049E-A9B7-4EEE-B395-9DFBD010BA65}" type="presParOf" srcId="{4EA901EC-A7B8-47C2-A5BC-E7E80CAC2DAA}" destId="{38893F36-20BA-4C54-8E78-6AAD452D7A9D}" srcOrd="1" destOrd="0" presId="urn:microsoft.com/office/officeart/2005/8/layout/orgChart1"/>
    <dgm:cxn modelId="{3A3B1EF5-FE91-41B3-9B31-B48E41521B53}" type="presParOf" srcId="{7E725C4E-0A1A-4F9F-AE67-446D66884C62}" destId="{DF44DE43-1012-431E-99A4-807A17AF9470}" srcOrd="1" destOrd="0" presId="urn:microsoft.com/office/officeart/2005/8/layout/orgChart1"/>
    <dgm:cxn modelId="{CA414E83-EF08-45D4-8DAA-F50CD5B28665}" type="presParOf" srcId="{7E725C4E-0A1A-4F9F-AE67-446D66884C62}" destId="{BF7DDFBD-C552-4DA2-9CBF-C2D42C51A17A}" srcOrd="2" destOrd="0" presId="urn:microsoft.com/office/officeart/2005/8/layout/orgChart1"/>
    <dgm:cxn modelId="{6AAF0B37-714B-4E7D-B791-DA6ED1BE9AAC}" type="presParOf" srcId="{E9393D12-F25F-4452-9A7D-915DE8410CCE}" destId="{CEE794CE-F525-4364-87F6-5760E5A494E7}" srcOrd="2" destOrd="0" presId="urn:microsoft.com/office/officeart/2005/8/layout/orgChart1"/>
    <dgm:cxn modelId="{33D20649-8D7E-4441-87F0-2BFE86B945D6}" type="presParOf" srcId="{E9393D12-F25F-4452-9A7D-915DE8410CCE}" destId="{6D5AC7AC-9C44-4EB0-AD7A-5E44D0AD3510}" srcOrd="3" destOrd="0" presId="urn:microsoft.com/office/officeart/2005/8/layout/orgChart1"/>
    <dgm:cxn modelId="{B82C3A6B-6DC9-484C-82AA-C5FF8D16F60C}" type="presParOf" srcId="{6D5AC7AC-9C44-4EB0-AD7A-5E44D0AD3510}" destId="{3ACFBFBC-DE19-47AF-9D9C-403047A43984}" srcOrd="0" destOrd="0" presId="urn:microsoft.com/office/officeart/2005/8/layout/orgChart1"/>
    <dgm:cxn modelId="{E9C4CF47-6BC3-4445-907E-65C540BF2E49}" type="presParOf" srcId="{3ACFBFBC-DE19-47AF-9D9C-403047A43984}" destId="{68850909-8515-4786-A508-BA2EC3BF0D23}" srcOrd="0" destOrd="0" presId="urn:microsoft.com/office/officeart/2005/8/layout/orgChart1"/>
    <dgm:cxn modelId="{FC95DA2B-65EB-424A-87C4-D0B78F3FBE82}" type="presParOf" srcId="{3ACFBFBC-DE19-47AF-9D9C-403047A43984}" destId="{C6892F47-8B30-49E8-85CA-08E18C255C72}" srcOrd="1" destOrd="0" presId="urn:microsoft.com/office/officeart/2005/8/layout/orgChart1"/>
    <dgm:cxn modelId="{A42BA2C1-64FF-4A98-B7ED-2CB71FE95C0A}" type="presParOf" srcId="{6D5AC7AC-9C44-4EB0-AD7A-5E44D0AD3510}" destId="{8FE2002A-B469-41AC-B1B8-00367CFD66FB}" srcOrd="1" destOrd="0" presId="urn:microsoft.com/office/officeart/2005/8/layout/orgChart1"/>
    <dgm:cxn modelId="{7C0979D8-A12C-412F-A715-A9EFA2145DED}" type="presParOf" srcId="{6D5AC7AC-9C44-4EB0-AD7A-5E44D0AD3510}" destId="{3A9A0A3C-7EA1-49EE-8E82-B756982AFDA4}" srcOrd="2" destOrd="0" presId="urn:microsoft.com/office/officeart/2005/8/layout/orgChart1"/>
    <dgm:cxn modelId="{FF7C0845-B98C-45E1-A512-91196A34FBE3}" type="presParOf" srcId="{A05F9960-B157-4016-A8FC-5965D89DC924}" destId="{2FC334A6-FF98-4EEC-B985-9EAC65B746BE}" srcOrd="4" destOrd="0" presId="urn:microsoft.com/office/officeart/2005/8/layout/orgChart1"/>
    <dgm:cxn modelId="{66FECD31-930C-483C-A2D7-4A6BCB765946}" type="presParOf" srcId="{A05F9960-B157-4016-A8FC-5965D89DC924}" destId="{DE0E8FB1-9CD5-4D01-A9CE-1CD3A346C982}" srcOrd="5" destOrd="0" presId="urn:microsoft.com/office/officeart/2005/8/layout/orgChart1"/>
    <dgm:cxn modelId="{3AAB7CF4-06DC-4DA5-AC32-A8DD7BF65DE4}" type="presParOf" srcId="{DE0E8FB1-9CD5-4D01-A9CE-1CD3A346C982}" destId="{83D3C4CA-09C3-47B8-8275-88450C4BF092}" srcOrd="0" destOrd="0" presId="urn:microsoft.com/office/officeart/2005/8/layout/orgChart1"/>
    <dgm:cxn modelId="{B7C3A098-0DC6-4135-82F5-D35C778B7C6E}" type="presParOf" srcId="{83D3C4CA-09C3-47B8-8275-88450C4BF092}" destId="{B5D51B53-0BFB-493C-B027-4B5B52A796C6}" srcOrd="0" destOrd="0" presId="urn:microsoft.com/office/officeart/2005/8/layout/orgChart1"/>
    <dgm:cxn modelId="{F196C7CC-717F-4BCC-A412-57E51FF3380C}" type="presParOf" srcId="{83D3C4CA-09C3-47B8-8275-88450C4BF092}" destId="{1B1600B2-8C28-4A8F-94E1-B433C6E3F194}" srcOrd="1" destOrd="0" presId="urn:microsoft.com/office/officeart/2005/8/layout/orgChart1"/>
    <dgm:cxn modelId="{73A83B03-0E9A-4076-9FFA-E3A5AC6763DD}" type="presParOf" srcId="{DE0E8FB1-9CD5-4D01-A9CE-1CD3A346C982}" destId="{8966BD08-AC37-4DE6-844C-56BAA844AD90}" srcOrd="1" destOrd="0" presId="urn:microsoft.com/office/officeart/2005/8/layout/orgChart1"/>
    <dgm:cxn modelId="{64E82A95-8C3E-4880-BD6A-D22BF5A9C30A}" type="presParOf" srcId="{DE0E8FB1-9CD5-4D01-A9CE-1CD3A346C982}" destId="{6B9F1E9B-963B-4527-AEF9-8BD27AD7729C}" srcOrd="2" destOrd="0" presId="urn:microsoft.com/office/officeart/2005/8/layout/orgChart1"/>
    <dgm:cxn modelId="{04177641-AAE8-40D6-8C89-DE4AEC60F89F}" type="presParOf" srcId="{1C64A99E-68BF-4B5D-840D-2706CD06E634}" destId="{F207CB95-2084-43F4-8455-099C6F694C6D}" srcOrd="2" destOrd="0" presId="urn:microsoft.com/office/officeart/2005/8/layout/orgChart1"/>
    <dgm:cxn modelId="{2CFC76D7-4296-4BC5-A7AD-E973284E86A6}" type="presParOf" srcId="{F207CB95-2084-43F4-8455-099C6F694C6D}" destId="{D6F3A37F-C42F-49D7-8838-BB30E2E5E61E}" srcOrd="0" destOrd="0" presId="urn:microsoft.com/office/officeart/2005/8/layout/orgChart1"/>
    <dgm:cxn modelId="{DFBB00C8-C195-444B-8036-8C8F4306B71A}" type="presParOf" srcId="{F207CB95-2084-43F4-8455-099C6F694C6D}" destId="{EB174D8F-C915-471D-B0DE-FB3FF14927E5}" srcOrd="1" destOrd="0" presId="urn:microsoft.com/office/officeart/2005/8/layout/orgChart1"/>
    <dgm:cxn modelId="{E8ED4FB3-F748-4D2A-95C3-F31BB11F8F4D}" type="presParOf" srcId="{EB174D8F-C915-471D-B0DE-FB3FF14927E5}" destId="{5B3C694B-2AF8-4308-9F68-861B2346EAE2}" srcOrd="0" destOrd="0" presId="urn:microsoft.com/office/officeart/2005/8/layout/orgChart1"/>
    <dgm:cxn modelId="{7DE93A6E-EA61-4780-AFC5-FBD82E9EEF00}" type="presParOf" srcId="{5B3C694B-2AF8-4308-9F68-861B2346EAE2}" destId="{5B16198F-F319-4FD1-A199-7B879A63B801}" srcOrd="0" destOrd="0" presId="urn:microsoft.com/office/officeart/2005/8/layout/orgChart1"/>
    <dgm:cxn modelId="{6EDE7F77-9E01-420A-B46F-E6D0B66546A9}" type="presParOf" srcId="{5B3C694B-2AF8-4308-9F68-861B2346EAE2}" destId="{0F741C45-A5A1-4430-94EB-8EFF25D117F3}" srcOrd="1" destOrd="0" presId="urn:microsoft.com/office/officeart/2005/8/layout/orgChart1"/>
    <dgm:cxn modelId="{727610F2-D4E5-4268-B286-205344B62343}" type="presParOf" srcId="{EB174D8F-C915-471D-B0DE-FB3FF14927E5}" destId="{4C369473-E0D2-4B4B-A54D-EE087E3FB6B8}" srcOrd="1" destOrd="0" presId="urn:microsoft.com/office/officeart/2005/8/layout/orgChart1"/>
    <dgm:cxn modelId="{10380459-2DF6-4630-A3B8-A0B923DCAD42}" type="presParOf" srcId="{EB174D8F-C915-471D-B0DE-FB3FF14927E5}" destId="{BA4B2EC6-EA13-4A3C-801A-EC614AD27442}" srcOrd="2" destOrd="0" presId="urn:microsoft.com/office/officeart/2005/8/layout/orgChart1"/>
    <dgm:cxn modelId="{37AFA8E5-9031-4546-B981-615145C1B1E9}" type="presParOf" srcId="{F207CB95-2084-43F4-8455-099C6F694C6D}" destId="{B7113D50-A6EC-4B5F-A26A-C5FC36C5465E}" srcOrd="2" destOrd="0" presId="urn:microsoft.com/office/officeart/2005/8/layout/orgChart1"/>
    <dgm:cxn modelId="{08E3EEDC-6F8D-4FB7-BBF0-CCE0CCC6D917}" type="presParOf" srcId="{F207CB95-2084-43F4-8455-099C6F694C6D}" destId="{3EA43E78-3BD0-46E7-8883-02786501BE8C}" srcOrd="3" destOrd="0" presId="urn:microsoft.com/office/officeart/2005/8/layout/orgChart1"/>
    <dgm:cxn modelId="{53AE5C7C-0614-4579-A9A5-C768653880EB}" type="presParOf" srcId="{3EA43E78-3BD0-46E7-8883-02786501BE8C}" destId="{02A603C9-E8B1-4A6F-AD43-44284105EFE8}" srcOrd="0" destOrd="0" presId="urn:microsoft.com/office/officeart/2005/8/layout/orgChart1"/>
    <dgm:cxn modelId="{B3940790-D2F1-4FF3-B49A-E2ABBF218BB2}" type="presParOf" srcId="{02A603C9-E8B1-4A6F-AD43-44284105EFE8}" destId="{A421F251-D033-4D24-AB10-AF2FCC256CCC}" srcOrd="0" destOrd="0" presId="urn:microsoft.com/office/officeart/2005/8/layout/orgChart1"/>
    <dgm:cxn modelId="{B42879F2-8759-478B-960E-2C9CBF3EB4EF}" type="presParOf" srcId="{02A603C9-E8B1-4A6F-AD43-44284105EFE8}" destId="{F99CDFFE-3917-490B-A4F1-D0A96CF44089}" srcOrd="1" destOrd="0" presId="urn:microsoft.com/office/officeart/2005/8/layout/orgChart1"/>
    <dgm:cxn modelId="{E7A0AF64-EB51-4A0C-AC32-CC00796A6794}" type="presParOf" srcId="{3EA43E78-3BD0-46E7-8883-02786501BE8C}" destId="{FFD92AE5-C1F5-44B6-8835-F579B8276D18}" srcOrd="1" destOrd="0" presId="urn:microsoft.com/office/officeart/2005/8/layout/orgChart1"/>
    <dgm:cxn modelId="{4C1D4ED4-7F59-4A64-9F62-6E53B5B50FD3}" type="presParOf" srcId="{3EA43E78-3BD0-46E7-8883-02786501BE8C}" destId="{5E03F5A5-F13B-4958-B2C8-81CB6AA6618D}" srcOrd="2" destOrd="0" presId="urn:microsoft.com/office/officeart/2005/8/layout/orgChart1"/>
    <dgm:cxn modelId="{3A1135D0-D499-45F6-A903-5E508A7A7EB4}" type="presParOf" srcId="{8B131BED-712A-482A-B913-68485E2B9A25}" destId="{7FA9A0DD-B613-49FB-8CB4-FEED4C18A766}" srcOrd="2" destOrd="0" presId="urn:microsoft.com/office/officeart/2005/8/layout/orgChart1"/>
    <dgm:cxn modelId="{98563F96-D426-4A04-9F48-1400798E4732}" type="presParOf" srcId="{8B131BED-712A-482A-B913-68485E2B9A25}" destId="{2E9DBD61-B49E-42AE-9793-DD57BC3CCD9A}" srcOrd="3" destOrd="0" presId="urn:microsoft.com/office/officeart/2005/8/layout/orgChart1"/>
    <dgm:cxn modelId="{B6ABCA56-8DA9-40E0-82B6-E9FAECCC82DE}" type="presParOf" srcId="{2E9DBD61-B49E-42AE-9793-DD57BC3CCD9A}" destId="{F405281E-9D85-4E77-9460-55209D1DCEBA}" srcOrd="0" destOrd="0" presId="urn:microsoft.com/office/officeart/2005/8/layout/orgChart1"/>
    <dgm:cxn modelId="{181F2AD0-D4AD-4499-9483-230C38FC4513}" type="presParOf" srcId="{F405281E-9D85-4E77-9460-55209D1DCEBA}" destId="{F4413C7B-4EF5-42FE-985C-FC817F483675}" srcOrd="0" destOrd="0" presId="urn:microsoft.com/office/officeart/2005/8/layout/orgChart1"/>
    <dgm:cxn modelId="{DDAF0BDE-847D-4AE3-9308-63081EEEB602}" type="presParOf" srcId="{F405281E-9D85-4E77-9460-55209D1DCEBA}" destId="{44521A93-B713-440B-9444-6A83E8CB3CAF}" srcOrd="1" destOrd="0" presId="urn:microsoft.com/office/officeart/2005/8/layout/orgChart1"/>
    <dgm:cxn modelId="{F46070D2-CDF1-4CC2-82DC-B3926BE2CFF0}" type="presParOf" srcId="{2E9DBD61-B49E-42AE-9793-DD57BC3CCD9A}" destId="{413737AC-9B2F-4931-AD31-8C1B51198C2E}" srcOrd="1" destOrd="0" presId="urn:microsoft.com/office/officeart/2005/8/layout/orgChart1"/>
    <dgm:cxn modelId="{F81C7089-74B3-43DF-B70A-884E67458A90}" type="presParOf" srcId="{2E9DBD61-B49E-42AE-9793-DD57BC3CCD9A}" destId="{FA05C353-4BA9-4B48-A368-A793A4FA2A55}" srcOrd="2" destOrd="0" presId="urn:microsoft.com/office/officeart/2005/8/layout/orgChart1"/>
    <dgm:cxn modelId="{4914C3B1-EC3B-4FA9-9632-000D8D9560E5}" type="presParOf" srcId="{1008B33D-A413-4BC6-B318-D7CBC6246559}" destId="{F7DDF86A-94EB-46BD-A57C-AB4076AC04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7A014-C592-47BC-BC6F-D034DA88DA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F6406-873B-4C98-9B4C-B2FFD76052CA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/>
            <a:t>SurPass</a:t>
          </a:r>
          <a:endParaRPr lang="en-US" b="1" dirty="0"/>
        </a:p>
      </dgm:t>
    </dgm:pt>
    <dgm:pt modelId="{3F691FB5-2655-45BB-A2B5-D741073E18E8}" type="parTrans" cxnId="{3F9FC85F-CA7C-4531-A555-35F3DF654CA7}">
      <dgm:prSet/>
      <dgm:spPr/>
      <dgm:t>
        <a:bodyPr/>
        <a:lstStyle/>
        <a:p>
          <a:endParaRPr lang="en-US"/>
        </a:p>
      </dgm:t>
    </dgm:pt>
    <dgm:pt modelId="{04D16D13-CCC2-4CF0-BE0F-724A7FAA379C}" type="sibTrans" cxnId="{3F9FC85F-CA7C-4531-A555-35F3DF654CA7}">
      <dgm:prSet/>
      <dgm:spPr/>
      <dgm:t>
        <a:bodyPr/>
        <a:lstStyle/>
        <a:p>
          <a:endParaRPr lang="en-US"/>
        </a:p>
      </dgm:t>
    </dgm:pt>
    <dgm:pt modelId="{B6A50CF2-DEE0-41C1-964B-3366AE5592C9}">
      <dgm:prSet phldrT="[Tes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sysDash"/>
        </a:ln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Tumor 2/FLT</a:t>
          </a:r>
        </a:p>
      </dgm:t>
    </dgm:pt>
    <dgm:pt modelId="{F353F063-EC4B-4FDA-B642-AAA5FC0EED9F}" type="parTrans" cxnId="{1FDC0108-AC18-483F-AF7F-303C4ECEA333}">
      <dgm:prSet/>
      <dgm:spPr/>
      <dgm:t>
        <a:bodyPr/>
        <a:lstStyle/>
        <a:p>
          <a:endParaRPr lang="en-US"/>
        </a:p>
      </dgm:t>
    </dgm:pt>
    <dgm:pt modelId="{59900446-7051-4271-996F-4BA54782AF10}" type="sibTrans" cxnId="{1FDC0108-AC18-483F-AF7F-303C4ECEA333}">
      <dgm:prSet/>
      <dgm:spPr/>
      <dgm:t>
        <a:bodyPr/>
        <a:lstStyle/>
        <a:p>
          <a:endParaRPr lang="en-US"/>
        </a:p>
      </dgm:t>
    </dgm:pt>
    <dgm:pt modelId="{89F278EB-AF3A-4CC7-8B2C-59E84AC80BF2}">
      <dgm:prSet phldrT="[Testo]"/>
      <dgm:spPr/>
      <dgm:t>
        <a:bodyPr/>
        <a:lstStyle/>
        <a:p>
          <a:r>
            <a:rPr lang="en-US" dirty="0"/>
            <a:t>Tumor 1/FLT</a:t>
          </a:r>
        </a:p>
      </dgm:t>
    </dgm:pt>
    <dgm:pt modelId="{0815512D-47F3-4FF9-B559-EF7529A1E40E}" type="parTrans" cxnId="{3DEBE4CB-2E23-4399-BCFE-89E8C91E4FF5}">
      <dgm:prSet/>
      <dgm:spPr/>
      <dgm:t>
        <a:bodyPr/>
        <a:lstStyle/>
        <a:p>
          <a:endParaRPr lang="en-US"/>
        </a:p>
      </dgm:t>
    </dgm:pt>
    <dgm:pt modelId="{F316B385-425D-4A6C-A290-8D194AF4F37E}" type="sibTrans" cxnId="{3DEBE4CB-2E23-4399-BCFE-89E8C91E4FF5}">
      <dgm:prSet/>
      <dgm:spPr/>
      <dgm:t>
        <a:bodyPr/>
        <a:lstStyle/>
        <a:p>
          <a:endParaRPr lang="en-US"/>
        </a:p>
      </dgm:t>
    </dgm:pt>
    <dgm:pt modelId="{F6B85E29-CC98-4D44-8357-0D4707192369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Radio</a:t>
          </a:r>
        </a:p>
      </dgm:t>
    </dgm:pt>
    <dgm:pt modelId="{2AA06899-A03E-49D7-8855-9D277E3765E5}" type="parTrans" cxnId="{0006C3EB-F4B4-4DEC-B66E-7309C4B18831}">
      <dgm:prSet/>
      <dgm:spPr/>
      <dgm:t>
        <a:bodyPr/>
        <a:lstStyle/>
        <a:p>
          <a:endParaRPr lang="en-US"/>
        </a:p>
      </dgm:t>
    </dgm:pt>
    <dgm:pt modelId="{770AB9F3-968E-42D1-8B24-CDCB9D47002B}" type="sibTrans" cxnId="{0006C3EB-F4B4-4DEC-B66E-7309C4B18831}">
      <dgm:prSet/>
      <dgm:spPr/>
      <dgm:t>
        <a:bodyPr/>
        <a:lstStyle/>
        <a:p>
          <a:endParaRPr lang="en-US"/>
        </a:p>
      </dgm:t>
    </dgm:pt>
    <dgm:pt modelId="{36991EA8-0A4B-45B1-BDE5-5388A227F677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Text</a:t>
          </a:r>
        </a:p>
      </dgm:t>
    </dgm:pt>
    <dgm:pt modelId="{9EC22715-76A6-40DF-B556-57917F2D47D3}" type="parTrans" cxnId="{673D2D0D-09C1-47C5-9070-FBD6B9EA77D4}">
      <dgm:prSet/>
      <dgm:spPr/>
      <dgm:t>
        <a:bodyPr/>
        <a:lstStyle/>
        <a:p>
          <a:endParaRPr lang="en-US"/>
        </a:p>
      </dgm:t>
    </dgm:pt>
    <dgm:pt modelId="{FD2C4E43-4326-40F4-9A56-4886E7362F99}" type="sibTrans" cxnId="{673D2D0D-09C1-47C5-9070-FBD6B9EA77D4}">
      <dgm:prSet/>
      <dgm:spPr/>
      <dgm:t>
        <a:bodyPr/>
        <a:lstStyle/>
        <a:p>
          <a:endParaRPr lang="en-US"/>
        </a:p>
      </dgm:t>
    </dgm:pt>
    <dgm:pt modelId="{E6C25E36-3894-4CAB-8697-944E69367EFF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Tumor Details (Conditions, Observations,..)</a:t>
          </a:r>
        </a:p>
      </dgm:t>
    </dgm:pt>
    <dgm:pt modelId="{D7BEB76D-B509-486D-964E-0754575ED3C9}" type="parTrans" cxnId="{71F8CCCA-EC24-4B05-9F9A-969AA79777AF}">
      <dgm:prSet/>
      <dgm:spPr/>
      <dgm:t>
        <a:bodyPr/>
        <a:lstStyle/>
        <a:p>
          <a:endParaRPr lang="en-US"/>
        </a:p>
      </dgm:t>
    </dgm:pt>
    <dgm:pt modelId="{C4D574AC-E392-44AB-884F-CD97FB70FE30}" type="sibTrans" cxnId="{71F8CCCA-EC24-4B05-9F9A-969AA79777AF}">
      <dgm:prSet/>
      <dgm:spPr/>
      <dgm:t>
        <a:bodyPr/>
        <a:lstStyle/>
        <a:p>
          <a:endParaRPr lang="en-US"/>
        </a:p>
      </dgm:t>
    </dgm:pt>
    <dgm:pt modelId="{DD189155-9B38-4A01-9793-75E8C5890B10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Rel-After-EOT</a:t>
          </a:r>
        </a:p>
      </dgm:t>
    </dgm:pt>
    <dgm:pt modelId="{7F4B20A6-3F8C-4DA8-B20B-3CF9C8B6B8C9}" type="sibTrans" cxnId="{DCD15F7B-95B6-4893-8EAE-09D406DAA49E}">
      <dgm:prSet/>
      <dgm:spPr/>
      <dgm:t>
        <a:bodyPr/>
        <a:lstStyle/>
        <a:p>
          <a:endParaRPr lang="en-US"/>
        </a:p>
      </dgm:t>
    </dgm:pt>
    <dgm:pt modelId="{CB2898A7-4CAE-491C-8051-7743689EC6FB}" type="parTrans" cxnId="{DCD15F7B-95B6-4893-8EAE-09D406DAA49E}">
      <dgm:prSet/>
      <dgm:spPr/>
      <dgm:t>
        <a:bodyPr/>
        <a:lstStyle/>
        <a:p>
          <a:endParaRPr lang="en-US"/>
        </a:p>
      </dgm:t>
    </dgm:pt>
    <dgm:pt modelId="{0F041ADD-995E-4DE1-A19E-F2E96EBDBB56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SCT</a:t>
          </a:r>
        </a:p>
      </dgm:t>
    </dgm:pt>
    <dgm:pt modelId="{C5847121-96E4-4AAC-9A11-E7ED73C21DB3}" type="parTrans" cxnId="{55BCC6BF-3AF8-4292-BF96-B07B1740A7BE}">
      <dgm:prSet/>
      <dgm:spPr/>
      <dgm:t>
        <a:bodyPr/>
        <a:lstStyle/>
        <a:p>
          <a:endParaRPr lang="en-US"/>
        </a:p>
      </dgm:t>
    </dgm:pt>
    <dgm:pt modelId="{68559F15-2E74-470A-92D8-72A5DF9939D7}" type="sibTrans" cxnId="{55BCC6BF-3AF8-4292-BF96-B07B1740A7BE}">
      <dgm:prSet/>
      <dgm:spPr/>
      <dgm:t>
        <a:bodyPr/>
        <a:lstStyle/>
        <a:p>
          <a:endParaRPr lang="en-US"/>
        </a:p>
      </dgm:t>
    </dgm:pt>
    <dgm:pt modelId="{FFC329C7-833E-4285-97F1-44541E257DB2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sysDash"/>
        </a:ln>
      </dgm:spPr>
      <dgm:t>
        <a:bodyPr/>
        <a:lstStyle/>
        <a:p>
          <a:r>
            <a:rPr lang="en-US" dirty="0"/>
            <a:t>FLT meta (procedure)</a:t>
          </a:r>
        </a:p>
      </dgm:t>
    </dgm:pt>
    <dgm:pt modelId="{E99603B4-D7C5-491F-8A8E-CDEC1CD9A38F}" type="parTrans" cxnId="{024E8F13-20C0-4DDA-B009-F60E34A9E2ED}">
      <dgm:prSet/>
      <dgm:spPr/>
      <dgm:t>
        <a:bodyPr/>
        <a:lstStyle/>
        <a:p>
          <a:endParaRPr lang="en-US"/>
        </a:p>
      </dgm:t>
    </dgm:pt>
    <dgm:pt modelId="{B63D1FB0-A10F-4313-BE05-31B2ADC6E9CD}" type="sibTrans" cxnId="{024E8F13-20C0-4DDA-B009-F60E34A9E2ED}">
      <dgm:prSet/>
      <dgm:spPr/>
      <dgm:t>
        <a:bodyPr/>
        <a:lstStyle/>
        <a:p>
          <a:endParaRPr lang="en-US"/>
        </a:p>
      </dgm:t>
    </dgm:pt>
    <dgm:pt modelId="{FBAB4866-F097-42D3-9D6C-A51F770FB5A9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&lt;…&gt;</a:t>
          </a:r>
        </a:p>
      </dgm:t>
    </dgm:pt>
    <dgm:pt modelId="{6AE2D5E4-24D2-4366-9DDC-F3E1BA262A33}" type="parTrans" cxnId="{CBB9289A-B258-4159-8632-4D50A76D5674}">
      <dgm:prSet/>
      <dgm:spPr/>
      <dgm:t>
        <a:bodyPr/>
        <a:lstStyle/>
        <a:p>
          <a:endParaRPr lang="en-US"/>
        </a:p>
      </dgm:t>
    </dgm:pt>
    <dgm:pt modelId="{77D03140-94F1-420C-BECF-1E412AEB02CC}" type="sibTrans" cxnId="{CBB9289A-B258-4159-8632-4D50A76D5674}">
      <dgm:prSet/>
      <dgm:spPr/>
      <dgm:t>
        <a:bodyPr/>
        <a:lstStyle/>
        <a:p>
          <a:endParaRPr lang="en-US"/>
        </a:p>
      </dgm:t>
    </dgm:pt>
    <dgm:pt modelId="{4EEED8B4-6081-473C-AF33-C17C58B1BBB3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Radio</a:t>
          </a:r>
        </a:p>
      </dgm:t>
    </dgm:pt>
    <dgm:pt modelId="{1B35EE63-298E-4E3B-8A99-0AE985C632A1}" type="parTrans" cxnId="{6A42F3E0-DD70-4A95-A1D4-3B7F6AE7DF95}">
      <dgm:prSet/>
      <dgm:spPr/>
      <dgm:t>
        <a:bodyPr/>
        <a:lstStyle/>
        <a:p>
          <a:endParaRPr lang="en-US"/>
        </a:p>
      </dgm:t>
    </dgm:pt>
    <dgm:pt modelId="{2F2ED4FC-D344-4BBD-9580-E230217E1C2E}" type="sibTrans" cxnId="{6A42F3E0-DD70-4A95-A1D4-3B7F6AE7DF95}">
      <dgm:prSet/>
      <dgm:spPr/>
      <dgm:t>
        <a:bodyPr/>
        <a:lstStyle/>
        <a:p>
          <a:endParaRPr lang="en-US"/>
        </a:p>
      </dgm:t>
    </dgm:pt>
    <dgm:pt modelId="{82511FD3-A238-4951-9C18-A335E1336EA1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SCT</a:t>
          </a:r>
        </a:p>
      </dgm:t>
    </dgm:pt>
    <dgm:pt modelId="{F2C063E2-FC18-4E35-8BEF-3578564EC5B9}" type="parTrans" cxnId="{A1A3D776-7CCB-47A1-B795-AFDA362AA899}">
      <dgm:prSet/>
      <dgm:spPr/>
      <dgm:t>
        <a:bodyPr/>
        <a:lstStyle/>
        <a:p>
          <a:endParaRPr lang="en-US"/>
        </a:p>
      </dgm:t>
    </dgm:pt>
    <dgm:pt modelId="{AA414AB3-538C-4C29-94EF-F1DFDABCAC73}" type="sibTrans" cxnId="{A1A3D776-7CCB-47A1-B795-AFDA362AA899}">
      <dgm:prSet/>
      <dgm:spPr/>
      <dgm:t>
        <a:bodyPr/>
        <a:lstStyle/>
        <a:p>
          <a:endParaRPr lang="en-US"/>
        </a:p>
      </dgm:t>
    </dgm:pt>
    <dgm:pt modelId="{EC4CEF13-82B7-4407-B8DD-BF87411C747A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&lt;…&gt;</a:t>
          </a:r>
        </a:p>
      </dgm:t>
    </dgm:pt>
    <dgm:pt modelId="{BD5CFA45-BC40-4BCF-86F9-47CB68222238}" type="parTrans" cxnId="{17C48763-AADC-4C53-8691-968D636CB2F7}">
      <dgm:prSet/>
      <dgm:spPr/>
      <dgm:t>
        <a:bodyPr/>
        <a:lstStyle/>
        <a:p>
          <a:endParaRPr lang="en-US"/>
        </a:p>
      </dgm:t>
    </dgm:pt>
    <dgm:pt modelId="{739E6B94-1097-4CA3-B2A5-7E65D73F744F}" type="sibTrans" cxnId="{17C48763-AADC-4C53-8691-968D636CB2F7}">
      <dgm:prSet/>
      <dgm:spPr/>
      <dgm:t>
        <a:bodyPr/>
        <a:lstStyle/>
        <a:p>
          <a:endParaRPr lang="en-US"/>
        </a:p>
      </dgm:t>
    </dgm:pt>
    <dgm:pt modelId="{324B12BA-E51C-4EC0-AF28-DD3E229C30E5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Chemo</a:t>
          </a:r>
        </a:p>
      </dgm:t>
    </dgm:pt>
    <dgm:pt modelId="{592D35A0-2203-4ECD-8B9B-F2B7B3D782D5}" type="parTrans" cxnId="{B443F3AA-5353-4560-AE9A-AB2331538D43}">
      <dgm:prSet/>
      <dgm:spPr/>
      <dgm:t>
        <a:bodyPr/>
        <a:lstStyle/>
        <a:p>
          <a:endParaRPr lang="en-US"/>
        </a:p>
      </dgm:t>
    </dgm:pt>
    <dgm:pt modelId="{D6E716FF-61B5-4C9B-BAAB-670F8CD8B525}" type="sibTrans" cxnId="{B443F3AA-5353-4560-AE9A-AB2331538D43}">
      <dgm:prSet/>
      <dgm:spPr/>
      <dgm:t>
        <a:bodyPr/>
        <a:lstStyle/>
        <a:p>
          <a:endParaRPr lang="en-US"/>
        </a:p>
      </dgm:t>
    </dgm:pt>
    <dgm:pt modelId="{0D7D1E76-BDBC-4222-BB99-3A9F62894422}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dash"/>
        </a:ln>
      </dgm:spPr>
      <dgm:t>
        <a:bodyPr/>
        <a:lstStyle/>
        <a:p>
          <a:r>
            <a:rPr lang="en-US" dirty="0"/>
            <a:t>Chemo</a:t>
          </a:r>
        </a:p>
      </dgm:t>
    </dgm:pt>
    <dgm:pt modelId="{CB2D10CF-0347-4532-917C-CDC7C157FD1E}" type="parTrans" cxnId="{454B439D-CA33-4E87-85D7-212CC1C64AC3}">
      <dgm:prSet/>
      <dgm:spPr/>
      <dgm:t>
        <a:bodyPr/>
        <a:lstStyle/>
        <a:p>
          <a:endParaRPr lang="en-US"/>
        </a:p>
      </dgm:t>
    </dgm:pt>
    <dgm:pt modelId="{C07FB200-62E4-4DF7-902A-333ACC1DFA57}" type="sibTrans" cxnId="{454B439D-CA33-4E87-85D7-212CC1C64AC3}">
      <dgm:prSet/>
      <dgm:spPr/>
      <dgm:t>
        <a:bodyPr/>
        <a:lstStyle/>
        <a:p>
          <a:endParaRPr lang="en-US"/>
        </a:p>
      </dgm:t>
    </dgm:pt>
    <dgm:pt modelId="{C5A5BF2A-C846-4C08-BEF2-0DA59EE924FB}">
      <dgm:prSet phldrT="[Testo]"/>
      <dgm:spPr/>
      <dgm:t>
        <a:bodyPr/>
        <a:lstStyle/>
        <a:p>
          <a:r>
            <a:rPr lang="en-US" dirty="0"/>
            <a:t>Care Plan</a:t>
          </a:r>
        </a:p>
      </dgm:t>
    </dgm:pt>
    <dgm:pt modelId="{E1907587-4D12-41D4-87CC-B45FB7D111DB}" type="parTrans" cxnId="{FF97C42C-D46A-410F-BD3C-305BB3E2326B}">
      <dgm:prSet/>
      <dgm:spPr/>
      <dgm:t>
        <a:bodyPr/>
        <a:lstStyle/>
        <a:p>
          <a:endParaRPr lang="en-US"/>
        </a:p>
      </dgm:t>
    </dgm:pt>
    <dgm:pt modelId="{2AB49E78-00EC-4FB3-9F2A-00C5BCE5F486}" type="sibTrans" cxnId="{FF97C42C-D46A-410F-BD3C-305BB3E2326B}">
      <dgm:prSet/>
      <dgm:spPr/>
      <dgm:t>
        <a:bodyPr/>
        <a:lstStyle/>
        <a:p>
          <a:endParaRPr lang="en-US"/>
        </a:p>
      </dgm:t>
    </dgm:pt>
    <dgm:pt modelId="{F85D5FAE-0054-47DA-8E6F-62B45EBCB3AB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Care plan</a:t>
          </a:r>
        </a:p>
      </dgm:t>
    </dgm:pt>
    <dgm:pt modelId="{30C82F4C-5473-44CE-9881-AF871D62FA50}" type="parTrans" cxnId="{4594278E-D14B-4F68-80C2-2F18245DE66C}">
      <dgm:prSet/>
      <dgm:spPr/>
      <dgm:t>
        <a:bodyPr/>
        <a:lstStyle/>
        <a:p>
          <a:endParaRPr lang="en-US"/>
        </a:p>
      </dgm:t>
    </dgm:pt>
    <dgm:pt modelId="{91065932-89E0-45C4-A6DF-69597C0FB491}" type="sibTrans" cxnId="{4594278E-D14B-4F68-80C2-2F18245DE66C}">
      <dgm:prSet/>
      <dgm:spPr/>
      <dgm:t>
        <a:bodyPr/>
        <a:lstStyle/>
        <a:p>
          <a:endParaRPr lang="en-US"/>
        </a:p>
      </dgm:t>
    </dgm:pt>
    <dgm:pt modelId="{7242E48B-EB85-4CC7-9809-D0D2EE182C8C}" type="asst">
      <dgm:prSet phldrT="[Tes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Text</a:t>
          </a:r>
        </a:p>
      </dgm:t>
    </dgm:pt>
    <dgm:pt modelId="{DC180803-4EA5-4370-B8E7-95778CD3B7DD}" type="parTrans" cxnId="{84E252C0-FF98-4040-B599-03D5BA505A6B}">
      <dgm:prSet/>
      <dgm:spPr/>
      <dgm:t>
        <a:bodyPr/>
        <a:lstStyle/>
        <a:p>
          <a:endParaRPr lang="en-US"/>
        </a:p>
      </dgm:t>
    </dgm:pt>
    <dgm:pt modelId="{99C41429-50BF-4146-9EA1-A247AE8A72C5}" type="sibTrans" cxnId="{84E252C0-FF98-4040-B599-03D5BA505A6B}">
      <dgm:prSet/>
      <dgm:spPr/>
      <dgm:t>
        <a:bodyPr/>
        <a:lstStyle/>
        <a:p>
          <a:endParaRPr lang="en-US"/>
        </a:p>
      </dgm:t>
    </dgm:pt>
    <dgm:pt modelId="{89A3AC2D-C680-435A-90BF-891876705807}">
      <dgm:prSet phldrT="[Tes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prstDash val="sysDot"/>
        </a:ln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Tumor N/FLT</a:t>
          </a:r>
        </a:p>
      </dgm:t>
    </dgm:pt>
    <dgm:pt modelId="{304B0AEE-8E6B-4522-BE68-8A4B8F04D6E2}" type="parTrans" cxnId="{9AAB84E5-7E96-4919-8770-A18121BFF195}">
      <dgm:prSet/>
      <dgm:spPr/>
      <dgm:t>
        <a:bodyPr/>
        <a:lstStyle/>
        <a:p>
          <a:endParaRPr lang="en-US"/>
        </a:p>
      </dgm:t>
    </dgm:pt>
    <dgm:pt modelId="{551C19E8-D7CC-442E-B00A-6467214B81CA}" type="sibTrans" cxnId="{9AAB84E5-7E96-4919-8770-A18121BFF195}">
      <dgm:prSet/>
      <dgm:spPr/>
      <dgm:t>
        <a:bodyPr/>
        <a:lstStyle/>
        <a:p>
          <a:endParaRPr lang="en-US"/>
        </a:p>
      </dgm:t>
    </dgm:pt>
    <dgm:pt modelId="{3923A449-D0E6-4EAA-9BAF-A01F5717D4FE}" type="asst">
      <dgm:prSet phldrT="[Tes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Text</a:t>
          </a:r>
        </a:p>
      </dgm:t>
    </dgm:pt>
    <dgm:pt modelId="{0C575902-3DE7-4301-80CC-C4DD3A60DF62}" type="parTrans" cxnId="{84C0A339-B4C1-4DDC-A3F2-A91A8BE6F840}">
      <dgm:prSet/>
      <dgm:spPr/>
      <dgm:t>
        <a:bodyPr/>
        <a:lstStyle/>
        <a:p>
          <a:endParaRPr lang="en-US"/>
        </a:p>
      </dgm:t>
    </dgm:pt>
    <dgm:pt modelId="{AD2D247D-30E7-4FC5-A901-49F65802FF96}" type="sibTrans" cxnId="{84C0A339-B4C1-4DDC-A3F2-A91A8BE6F840}">
      <dgm:prSet/>
      <dgm:spPr/>
      <dgm:t>
        <a:bodyPr/>
        <a:lstStyle/>
        <a:p>
          <a:endParaRPr lang="en-US"/>
        </a:p>
      </dgm:t>
    </dgm:pt>
    <dgm:pt modelId="{9DFE81AA-1018-4E16-8796-D84C1C6E2985}" type="asst">
      <dgm:prSet phldrT="[Tes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Relapse Details</a:t>
          </a:r>
        </a:p>
      </dgm:t>
    </dgm:pt>
    <dgm:pt modelId="{67466EE1-4A2C-4E08-817A-FEFF75AFC704}" type="sibTrans" cxnId="{AA8A43AC-D0F1-48E1-902D-1CA57CEC3E43}">
      <dgm:prSet/>
      <dgm:spPr/>
      <dgm:t>
        <a:bodyPr/>
        <a:lstStyle/>
        <a:p>
          <a:endParaRPr lang="en-US"/>
        </a:p>
      </dgm:t>
    </dgm:pt>
    <dgm:pt modelId="{57885D7D-A1D2-4365-8B98-FFA73DA7EC4B}" type="parTrans" cxnId="{AA8A43AC-D0F1-48E1-902D-1CA57CEC3E43}">
      <dgm:prSet/>
      <dgm:spPr/>
      <dgm:t>
        <a:bodyPr/>
        <a:lstStyle/>
        <a:p>
          <a:endParaRPr lang="en-US"/>
        </a:p>
      </dgm:t>
    </dgm:pt>
    <dgm:pt modelId="{B964441C-46B7-4B12-9FD4-53078E320567}" type="pres">
      <dgm:prSet presAssocID="{0D67A014-C592-47BC-BC6F-D034DA88DA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08B33D-A413-4BC6-B318-D7CBC6246559}" type="pres">
      <dgm:prSet presAssocID="{3C3F6406-873B-4C98-9B4C-B2FFD76052CA}" presName="hierRoot1" presStyleCnt="0">
        <dgm:presLayoutVars>
          <dgm:hierBranch val="init"/>
        </dgm:presLayoutVars>
      </dgm:prSet>
      <dgm:spPr/>
    </dgm:pt>
    <dgm:pt modelId="{C025E894-D2FD-4359-A82D-ACBF582A3F26}" type="pres">
      <dgm:prSet presAssocID="{3C3F6406-873B-4C98-9B4C-B2FFD76052CA}" presName="rootComposite1" presStyleCnt="0"/>
      <dgm:spPr/>
    </dgm:pt>
    <dgm:pt modelId="{A1991949-C875-4A90-9753-5099213FC43D}" type="pres">
      <dgm:prSet presAssocID="{3C3F6406-873B-4C98-9B4C-B2FFD76052CA}" presName="rootText1" presStyleLbl="node0" presStyleIdx="0" presStyleCnt="1">
        <dgm:presLayoutVars>
          <dgm:chPref val="3"/>
        </dgm:presLayoutVars>
      </dgm:prSet>
      <dgm:spPr/>
    </dgm:pt>
    <dgm:pt modelId="{FDFF7461-FAED-48F4-B792-B7623D7175F6}" type="pres">
      <dgm:prSet presAssocID="{3C3F6406-873B-4C98-9B4C-B2FFD76052CA}" presName="rootConnector1" presStyleLbl="node1" presStyleIdx="0" presStyleCnt="0"/>
      <dgm:spPr/>
    </dgm:pt>
    <dgm:pt modelId="{8B131BED-712A-482A-B913-68485E2B9A25}" type="pres">
      <dgm:prSet presAssocID="{3C3F6406-873B-4C98-9B4C-B2FFD76052CA}" presName="hierChild2" presStyleCnt="0"/>
      <dgm:spPr/>
    </dgm:pt>
    <dgm:pt modelId="{1B301C36-3551-4105-A484-91E65FE0713E}" type="pres">
      <dgm:prSet presAssocID="{0815512D-47F3-4FF9-B559-EF7529A1E40E}" presName="Name37" presStyleLbl="parChTrans1D2" presStyleIdx="0" presStyleCnt="4"/>
      <dgm:spPr/>
    </dgm:pt>
    <dgm:pt modelId="{1C64A99E-68BF-4B5D-840D-2706CD06E634}" type="pres">
      <dgm:prSet presAssocID="{89F278EB-AF3A-4CC7-8B2C-59E84AC80BF2}" presName="hierRoot2" presStyleCnt="0">
        <dgm:presLayoutVars>
          <dgm:hierBranch val="init"/>
        </dgm:presLayoutVars>
      </dgm:prSet>
      <dgm:spPr/>
    </dgm:pt>
    <dgm:pt modelId="{4F188389-573F-4E0B-BA82-F807C324948F}" type="pres">
      <dgm:prSet presAssocID="{89F278EB-AF3A-4CC7-8B2C-59E84AC80BF2}" presName="rootComposite" presStyleCnt="0"/>
      <dgm:spPr/>
    </dgm:pt>
    <dgm:pt modelId="{CA3C8B61-42FC-4C61-B5B0-DB29EB5B295D}" type="pres">
      <dgm:prSet presAssocID="{89F278EB-AF3A-4CC7-8B2C-59E84AC80BF2}" presName="rootText" presStyleLbl="node2" presStyleIdx="0" presStyleCnt="4">
        <dgm:presLayoutVars>
          <dgm:chPref val="3"/>
        </dgm:presLayoutVars>
      </dgm:prSet>
      <dgm:spPr/>
    </dgm:pt>
    <dgm:pt modelId="{4BE68BE6-16A9-43C8-A45B-D414FA4B9DAB}" type="pres">
      <dgm:prSet presAssocID="{89F278EB-AF3A-4CC7-8B2C-59E84AC80BF2}" presName="rootConnector" presStyleLbl="node2" presStyleIdx="0" presStyleCnt="4"/>
      <dgm:spPr/>
    </dgm:pt>
    <dgm:pt modelId="{A05F9960-B157-4016-A8FC-5965D89DC924}" type="pres">
      <dgm:prSet presAssocID="{89F278EB-AF3A-4CC7-8B2C-59E84AC80BF2}" presName="hierChild4" presStyleCnt="0"/>
      <dgm:spPr/>
    </dgm:pt>
    <dgm:pt modelId="{E4567E22-273E-43E6-8114-7478F6B1EC15}" type="pres">
      <dgm:prSet presAssocID="{CB2D10CF-0347-4532-917C-CDC7C157FD1E}" presName="Name37" presStyleLbl="parChTrans1D3" presStyleIdx="0" presStyleCnt="10"/>
      <dgm:spPr/>
    </dgm:pt>
    <dgm:pt modelId="{2212E823-2345-488B-BFF4-120DA7C35F3E}" type="pres">
      <dgm:prSet presAssocID="{0D7D1E76-BDBC-4222-BB99-3A9F62894422}" presName="hierRoot2" presStyleCnt="0">
        <dgm:presLayoutVars>
          <dgm:hierBranch val="init"/>
        </dgm:presLayoutVars>
      </dgm:prSet>
      <dgm:spPr/>
    </dgm:pt>
    <dgm:pt modelId="{82F3EC9B-0773-4459-86F9-9150188A168F}" type="pres">
      <dgm:prSet presAssocID="{0D7D1E76-BDBC-4222-BB99-3A9F62894422}" presName="rootComposite" presStyleCnt="0"/>
      <dgm:spPr/>
    </dgm:pt>
    <dgm:pt modelId="{DB8C22E6-FB97-4181-B1DE-946DDFD2ADF9}" type="pres">
      <dgm:prSet presAssocID="{0D7D1E76-BDBC-4222-BB99-3A9F62894422}" presName="rootText" presStyleLbl="node3" presStyleIdx="0" presStyleCnt="5">
        <dgm:presLayoutVars>
          <dgm:chPref val="3"/>
        </dgm:presLayoutVars>
      </dgm:prSet>
      <dgm:spPr/>
    </dgm:pt>
    <dgm:pt modelId="{45E19BF4-45E9-4AD9-A3D5-7C892C4CA6E2}" type="pres">
      <dgm:prSet presAssocID="{0D7D1E76-BDBC-4222-BB99-3A9F62894422}" presName="rootConnector" presStyleLbl="node3" presStyleIdx="0" presStyleCnt="5"/>
      <dgm:spPr/>
    </dgm:pt>
    <dgm:pt modelId="{FAAC60D7-A833-497A-8AA9-8FB8CDB88D36}" type="pres">
      <dgm:prSet presAssocID="{0D7D1E76-BDBC-4222-BB99-3A9F62894422}" presName="hierChild4" presStyleCnt="0"/>
      <dgm:spPr/>
    </dgm:pt>
    <dgm:pt modelId="{F2B91582-6D62-4DC4-B1DD-2B26B9914A3F}" type="pres">
      <dgm:prSet presAssocID="{0D7D1E76-BDBC-4222-BB99-3A9F62894422}" presName="hierChild5" presStyleCnt="0"/>
      <dgm:spPr/>
    </dgm:pt>
    <dgm:pt modelId="{FA3420DA-40D6-4B92-A099-3DE643BDC8CA}" type="pres">
      <dgm:prSet presAssocID="{2AA06899-A03E-49D7-8855-9D277E3765E5}" presName="Name37" presStyleLbl="parChTrans1D3" presStyleIdx="1" presStyleCnt="10"/>
      <dgm:spPr/>
    </dgm:pt>
    <dgm:pt modelId="{23A70C2F-7ED8-4D34-9586-F9EEE8823AF9}" type="pres">
      <dgm:prSet presAssocID="{F6B85E29-CC98-4D44-8357-0D4707192369}" presName="hierRoot2" presStyleCnt="0">
        <dgm:presLayoutVars>
          <dgm:hierBranch val="hang"/>
        </dgm:presLayoutVars>
      </dgm:prSet>
      <dgm:spPr/>
    </dgm:pt>
    <dgm:pt modelId="{49D44EBD-836B-42A2-A977-0CD8705781D9}" type="pres">
      <dgm:prSet presAssocID="{F6B85E29-CC98-4D44-8357-0D4707192369}" presName="rootComposite" presStyleCnt="0"/>
      <dgm:spPr/>
    </dgm:pt>
    <dgm:pt modelId="{FB55DA78-0B82-49D8-B6FD-7938954CE6CF}" type="pres">
      <dgm:prSet presAssocID="{F6B85E29-CC98-4D44-8357-0D4707192369}" presName="rootText" presStyleLbl="node3" presStyleIdx="1" presStyleCnt="5">
        <dgm:presLayoutVars>
          <dgm:chPref val="3"/>
        </dgm:presLayoutVars>
      </dgm:prSet>
      <dgm:spPr/>
    </dgm:pt>
    <dgm:pt modelId="{762826EF-98B7-48BD-9FE0-F81371FC87C2}" type="pres">
      <dgm:prSet presAssocID="{F6B85E29-CC98-4D44-8357-0D4707192369}" presName="rootConnector" presStyleLbl="node3" presStyleIdx="1" presStyleCnt="5"/>
      <dgm:spPr/>
    </dgm:pt>
    <dgm:pt modelId="{E9B5DABC-FBD1-468F-B514-1D72D4236FAB}" type="pres">
      <dgm:prSet presAssocID="{F6B85E29-CC98-4D44-8357-0D4707192369}" presName="hierChild4" presStyleCnt="0"/>
      <dgm:spPr/>
    </dgm:pt>
    <dgm:pt modelId="{A4CC54E0-C962-4C94-AE8E-CD51EC07789F}" type="pres">
      <dgm:prSet presAssocID="{F6B85E29-CC98-4D44-8357-0D4707192369}" presName="hierChild5" presStyleCnt="0"/>
      <dgm:spPr/>
    </dgm:pt>
    <dgm:pt modelId="{34563C61-4C60-4777-B44C-4DD93CEEE3E6}" type="pres">
      <dgm:prSet presAssocID="{C5847121-96E4-4AAC-9A11-E7ED73C21DB3}" presName="Name37" presStyleLbl="parChTrans1D3" presStyleIdx="2" presStyleCnt="10"/>
      <dgm:spPr/>
    </dgm:pt>
    <dgm:pt modelId="{25F7C2E8-1027-4AF1-A117-4E1486340061}" type="pres">
      <dgm:prSet presAssocID="{0F041ADD-995E-4DE1-A19E-F2E96EBDBB56}" presName="hierRoot2" presStyleCnt="0">
        <dgm:presLayoutVars>
          <dgm:hierBranch val="init"/>
        </dgm:presLayoutVars>
      </dgm:prSet>
      <dgm:spPr/>
    </dgm:pt>
    <dgm:pt modelId="{D5383287-BA2E-4B47-83A9-B116DDC1F7BF}" type="pres">
      <dgm:prSet presAssocID="{0F041ADD-995E-4DE1-A19E-F2E96EBDBB56}" presName="rootComposite" presStyleCnt="0"/>
      <dgm:spPr/>
    </dgm:pt>
    <dgm:pt modelId="{55B993B4-B5B4-4CA4-94B2-F651C9B90D25}" type="pres">
      <dgm:prSet presAssocID="{0F041ADD-995E-4DE1-A19E-F2E96EBDBB56}" presName="rootText" presStyleLbl="node3" presStyleIdx="2" presStyleCnt="5">
        <dgm:presLayoutVars>
          <dgm:chPref val="3"/>
        </dgm:presLayoutVars>
      </dgm:prSet>
      <dgm:spPr/>
    </dgm:pt>
    <dgm:pt modelId="{E2C15B90-41B6-45F7-B344-E978C6759DAF}" type="pres">
      <dgm:prSet presAssocID="{0F041ADD-995E-4DE1-A19E-F2E96EBDBB56}" presName="rootConnector" presStyleLbl="node3" presStyleIdx="2" presStyleCnt="5"/>
      <dgm:spPr/>
    </dgm:pt>
    <dgm:pt modelId="{F5ED5C6D-11CC-4D8B-8C38-1907666575D6}" type="pres">
      <dgm:prSet presAssocID="{0F041ADD-995E-4DE1-A19E-F2E96EBDBB56}" presName="hierChild4" presStyleCnt="0"/>
      <dgm:spPr/>
    </dgm:pt>
    <dgm:pt modelId="{617164CC-BE81-4C51-B6C1-9F5267584268}" type="pres">
      <dgm:prSet presAssocID="{0F041ADD-995E-4DE1-A19E-F2E96EBDBB56}" presName="hierChild5" presStyleCnt="0"/>
      <dgm:spPr/>
    </dgm:pt>
    <dgm:pt modelId="{1D7AD6CE-6F55-416F-A647-459E607BDF39}" type="pres">
      <dgm:prSet presAssocID="{6AE2D5E4-24D2-4366-9DDC-F3E1BA262A33}" presName="Name37" presStyleLbl="parChTrans1D3" presStyleIdx="3" presStyleCnt="10"/>
      <dgm:spPr/>
    </dgm:pt>
    <dgm:pt modelId="{469F1839-ED87-40CE-A507-111C50AFCFB4}" type="pres">
      <dgm:prSet presAssocID="{FBAB4866-F097-42D3-9D6C-A51F770FB5A9}" presName="hierRoot2" presStyleCnt="0">
        <dgm:presLayoutVars>
          <dgm:hierBranch val="init"/>
        </dgm:presLayoutVars>
      </dgm:prSet>
      <dgm:spPr/>
    </dgm:pt>
    <dgm:pt modelId="{C60270FA-EB80-4BF9-9FDE-91BBD605200B}" type="pres">
      <dgm:prSet presAssocID="{FBAB4866-F097-42D3-9D6C-A51F770FB5A9}" presName="rootComposite" presStyleCnt="0"/>
      <dgm:spPr/>
    </dgm:pt>
    <dgm:pt modelId="{58BC16C4-934B-4CBC-A039-E87722B3979A}" type="pres">
      <dgm:prSet presAssocID="{FBAB4866-F097-42D3-9D6C-A51F770FB5A9}" presName="rootText" presStyleLbl="node3" presStyleIdx="3" presStyleCnt="5">
        <dgm:presLayoutVars>
          <dgm:chPref val="3"/>
        </dgm:presLayoutVars>
      </dgm:prSet>
      <dgm:spPr/>
    </dgm:pt>
    <dgm:pt modelId="{35CD7B35-330C-4854-B827-D4606146B65A}" type="pres">
      <dgm:prSet presAssocID="{FBAB4866-F097-42D3-9D6C-A51F770FB5A9}" presName="rootConnector" presStyleLbl="node3" presStyleIdx="3" presStyleCnt="5"/>
      <dgm:spPr/>
    </dgm:pt>
    <dgm:pt modelId="{E54ADA38-4236-4D9D-88A4-38BFE78C8F1F}" type="pres">
      <dgm:prSet presAssocID="{FBAB4866-F097-42D3-9D6C-A51F770FB5A9}" presName="hierChild4" presStyleCnt="0"/>
      <dgm:spPr/>
    </dgm:pt>
    <dgm:pt modelId="{78DCF4D6-7AA4-4361-9C97-8128D10451BE}" type="pres">
      <dgm:prSet presAssocID="{FBAB4866-F097-42D3-9D6C-A51F770FB5A9}" presName="hierChild5" presStyleCnt="0"/>
      <dgm:spPr/>
    </dgm:pt>
    <dgm:pt modelId="{E2207E24-D5D9-4A06-A618-856E7A5A5DDD}" type="pres">
      <dgm:prSet presAssocID="{CB2898A7-4CAE-491C-8051-7743689EC6FB}" presName="Name37" presStyleLbl="parChTrans1D3" presStyleIdx="4" presStyleCnt="10"/>
      <dgm:spPr/>
    </dgm:pt>
    <dgm:pt modelId="{B51D933F-D06B-43D8-A527-516ED31AB968}" type="pres">
      <dgm:prSet presAssocID="{DD189155-9B38-4A01-9793-75E8C5890B10}" presName="hierRoot2" presStyleCnt="0">
        <dgm:presLayoutVars>
          <dgm:hierBranch/>
        </dgm:presLayoutVars>
      </dgm:prSet>
      <dgm:spPr/>
    </dgm:pt>
    <dgm:pt modelId="{3C19FA92-235F-4D38-8824-9F6A54DDD271}" type="pres">
      <dgm:prSet presAssocID="{DD189155-9B38-4A01-9793-75E8C5890B10}" presName="rootComposite" presStyleCnt="0"/>
      <dgm:spPr/>
    </dgm:pt>
    <dgm:pt modelId="{606837F1-6886-474A-8F37-E6B19670BB5F}" type="pres">
      <dgm:prSet presAssocID="{DD189155-9B38-4A01-9793-75E8C5890B10}" presName="rootText" presStyleLbl="node3" presStyleIdx="4" presStyleCnt="5">
        <dgm:presLayoutVars>
          <dgm:chPref val="3"/>
        </dgm:presLayoutVars>
      </dgm:prSet>
      <dgm:spPr/>
    </dgm:pt>
    <dgm:pt modelId="{998DA967-D5C4-478B-8EA6-551873853B52}" type="pres">
      <dgm:prSet presAssocID="{DD189155-9B38-4A01-9793-75E8C5890B10}" presName="rootConnector" presStyleLbl="node3" presStyleIdx="4" presStyleCnt="5"/>
      <dgm:spPr/>
    </dgm:pt>
    <dgm:pt modelId="{2575FE6E-B4F5-4F3A-8A8F-8E2F6F0E6534}" type="pres">
      <dgm:prSet presAssocID="{DD189155-9B38-4A01-9793-75E8C5890B10}" presName="hierChild4" presStyleCnt="0"/>
      <dgm:spPr/>
    </dgm:pt>
    <dgm:pt modelId="{80637568-D493-4DFD-871B-FC57951DA33A}" type="pres">
      <dgm:prSet presAssocID="{592D35A0-2203-4ECD-8B9B-F2B7B3D782D5}" presName="Name35" presStyleLbl="parChTrans1D4" presStyleIdx="0" presStyleCnt="6"/>
      <dgm:spPr/>
    </dgm:pt>
    <dgm:pt modelId="{4A19C21F-000C-4F22-9ED9-CB9FFFC6B0C7}" type="pres">
      <dgm:prSet presAssocID="{324B12BA-E51C-4EC0-AF28-DD3E229C30E5}" presName="hierRoot2" presStyleCnt="0">
        <dgm:presLayoutVars>
          <dgm:hierBranch/>
        </dgm:presLayoutVars>
      </dgm:prSet>
      <dgm:spPr/>
    </dgm:pt>
    <dgm:pt modelId="{929128AD-A8CE-476D-B3E4-721B6DAAEC91}" type="pres">
      <dgm:prSet presAssocID="{324B12BA-E51C-4EC0-AF28-DD3E229C30E5}" presName="rootComposite" presStyleCnt="0"/>
      <dgm:spPr/>
    </dgm:pt>
    <dgm:pt modelId="{9AEC53F7-F1D5-4DA8-B61F-413B6B82D2C6}" type="pres">
      <dgm:prSet presAssocID="{324B12BA-E51C-4EC0-AF28-DD3E229C30E5}" presName="rootText" presStyleLbl="node4" presStyleIdx="0" presStyleCnt="4">
        <dgm:presLayoutVars>
          <dgm:chPref val="3"/>
        </dgm:presLayoutVars>
      </dgm:prSet>
      <dgm:spPr/>
    </dgm:pt>
    <dgm:pt modelId="{AEDF923C-E3B6-4C1C-A0E1-2E370818EB37}" type="pres">
      <dgm:prSet presAssocID="{324B12BA-E51C-4EC0-AF28-DD3E229C30E5}" presName="rootConnector" presStyleLbl="node4" presStyleIdx="0" presStyleCnt="4"/>
      <dgm:spPr/>
    </dgm:pt>
    <dgm:pt modelId="{F80B7B08-A85A-420A-BEA3-9BEA0452B49D}" type="pres">
      <dgm:prSet presAssocID="{324B12BA-E51C-4EC0-AF28-DD3E229C30E5}" presName="hierChild4" presStyleCnt="0"/>
      <dgm:spPr/>
    </dgm:pt>
    <dgm:pt modelId="{EE82D1D5-88C5-439E-84A5-39F1B9D0C838}" type="pres">
      <dgm:prSet presAssocID="{324B12BA-E51C-4EC0-AF28-DD3E229C30E5}" presName="hierChild5" presStyleCnt="0"/>
      <dgm:spPr/>
    </dgm:pt>
    <dgm:pt modelId="{2F3B684F-B332-466A-92F3-F33539B47938}" type="pres">
      <dgm:prSet presAssocID="{1B35EE63-298E-4E3B-8A99-0AE985C632A1}" presName="Name35" presStyleLbl="parChTrans1D4" presStyleIdx="1" presStyleCnt="6"/>
      <dgm:spPr/>
    </dgm:pt>
    <dgm:pt modelId="{46DD9FD5-D946-4DE9-9983-51205CC84E03}" type="pres">
      <dgm:prSet presAssocID="{4EEED8B4-6081-473C-AF33-C17C58B1BBB3}" presName="hierRoot2" presStyleCnt="0">
        <dgm:presLayoutVars>
          <dgm:hierBranch/>
        </dgm:presLayoutVars>
      </dgm:prSet>
      <dgm:spPr/>
    </dgm:pt>
    <dgm:pt modelId="{0260C3F7-D075-4637-9554-21993EAFEF6B}" type="pres">
      <dgm:prSet presAssocID="{4EEED8B4-6081-473C-AF33-C17C58B1BBB3}" presName="rootComposite" presStyleCnt="0"/>
      <dgm:spPr/>
    </dgm:pt>
    <dgm:pt modelId="{FA59638D-4866-46A6-BB80-A44B5FC5B8E7}" type="pres">
      <dgm:prSet presAssocID="{4EEED8B4-6081-473C-AF33-C17C58B1BBB3}" presName="rootText" presStyleLbl="node4" presStyleIdx="1" presStyleCnt="4">
        <dgm:presLayoutVars>
          <dgm:chPref val="3"/>
        </dgm:presLayoutVars>
      </dgm:prSet>
      <dgm:spPr/>
    </dgm:pt>
    <dgm:pt modelId="{C43E1E07-9241-4C28-923D-0716F532A2AD}" type="pres">
      <dgm:prSet presAssocID="{4EEED8B4-6081-473C-AF33-C17C58B1BBB3}" presName="rootConnector" presStyleLbl="node4" presStyleIdx="1" presStyleCnt="4"/>
      <dgm:spPr/>
    </dgm:pt>
    <dgm:pt modelId="{CFB042FC-C171-4CE5-9C2F-45DBBEB996B3}" type="pres">
      <dgm:prSet presAssocID="{4EEED8B4-6081-473C-AF33-C17C58B1BBB3}" presName="hierChild4" presStyleCnt="0"/>
      <dgm:spPr/>
    </dgm:pt>
    <dgm:pt modelId="{DB9774F2-D1A3-4BCB-A652-B19697580B89}" type="pres">
      <dgm:prSet presAssocID="{4EEED8B4-6081-473C-AF33-C17C58B1BBB3}" presName="hierChild5" presStyleCnt="0"/>
      <dgm:spPr/>
    </dgm:pt>
    <dgm:pt modelId="{3B10C29D-1FB7-4974-825E-A6B5E7EE8A29}" type="pres">
      <dgm:prSet presAssocID="{F2C063E2-FC18-4E35-8BEF-3578564EC5B9}" presName="Name35" presStyleLbl="parChTrans1D4" presStyleIdx="2" presStyleCnt="6"/>
      <dgm:spPr/>
    </dgm:pt>
    <dgm:pt modelId="{636888F7-7E31-44E9-BF5D-E7BDD5D0D6ED}" type="pres">
      <dgm:prSet presAssocID="{82511FD3-A238-4951-9C18-A335E1336EA1}" presName="hierRoot2" presStyleCnt="0">
        <dgm:presLayoutVars>
          <dgm:hierBranch/>
        </dgm:presLayoutVars>
      </dgm:prSet>
      <dgm:spPr/>
    </dgm:pt>
    <dgm:pt modelId="{83677103-FADC-41FF-BC48-DE7ADABFE898}" type="pres">
      <dgm:prSet presAssocID="{82511FD3-A238-4951-9C18-A335E1336EA1}" presName="rootComposite" presStyleCnt="0"/>
      <dgm:spPr/>
    </dgm:pt>
    <dgm:pt modelId="{53C7343D-CC53-496B-BF88-1BA8A91BCB53}" type="pres">
      <dgm:prSet presAssocID="{82511FD3-A238-4951-9C18-A335E1336EA1}" presName="rootText" presStyleLbl="node4" presStyleIdx="2" presStyleCnt="4">
        <dgm:presLayoutVars>
          <dgm:chPref val="3"/>
        </dgm:presLayoutVars>
      </dgm:prSet>
      <dgm:spPr/>
    </dgm:pt>
    <dgm:pt modelId="{EA183D62-AEBA-4715-8AA3-35284C99AB9F}" type="pres">
      <dgm:prSet presAssocID="{82511FD3-A238-4951-9C18-A335E1336EA1}" presName="rootConnector" presStyleLbl="node4" presStyleIdx="2" presStyleCnt="4"/>
      <dgm:spPr/>
    </dgm:pt>
    <dgm:pt modelId="{FDF56556-A3F1-4F89-B747-A4ED89AAA38F}" type="pres">
      <dgm:prSet presAssocID="{82511FD3-A238-4951-9C18-A335E1336EA1}" presName="hierChild4" presStyleCnt="0"/>
      <dgm:spPr/>
    </dgm:pt>
    <dgm:pt modelId="{1DE8980E-98D1-4066-8CBB-08564C296EC8}" type="pres">
      <dgm:prSet presAssocID="{82511FD3-A238-4951-9C18-A335E1336EA1}" presName="hierChild5" presStyleCnt="0"/>
      <dgm:spPr/>
    </dgm:pt>
    <dgm:pt modelId="{127D9C9D-FF35-4246-B497-FCDA20658193}" type="pres">
      <dgm:prSet presAssocID="{BD5CFA45-BC40-4BCF-86F9-47CB68222238}" presName="Name35" presStyleLbl="parChTrans1D4" presStyleIdx="3" presStyleCnt="6"/>
      <dgm:spPr/>
    </dgm:pt>
    <dgm:pt modelId="{B40EFD9C-99E0-45D1-98FD-BB781361E29D}" type="pres">
      <dgm:prSet presAssocID="{EC4CEF13-82B7-4407-B8DD-BF87411C747A}" presName="hierRoot2" presStyleCnt="0">
        <dgm:presLayoutVars>
          <dgm:hierBranch/>
        </dgm:presLayoutVars>
      </dgm:prSet>
      <dgm:spPr/>
    </dgm:pt>
    <dgm:pt modelId="{881749AF-964B-4A4F-B4E6-F80B53F50B15}" type="pres">
      <dgm:prSet presAssocID="{EC4CEF13-82B7-4407-B8DD-BF87411C747A}" presName="rootComposite" presStyleCnt="0"/>
      <dgm:spPr/>
    </dgm:pt>
    <dgm:pt modelId="{C1B9DC1C-C36B-451F-9344-83A5170CB7EB}" type="pres">
      <dgm:prSet presAssocID="{EC4CEF13-82B7-4407-B8DD-BF87411C747A}" presName="rootText" presStyleLbl="node4" presStyleIdx="3" presStyleCnt="4">
        <dgm:presLayoutVars>
          <dgm:chPref val="3"/>
        </dgm:presLayoutVars>
      </dgm:prSet>
      <dgm:spPr/>
    </dgm:pt>
    <dgm:pt modelId="{2DCCBDE5-8765-4514-85BE-DC36F5886EB3}" type="pres">
      <dgm:prSet presAssocID="{EC4CEF13-82B7-4407-B8DD-BF87411C747A}" presName="rootConnector" presStyleLbl="node4" presStyleIdx="3" presStyleCnt="4"/>
      <dgm:spPr/>
    </dgm:pt>
    <dgm:pt modelId="{499346B7-E56A-4423-BF63-2867FF39760F}" type="pres">
      <dgm:prSet presAssocID="{EC4CEF13-82B7-4407-B8DD-BF87411C747A}" presName="hierChild4" presStyleCnt="0"/>
      <dgm:spPr/>
    </dgm:pt>
    <dgm:pt modelId="{50A9912E-D1C0-4385-91CA-BB3D39F6A98A}" type="pres">
      <dgm:prSet presAssocID="{EC4CEF13-82B7-4407-B8DD-BF87411C747A}" presName="hierChild5" presStyleCnt="0"/>
      <dgm:spPr/>
    </dgm:pt>
    <dgm:pt modelId="{B3EDA3DA-5735-4C48-A40A-6CE93D0DF5E7}" type="pres">
      <dgm:prSet presAssocID="{DD189155-9B38-4A01-9793-75E8C5890B10}" presName="hierChild5" presStyleCnt="0"/>
      <dgm:spPr/>
    </dgm:pt>
    <dgm:pt modelId="{CC5C7098-5385-4BCB-B5A7-225C3068D7DA}" type="pres">
      <dgm:prSet presAssocID="{57885D7D-A1D2-4365-8B98-FFA73DA7EC4B}" presName="Name111" presStyleLbl="parChTrans1D4" presStyleIdx="4" presStyleCnt="6"/>
      <dgm:spPr/>
    </dgm:pt>
    <dgm:pt modelId="{728AA8CE-F655-43E4-A5DC-0FBA5824EA99}" type="pres">
      <dgm:prSet presAssocID="{9DFE81AA-1018-4E16-8796-D84C1C6E2985}" presName="hierRoot3" presStyleCnt="0">
        <dgm:presLayoutVars>
          <dgm:hierBranch/>
        </dgm:presLayoutVars>
      </dgm:prSet>
      <dgm:spPr/>
    </dgm:pt>
    <dgm:pt modelId="{77797190-0AA7-4431-A7D8-BA21EF250CD7}" type="pres">
      <dgm:prSet presAssocID="{9DFE81AA-1018-4E16-8796-D84C1C6E2985}" presName="rootComposite3" presStyleCnt="0"/>
      <dgm:spPr/>
    </dgm:pt>
    <dgm:pt modelId="{4E258C25-9B33-4605-BEA1-65DCD7A25FB0}" type="pres">
      <dgm:prSet presAssocID="{9DFE81AA-1018-4E16-8796-D84C1C6E2985}" presName="rootText3" presStyleLbl="asst3" presStyleIdx="0" presStyleCnt="2">
        <dgm:presLayoutVars>
          <dgm:chPref val="3"/>
        </dgm:presLayoutVars>
      </dgm:prSet>
      <dgm:spPr>
        <a:xfrm>
          <a:off x="4496618" y="3951453"/>
          <a:ext cx="1061640" cy="530820"/>
        </a:xfrm>
        <a:prstGeom prst="rect">
          <a:avLst/>
        </a:prstGeom>
      </dgm:spPr>
    </dgm:pt>
    <dgm:pt modelId="{5473B246-57E0-49A1-BB8D-A621E1E53303}" type="pres">
      <dgm:prSet presAssocID="{9DFE81AA-1018-4E16-8796-D84C1C6E2985}" presName="rootConnector3" presStyleLbl="asst3" presStyleIdx="0" presStyleCnt="2"/>
      <dgm:spPr/>
    </dgm:pt>
    <dgm:pt modelId="{823782F3-9E9B-4654-9F61-6F98CCD07D06}" type="pres">
      <dgm:prSet presAssocID="{9DFE81AA-1018-4E16-8796-D84C1C6E2985}" presName="hierChild6" presStyleCnt="0"/>
      <dgm:spPr/>
    </dgm:pt>
    <dgm:pt modelId="{001EB4C2-1721-444F-BEC7-A95212DB4FD6}" type="pres">
      <dgm:prSet presAssocID="{9DFE81AA-1018-4E16-8796-D84C1C6E2985}" presName="hierChild7" presStyleCnt="0"/>
      <dgm:spPr/>
    </dgm:pt>
    <dgm:pt modelId="{46DBDFE0-21DC-4E1B-B96B-8009431B6D3C}" type="pres">
      <dgm:prSet presAssocID="{0C575902-3DE7-4301-80CC-C4DD3A60DF62}" presName="Name111" presStyleLbl="parChTrans1D4" presStyleIdx="5" presStyleCnt="6"/>
      <dgm:spPr/>
    </dgm:pt>
    <dgm:pt modelId="{2F221E9F-BEF6-4262-BC13-D102F207F6D5}" type="pres">
      <dgm:prSet presAssocID="{3923A449-D0E6-4EAA-9BAF-A01F5717D4FE}" presName="hierRoot3" presStyleCnt="0">
        <dgm:presLayoutVars>
          <dgm:hierBranch/>
        </dgm:presLayoutVars>
      </dgm:prSet>
      <dgm:spPr/>
    </dgm:pt>
    <dgm:pt modelId="{9C748688-DF49-4DA6-A96A-EC164A88471C}" type="pres">
      <dgm:prSet presAssocID="{3923A449-D0E6-4EAA-9BAF-A01F5717D4FE}" presName="rootComposite3" presStyleCnt="0"/>
      <dgm:spPr/>
    </dgm:pt>
    <dgm:pt modelId="{AB39DBE5-E214-40C0-969F-229BA04EF696}" type="pres">
      <dgm:prSet presAssocID="{3923A449-D0E6-4EAA-9BAF-A01F5717D4FE}" presName="rootText3" presStyleLbl="asst3" presStyleIdx="1" presStyleCnt="2">
        <dgm:presLayoutVars>
          <dgm:chPref val="3"/>
        </dgm:presLayoutVars>
      </dgm:prSet>
      <dgm:spPr>
        <a:xfrm>
          <a:off x="5781203" y="3951453"/>
          <a:ext cx="1061640" cy="530820"/>
        </a:xfrm>
        <a:prstGeom prst="rect">
          <a:avLst/>
        </a:prstGeom>
      </dgm:spPr>
    </dgm:pt>
    <dgm:pt modelId="{8DA7EDAA-2FF8-4F5F-BE21-3DFE9B81B7EB}" type="pres">
      <dgm:prSet presAssocID="{3923A449-D0E6-4EAA-9BAF-A01F5717D4FE}" presName="rootConnector3" presStyleLbl="asst3" presStyleIdx="1" presStyleCnt="2"/>
      <dgm:spPr/>
    </dgm:pt>
    <dgm:pt modelId="{B71E1E54-7F59-46BA-A0FF-81F11C2D64BA}" type="pres">
      <dgm:prSet presAssocID="{3923A449-D0E6-4EAA-9BAF-A01F5717D4FE}" presName="hierChild6" presStyleCnt="0"/>
      <dgm:spPr/>
    </dgm:pt>
    <dgm:pt modelId="{38A06653-5C43-42A3-92A2-53791B7962BB}" type="pres">
      <dgm:prSet presAssocID="{3923A449-D0E6-4EAA-9BAF-A01F5717D4FE}" presName="hierChild7" presStyleCnt="0"/>
      <dgm:spPr/>
    </dgm:pt>
    <dgm:pt modelId="{F207CB95-2084-43F4-8455-099C6F694C6D}" type="pres">
      <dgm:prSet presAssocID="{89F278EB-AF3A-4CC7-8B2C-59E84AC80BF2}" presName="hierChild5" presStyleCnt="0"/>
      <dgm:spPr/>
    </dgm:pt>
    <dgm:pt modelId="{D6F3A37F-C42F-49D7-8838-BB30E2E5E61E}" type="pres">
      <dgm:prSet presAssocID="{D7BEB76D-B509-486D-964E-0754575ED3C9}" presName="Name111" presStyleLbl="parChTrans1D3" presStyleIdx="5" presStyleCnt="10"/>
      <dgm:spPr/>
    </dgm:pt>
    <dgm:pt modelId="{EB174D8F-C915-471D-B0DE-FB3FF14927E5}" type="pres">
      <dgm:prSet presAssocID="{E6C25E36-3894-4CAB-8697-944E69367EFF}" presName="hierRoot3" presStyleCnt="0">
        <dgm:presLayoutVars>
          <dgm:hierBranch val="init"/>
        </dgm:presLayoutVars>
      </dgm:prSet>
      <dgm:spPr/>
    </dgm:pt>
    <dgm:pt modelId="{5B3C694B-2AF8-4308-9F68-861B2346EAE2}" type="pres">
      <dgm:prSet presAssocID="{E6C25E36-3894-4CAB-8697-944E69367EFF}" presName="rootComposite3" presStyleCnt="0"/>
      <dgm:spPr/>
    </dgm:pt>
    <dgm:pt modelId="{5B16198F-F319-4FD1-A199-7B879A63B801}" type="pres">
      <dgm:prSet presAssocID="{E6C25E36-3894-4CAB-8697-944E69367EFF}" presName="rootText3" presStyleLbl="asst2" presStyleIdx="0" presStyleCnt="5">
        <dgm:presLayoutVars>
          <dgm:chPref val="3"/>
        </dgm:presLayoutVars>
      </dgm:prSet>
      <dgm:spPr/>
    </dgm:pt>
    <dgm:pt modelId="{0F741C45-A5A1-4430-94EB-8EFF25D117F3}" type="pres">
      <dgm:prSet presAssocID="{E6C25E36-3894-4CAB-8697-944E69367EFF}" presName="rootConnector3" presStyleLbl="asst2" presStyleIdx="0" presStyleCnt="5"/>
      <dgm:spPr/>
    </dgm:pt>
    <dgm:pt modelId="{4C369473-E0D2-4B4B-A54D-EE087E3FB6B8}" type="pres">
      <dgm:prSet presAssocID="{E6C25E36-3894-4CAB-8697-944E69367EFF}" presName="hierChild6" presStyleCnt="0"/>
      <dgm:spPr/>
    </dgm:pt>
    <dgm:pt modelId="{BA4B2EC6-EA13-4A3C-801A-EC614AD27442}" type="pres">
      <dgm:prSet presAssocID="{E6C25E36-3894-4CAB-8697-944E69367EFF}" presName="hierChild7" presStyleCnt="0"/>
      <dgm:spPr/>
    </dgm:pt>
    <dgm:pt modelId="{94895A3B-54E4-43B3-BDA3-4E8FAEEDAD2A}" type="pres">
      <dgm:prSet presAssocID="{E99603B4-D7C5-491F-8A8E-CDEC1CD9A38F}" presName="Name111" presStyleLbl="parChTrans1D3" presStyleIdx="6" presStyleCnt="10"/>
      <dgm:spPr/>
    </dgm:pt>
    <dgm:pt modelId="{92525D88-5ECD-4871-B634-E89B18812F25}" type="pres">
      <dgm:prSet presAssocID="{FFC329C7-833E-4285-97F1-44541E257DB2}" presName="hierRoot3" presStyleCnt="0">
        <dgm:presLayoutVars>
          <dgm:hierBranch val="init"/>
        </dgm:presLayoutVars>
      </dgm:prSet>
      <dgm:spPr/>
    </dgm:pt>
    <dgm:pt modelId="{A52C1144-C36D-4B33-A2B8-D4E2289A1D6B}" type="pres">
      <dgm:prSet presAssocID="{FFC329C7-833E-4285-97F1-44541E257DB2}" presName="rootComposite3" presStyleCnt="0"/>
      <dgm:spPr/>
    </dgm:pt>
    <dgm:pt modelId="{75B02F13-3D5D-4DCA-8D7E-3019AEF9A50C}" type="pres">
      <dgm:prSet presAssocID="{FFC329C7-833E-4285-97F1-44541E257DB2}" presName="rootText3" presStyleLbl="asst2" presStyleIdx="1" presStyleCnt="5">
        <dgm:presLayoutVars>
          <dgm:chPref val="3"/>
        </dgm:presLayoutVars>
      </dgm:prSet>
      <dgm:spPr/>
    </dgm:pt>
    <dgm:pt modelId="{804333E6-B477-499E-8EB8-07AAE18F737E}" type="pres">
      <dgm:prSet presAssocID="{FFC329C7-833E-4285-97F1-44541E257DB2}" presName="rootConnector3" presStyleLbl="asst2" presStyleIdx="1" presStyleCnt="5"/>
      <dgm:spPr/>
    </dgm:pt>
    <dgm:pt modelId="{8B4DB09A-EACF-453F-8598-0E821B573618}" type="pres">
      <dgm:prSet presAssocID="{FFC329C7-833E-4285-97F1-44541E257DB2}" presName="hierChild6" presStyleCnt="0"/>
      <dgm:spPr/>
    </dgm:pt>
    <dgm:pt modelId="{B6C49A5B-1C87-4977-8253-00BEA3F59083}" type="pres">
      <dgm:prSet presAssocID="{FFC329C7-833E-4285-97F1-44541E257DB2}" presName="hierChild7" presStyleCnt="0"/>
      <dgm:spPr/>
    </dgm:pt>
    <dgm:pt modelId="{B7113D50-A6EC-4B5F-A26A-C5FC36C5465E}" type="pres">
      <dgm:prSet presAssocID="{9EC22715-76A6-40DF-B556-57917F2D47D3}" presName="Name111" presStyleLbl="parChTrans1D3" presStyleIdx="7" presStyleCnt="10"/>
      <dgm:spPr/>
    </dgm:pt>
    <dgm:pt modelId="{3EA43E78-3BD0-46E7-8883-02786501BE8C}" type="pres">
      <dgm:prSet presAssocID="{36991EA8-0A4B-45B1-BDE5-5388A227F677}" presName="hierRoot3" presStyleCnt="0">
        <dgm:presLayoutVars>
          <dgm:hierBranch val="init"/>
        </dgm:presLayoutVars>
      </dgm:prSet>
      <dgm:spPr/>
    </dgm:pt>
    <dgm:pt modelId="{02A603C9-E8B1-4A6F-AD43-44284105EFE8}" type="pres">
      <dgm:prSet presAssocID="{36991EA8-0A4B-45B1-BDE5-5388A227F677}" presName="rootComposite3" presStyleCnt="0"/>
      <dgm:spPr/>
    </dgm:pt>
    <dgm:pt modelId="{A421F251-D033-4D24-AB10-AF2FCC256CCC}" type="pres">
      <dgm:prSet presAssocID="{36991EA8-0A4B-45B1-BDE5-5388A227F677}" presName="rootText3" presStyleLbl="asst2" presStyleIdx="2" presStyleCnt="5">
        <dgm:presLayoutVars>
          <dgm:chPref val="3"/>
        </dgm:presLayoutVars>
      </dgm:prSet>
      <dgm:spPr/>
    </dgm:pt>
    <dgm:pt modelId="{F99CDFFE-3917-490B-A4F1-D0A96CF44089}" type="pres">
      <dgm:prSet presAssocID="{36991EA8-0A4B-45B1-BDE5-5388A227F677}" presName="rootConnector3" presStyleLbl="asst2" presStyleIdx="2" presStyleCnt="5"/>
      <dgm:spPr/>
    </dgm:pt>
    <dgm:pt modelId="{FFD92AE5-C1F5-44B6-8835-F579B8276D18}" type="pres">
      <dgm:prSet presAssocID="{36991EA8-0A4B-45B1-BDE5-5388A227F677}" presName="hierChild6" presStyleCnt="0"/>
      <dgm:spPr/>
    </dgm:pt>
    <dgm:pt modelId="{5E03F5A5-F13B-4958-B2C8-81CB6AA6618D}" type="pres">
      <dgm:prSet presAssocID="{36991EA8-0A4B-45B1-BDE5-5388A227F677}" presName="hierChild7" presStyleCnt="0"/>
      <dgm:spPr/>
    </dgm:pt>
    <dgm:pt modelId="{7FA9A0DD-B613-49FB-8CB4-FEED4C18A766}" type="pres">
      <dgm:prSet presAssocID="{F353F063-EC4B-4FDA-B642-AAA5FC0EED9F}" presName="Name37" presStyleLbl="parChTrans1D2" presStyleIdx="1" presStyleCnt="4"/>
      <dgm:spPr/>
    </dgm:pt>
    <dgm:pt modelId="{2E9DBD61-B49E-42AE-9793-DD57BC3CCD9A}" type="pres">
      <dgm:prSet presAssocID="{B6A50CF2-DEE0-41C1-964B-3366AE5592C9}" presName="hierRoot2" presStyleCnt="0">
        <dgm:presLayoutVars>
          <dgm:hierBranch val="init"/>
        </dgm:presLayoutVars>
      </dgm:prSet>
      <dgm:spPr/>
    </dgm:pt>
    <dgm:pt modelId="{F405281E-9D85-4E77-9460-55209D1DCEBA}" type="pres">
      <dgm:prSet presAssocID="{B6A50CF2-DEE0-41C1-964B-3366AE5592C9}" presName="rootComposite" presStyleCnt="0"/>
      <dgm:spPr/>
    </dgm:pt>
    <dgm:pt modelId="{F4413C7B-4EF5-42FE-985C-FC817F483675}" type="pres">
      <dgm:prSet presAssocID="{B6A50CF2-DEE0-41C1-964B-3366AE5592C9}" presName="rootText" presStyleLbl="node2" presStyleIdx="1" presStyleCnt="4">
        <dgm:presLayoutVars>
          <dgm:chPref val="3"/>
        </dgm:presLayoutVars>
      </dgm:prSet>
      <dgm:spPr>
        <a:xfrm>
          <a:off x="3854325" y="936393"/>
          <a:ext cx="1061640" cy="530820"/>
        </a:xfrm>
        <a:prstGeom prst="rect">
          <a:avLst/>
        </a:prstGeom>
      </dgm:spPr>
    </dgm:pt>
    <dgm:pt modelId="{44521A93-B713-440B-9444-6A83E8CB3CAF}" type="pres">
      <dgm:prSet presAssocID="{B6A50CF2-DEE0-41C1-964B-3366AE5592C9}" presName="rootConnector" presStyleLbl="node2" presStyleIdx="1" presStyleCnt="4"/>
      <dgm:spPr/>
    </dgm:pt>
    <dgm:pt modelId="{413737AC-9B2F-4931-AD31-8C1B51198C2E}" type="pres">
      <dgm:prSet presAssocID="{B6A50CF2-DEE0-41C1-964B-3366AE5592C9}" presName="hierChild4" presStyleCnt="0"/>
      <dgm:spPr/>
    </dgm:pt>
    <dgm:pt modelId="{FA05C353-4BA9-4B48-A368-A793A4FA2A55}" type="pres">
      <dgm:prSet presAssocID="{B6A50CF2-DEE0-41C1-964B-3366AE5592C9}" presName="hierChild5" presStyleCnt="0"/>
      <dgm:spPr/>
    </dgm:pt>
    <dgm:pt modelId="{C9E8A6C9-64A9-4F47-A0C5-F181F6EAF11D}" type="pres">
      <dgm:prSet presAssocID="{304B0AEE-8E6B-4522-BE68-8A4B8F04D6E2}" presName="Name37" presStyleLbl="parChTrans1D2" presStyleIdx="2" presStyleCnt="4"/>
      <dgm:spPr/>
    </dgm:pt>
    <dgm:pt modelId="{7AA72A66-6E7B-48C8-B113-01A7E610A203}" type="pres">
      <dgm:prSet presAssocID="{89A3AC2D-C680-435A-90BF-891876705807}" presName="hierRoot2" presStyleCnt="0">
        <dgm:presLayoutVars>
          <dgm:hierBranch val="init"/>
        </dgm:presLayoutVars>
      </dgm:prSet>
      <dgm:spPr/>
    </dgm:pt>
    <dgm:pt modelId="{ADF87850-76AC-47A9-870A-E487BA58DF20}" type="pres">
      <dgm:prSet presAssocID="{89A3AC2D-C680-435A-90BF-891876705807}" presName="rootComposite" presStyleCnt="0"/>
      <dgm:spPr/>
    </dgm:pt>
    <dgm:pt modelId="{FAA24E6C-D8ED-484E-A2A3-812FBDF7AFBA}" type="pres">
      <dgm:prSet presAssocID="{89A3AC2D-C680-435A-90BF-891876705807}" presName="rootText" presStyleLbl="node2" presStyleIdx="2" presStyleCnt="4">
        <dgm:presLayoutVars>
          <dgm:chPref val="3"/>
        </dgm:presLayoutVars>
      </dgm:prSet>
      <dgm:spPr>
        <a:xfrm>
          <a:off x="5138911" y="936393"/>
          <a:ext cx="1061640" cy="530820"/>
        </a:xfrm>
        <a:prstGeom prst="rect">
          <a:avLst/>
        </a:prstGeom>
      </dgm:spPr>
    </dgm:pt>
    <dgm:pt modelId="{45D1BC0E-8426-4DCC-AFE7-079B11AD673E}" type="pres">
      <dgm:prSet presAssocID="{89A3AC2D-C680-435A-90BF-891876705807}" presName="rootConnector" presStyleLbl="node2" presStyleIdx="2" presStyleCnt="4"/>
      <dgm:spPr/>
    </dgm:pt>
    <dgm:pt modelId="{7DDC3A08-F2B4-4235-9A4B-25D0A27CABBC}" type="pres">
      <dgm:prSet presAssocID="{89A3AC2D-C680-435A-90BF-891876705807}" presName="hierChild4" presStyleCnt="0"/>
      <dgm:spPr/>
    </dgm:pt>
    <dgm:pt modelId="{1EE530E7-D2ED-44A1-A623-82E33E338BA8}" type="pres">
      <dgm:prSet presAssocID="{89A3AC2D-C680-435A-90BF-891876705807}" presName="hierChild5" presStyleCnt="0"/>
      <dgm:spPr/>
    </dgm:pt>
    <dgm:pt modelId="{329B53E2-6369-4DD4-98C4-0040948BA437}" type="pres">
      <dgm:prSet presAssocID="{E1907587-4D12-41D4-87CC-B45FB7D111DB}" presName="Name37" presStyleLbl="parChTrans1D2" presStyleIdx="3" presStyleCnt="4"/>
      <dgm:spPr/>
    </dgm:pt>
    <dgm:pt modelId="{74455F3D-603B-4E32-81BC-77E0A19BAF63}" type="pres">
      <dgm:prSet presAssocID="{C5A5BF2A-C846-4C08-BEF2-0DA59EE924FB}" presName="hierRoot2" presStyleCnt="0">
        <dgm:presLayoutVars>
          <dgm:hierBranch val="init"/>
        </dgm:presLayoutVars>
      </dgm:prSet>
      <dgm:spPr/>
    </dgm:pt>
    <dgm:pt modelId="{D971E9CA-2354-46F2-B7FB-0EC5DF4611D7}" type="pres">
      <dgm:prSet presAssocID="{C5A5BF2A-C846-4C08-BEF2-0DA59EE924FB}" presName="rootComposite" presStyleCnt="0"/>
      <dgm:spPr/>
    </dgm:pt>
    <dgm:pt modelId="{3C2D99BB-F731-48EA-98A3-AAB2C17369DB}" type="pres">
      <dgm:prSet presAssocID="{C5A5BF2A-C846-4C08-BEF2-0DA59EE924FB}" presName="rootText" presStyleLbl="node2" presStyleIdx="3" presStyleCnt="4">
        <dgm:presLayoutVars>
          <dgm:chPref val="3"/>
        </dgm:presLayoutVars>
      </dgm:prSet>
      <dgm:spPr/>
    </dgm:pt>
    <dgm:pt modelId="{6CD3C5B4-D9CB-4DB3-8433-A7424B124FFB}" type="pres">
      <dgm:prSet presAssocID="{C5A5BF2A-C846-4C08-BEF2-0DA59EE924FB}" presName="rootConnector" presStyleLbl="node2" presStyleIdx="3" presStyleCnt="4"/>
      <dgm:spPr/>
    </dgm:pt>
    <dgm:pt modelId="{97D384B8-9BD9-42D8-A7D3-0DF9FF01636C}" type="pres">
      <dgm:prSet presAssocID="{C5A5BF2A-C846-4C08-BEF2-0DA59EE924FB}" presName="hierChild4" presStyleCnt="0"/>
      <dgm:spPr/>
    </dgm:pt>
    <dgm:pt modelId="{100D23D8-0999-4ED9-B4DA-83F77B2D4F35}" type="pres">
      <dgm:prSet presAssocID="{C5A5BF2A-C846-4C08-BEF2-0DA59EE924FB}" presName="hierChild5" presStyleCnt="0"/>
      <dgm:spPr/>
    </dgm:pt>
    <dgm:pt modelId="{EF90F03B-C628-4F30-961B-0BF0C8514544}" type="pres">
      <dgm:prSet presAssocID="{30C82F4C-5473-44CE-9881-AF871D62FA50}" presName="Name111" presStyleLbl="parChTrans1D3" presStyleIdx="8" presStyleCnt="10"/>
      <dgm:spPr/>
    </dgm:pt>
    <dgm:pt modelId="{D24EF5E8-EFE8-4542-94D7-CE714E83687B}" type="pres">
      <dgm:prSet presAssocID="{F85D5FAE-0054-47DA-8E6F-62B45EBCB3AB}" presName="hierRoot3" presStyleCnt="0">
        <dgm:presLayoutVars>
          <dgm:hierBranch val="init"/>
        </dgm:presLayoutVars>
      </dgm:prSet>
      <dgm:spPr/>
    </dgm:pt>
    <dgm:pt modelId="{051FA93C-6164-4710-A6A9-72948BCA211F}" type="pres">
      <dgm:prSet presAssocID="{F85D5FAE-0054-47DA-8E6F-62B45EBCB3AB}" presName="rootComposite3" presStyleCnt="0"/>
      <dgm:spPr/>
    </dgm:pt>
    <dgm:pt modelId="{793C840F-0D91-4AD5-BC53-A0FDDCE2D0FC}" type="pres">
      <dgm:prSet presAssocID="{F85D5FAE-0054-47DA-8E6F-62B45EBCB3AB}" presName="rootText3" presStyleLbl="asst2" presStyleIdx="3" presStyleCnt="5">
        <dgm:presLayoutVars>
          <dgm:chPref val="3"/>
        </dgm:presLayoutVars>
      </dgm:prSet>
      <dgm:spPr/>
    </dgm:pt>
    <dgm:pt modelId="{D77C93FE-8021-4021-BCC1-20C5FAD2C97B}" type="pres">
      <dgm:prSet presAssocID="{F85D5FAE-0054-47DA-8E6F-62B45EBCB3AB}" presName="rootConnector3" presStyleLbl="asst2" presStyleIdx="3" presStyleCnt="5"/>
      <dgm:spPr/>
    </dgm:pt>
    <dgm:pt modelId="{3D598AAF-982C-4B11-AC07-3A2C25AA4966}" type="pres">
      <dgm:prSet presAssocID="{F85D5FAE-0054-47DA-8E6F-62B45EBCB3AB}" presName="hierChild6" presStyleCnt="0"/>
      <dgm:spPr/>
    </dgm:pt>
    <dgm:pt modelId="{0C80FC65-8F80-4E1C-8809-16CF0750ACF9}" type="pres">
      <dgm:prSet presAssocID="{F85D5FAE-0054-47DA-8E6F-62B45EBCB3AB}" presName="hierChild7" presStyleCnt="0"/>
      <dgm:spPr/>
    </dgm:pt>
    <dgm:pt modelId="{AFE770CB-6DB2-4313-AB4B-1CE57AFE4FAF}" type="pres">
      <dgm:prSet presAssocID="{DC180803-4EA5-4370-B8E7-95778CD3B7DD}" presName="Name111" presStyleLbl="parChTrans1D3" presStyleIdx="9" presStyleCnt="10"/>
      <dgm:spPr/>
    </dgm:pt>
    <dgm:pt modelId="{DBD30215-5DE0-4EF4-8563-FC0AE5ACCF34}" type="pres">
      <dgm:prSet presAssocID="{7242E48B-EB85-4CC7-9809-D0D2EE182C8C}" presName="hierRoot3" presStyleCnt="0">
        <dgm:presLayoutVars>
          <dgm:hierBranch val="init"/>
        </dgm:presLayoutVars>
      </dgm:prSet>
      <dgm:spPr/>
    </dgm:pt>
    <dgm:pt modelId="{B2D3B295-AA1B-45AC-9663-D7ED13D14310}" type="pres">
      <dgm:prSet presAssocID="{7242E48B-EB85-4CC7-9809-D0D2EE182C8C}" presName="rootComposite3" presStyleCnt="0"/>
      <dgm:spPr/>
    </dgm:pt>
    <dgm:pt modelId="{0E431A79-D435-408F-A7B3-53EB4648521C}" type="pres">
      <dgm:prSet presAssocID="{7242E48B-EB85-4CC7-9809-D0D2EE182C8C}" presName="rootText3" presStyleLbl="asst2" presStyleIdx="4" presStyleCnt="5">
        <dgm:presLayoutVars>
          <dgm:chPref val="3"/>
        </dgm:presLayoutVars>
      </dgm:prSet>
      <dgm:spPr/>
    </dgm:pt>
    <dgm:pt modelId="{9F8FA4F2-E3F5-49DC-A942-BA04C49CE0D3}" type="pres">
      <dgm:prSet presAssocID="{7242E48B-EB85-4CC7-9809-D0D2EE182C8C}" presName="rootConnector3" presStyleLbl="asst2" presStyleIdx="4" presStyleCnt="5"/>
      <dgm:spPr/>
    </dgm:pt>
    <dgm:pt modelId="{77425748-0F2A-4085-9A22-E7BF01576BC4}" type="pres">
      <dgm:prSet presAssocID="{7242E48B-EB85-4CC7-9809-D0D2EE182C8C}" presName="hierChild6" presStyleCnt="0"/>
      <dgm:spPr/>
    </dgm:pt>
    <dgm:pt modelId="{F12CC053-D908-45FA-80AE-DDB6238464A6}" type="pres">
      <dgm:prSet presAssocID="{7242E48B-EB85-4CC7-9809-D0D2EE182C8C}" presName="hierChild7" presStyleCnt="0"/>
      <dgm:spPr/>
    </dgm:pt>
    <dgm:pt modelId="{F7DDF86A-94EB-46BD-A57C-AB4076AC042B}" type="pres">
      <dgm:prSet presAssocID="{3C3F6406-873B-4C98-9B4C-B2FFD76052CA}" presName="hierChild3" presStyleCnt="0"/>
      <dgm:spPr/>
    </dgm:pt>
  </dgm:ptLst>
  <dgm:cxnLst>
    <dgm:cxn modelId="{57208E00-6790-49E8-97AC-4CA7FC9EE788}" type="presOf" srcId="{E1907587-4D12-41D4-87CC-B45FB7D111DB}" destId="{329B53E2-6369-4DD4-98C4-0040948BA437}" srcOrd="0" destOrd="0" presId="urn:microsoft.com/office/officeart/2005/8/layout/orgChart1"/>
    <dgm:cxn modelId="{37BC7E03-27C1-47EA-91D8-E56A0F37B5DE}" type="presOf" srcId="{FFC329C7-833E-4285-97F1-44541E257DB2}" destId="{75B02F13-3D5D-4DCA-8D7E-3019AEF9A50C}" srcOrd="0" destOrd="0" presId="urn:microsoft.com/office/officeart/2005/8/layout/orgChart1"/>
    <dgm:cxn modelId="{A1FD6F04-0EBD-49DD-9E25-A373BFEEFF4E}" type="presOf" srcId="{4EEED8B4-6081-473C-AF33-C17C58B1BBB3}" destId="{FA59638D-4866-46A6-BB80-A44B5FC5B8E7}" srcOrd="0" destOrd="0" presId="urn:microsoft.com/office/officeart/2005/8/layout/orgChart1"/>
    <dgm:cxn modelId="{12C3B906-7FDB-4DDF-A61E-F13D02751D6B}" type="presOf" srcId="{0815512D-47F3-4FF9-B559-EF7529A1E40E}" destId="{1B301C36-3551-4105-A484-91E65FE0713E}" srcOrd="0" destOrd="0" presId="urn:microsoft.com/office/officeart/2005/8/layout/orgChart1"/>
    <dgm:cxn modelId="{FDF86707-A380-49CA-BEE3-BF5E5E9A65E4}" type="presOf" srcId="{2AA06899-A03E-49D7-8855-9D277E3765E5}" destId="{FA3420DA-40D6-4B92-A099-3DE643BDC8CA}" srcOrd="0" destOrd="0" presId="urn:microsoft.com/office/officeart/2005/8/layout/orgChart1"/>
    <dgm:cxn modelId="{1FDC0108-AC18-483F-AF7F-303C4ECEA333}" srcId="{3C3F6406-873B-4C98-9B4C-B2FFD76052CA}" destId="{B6A50CF2-DEE0-41C1-964B-3366AE5592C9}" srcOrd="1" destOrd="0" parTransId="{F353F063-EC4B-4FDA-B642-AAA5FC0EED9F}" sibTransId="{59900446-7051-4271-996F-4BA54782AF10}"/>
    <dgm:cxn modelId="{18D16908-9907-4C97-98FC-7890E75F2EF4}" type="presOf" srcId="{3C3F6406-873B-4C98-9B4C-B2FFD76052CA}" destId="{FDFF7461-FAED-48F4-B792-B7623D7175F6}" srcOrd="1" destOrd="0" presId="urn:microsoft.com/office/officeart/2005/8/layout/orgChart1"/>
    <dgm:cxn modelId="{673D2D0D-09C1-47C5-9070-FBD6B9EA77D4}" srcId="{89F278EB-AF3A-4CC7-8B2C-59E84AC80BF2}" destId="{36991EA8-0A4B-45B1-BDE5-5388A227F677}" srcOrd="2" destOrd="0" parTransId="{9EC22715-76A6-40DF-B556-57917F2D47D3}" sibTransId="{FD2C4E43-4326-40F4-9A56-4886E7362F99}"/>
    <dgm:cxn modelId="{024E8F13-20C0-4DDA-B009-F60E34A9E2ED}" srcId="{89F278EB-AF3A-4CC7-8B2C-59E84AC80BF2}" destId="{FFC329C7-833E-4285-97F1-44541E257DB2}" srcOrd="1" destOrd="0" parTransId="{E99603B4-D7C5-491F-8A8E-CDEC1CD9A38F}" sibTransId="{B63D1FB0-A10F-4313-BE05-31B2ADC6E9CD}"/>
    <dgm:cxn modelId="{524F6B16-121D-4F9A-9329-7F6F3CAEB777}" type="presOf" srcId="{0C575902-3DE7-4301-80CC-C4DD3A60DF62}" destId="{46DBDFE0-21DC-4E1B-B96B-8009431B6D3C}" srcOrd="0" destOrd="0" presId="urn:microsoft.com/office/officeart/2005/8/layout/orgChart1"/>
    <dgm:cxn modelId="{7326F41C-9FE1-4645-972C-D0F8F965AB05}" type="presOf" srcId="{EC4CEF13-82B7-4407-B8DD-BF87411C747A}" destId="{C1B9DC1C-C36B-451F-9344-83A5170CB7EB}" srcOrd="0" destOrd="0" presId="urn:microsoft.com/office/officeart/2005/8/layout/orgChart1"/>
    <dgm:cxn modelId="{3C59D822-304B-42CE-AB51-6C05139E56C8}" type="presOf" srcId="{C5A5BF2A-C846-4C08-BEF2-0DA59EE924FB}" destId="{6CD3C5B4-D9CB-4DB3-8433-A7424B124FFB}" srcOrd="1" destOrd="0" presId="urn:microsoft.com/office/officeart/2005/8/layout/orgChart1"/>
    <dgm:cxn modelId="{FD9B9424-9DF4-4241-AD0C-11CF4D831560}" type="presOf" srcId="{82511FD3-A238-4951-9C18-A335E1336EA1}" destId="{53C7343D-CC53-496B-BF88-1BA8A91BCB53}" srcOrd="0" destOrd="0" presId="urn:microsoft.com/office/officeart/2005/8/layout/orgChart1"/>
    <dgm:cxn modelId="{2DE01D2A-943E-41F2-B51D-247366A0A14E}" type="presOf" srcId="{1B35EE63-298E-4E3B-8A99-0AE985C632A1}" destId="{2F3B684F-B332-466A-92F3-F33539B47938}" srcOrd="0" destOrd="0" presId="urn:microsoft.com/office/officeart/2005/8/layout/orgChart1"/>
    <dgm:cxn modelId="{ED01E82B-DE51-47C4-9F10-E6F9EC9527A5}" type="presOf" srcId="{E6C25E36-3894-4CAB-8697-944E69367EFF}" destId="{0F741C45-A5A1-4430-94EB-8EFF25D117F3}" srcOrd="1" destOrd="0" presId="urn:microsoft.com/office/officeart/2005/8/layout/orgChart1"/>
    <dgm:cxn modelId="{FF97C42C-D46A-410F-BD3C-305BB3E2326B}" srcId="{3C3F6406-873B-4C98-9B4C-B2FFD76052CA}" destId="{C5A5BF2A-C846-4C08-BEF2-0DA59EE924FB}" srcOrd="3" destOrd="0" parTransId="{E1907587-4D12-41D4-87CC-B45FB7D111DB}" sibTransId="{2AB49E78-00EC-4FB3-9F2A-00C5BCE5F486}"/>
    <dgm:cxn modelId="{8282DF2D-6F3B-48A6-9480-D02309EDC058}" type="presOf" srcId="{0D7D1E76-BDBC-4222-BB99-3A9F62894422}" destId="{45E19BF4-45E9-4AD9-A3D5-7C892C4CA6E2}" srcOrd="1" destOrd="0" presId="urn:microsoft.com/office/officeart/2005/8/layout/orgChart1"/>
    <dgm:cxn modelId="{8D88852F-8674-4D4E-8002-740D4F259E57}" type="presOf" srcId="{D7BEB76D-B509-486D-964E-0754575ED3C9}" destId="{D6F3A37F-C42F-49D7-8838-BB30E2E5E61E}" srcOrd="0" destOrd="0" presId="urn:microsoft.com/office/officeart/2005/8/layout/orgChart1"/>
    <dgm:cxn modelId="{D98F0C31-0A67-499A-8577-2CF67C8404B0}" type="presOf" srcId="{F2C063E2-FC18-4E35-8BEF-3578564EC5B9}" destId="{3B10C29D-1FB7-4974-825E-A6B5E7EE8A29}" srcOrd="0" destOrd="0" presId="urn:microsoft.com/office/officeart/2005/8/layout/orgChart1"/>
    <dgm:cxn modelId="{DADFFA31-CC80-4491-98F1-899CA9233303}" type="presOf" srcId="{0D67A014-C592-47BC-BC6F-D034DA88DAB9}" destId="{B964441C-46B7-4B12-9FD4-53078E320567}" srcOrd="0" destOrd="0" presId="urn:microsoft.com/office/officeart/2005/8/layout/orgChart1"/>
    <dgm:cxn modelId="{FE624035-F15F-4566-8069-02484D4AB324}" type="presOf" srcId="{36991EA8-0A4B-45B1-BDE5-5388A227F677}" destId="{F99CDFFE-3917-490B-A4F1-D0A96CF44089}" srcOrd="1" destOrd="0" presId="urn:microsoft.com/office/officeart/2005/8/layout/orgChart1"/>
    <dgm:cxn modelId="{CA5F2838-3D4A-4841-833F-B0E871E6CC5E}" type="presOf" srcId="{CB2D10CF-0347-4532-917C-CDC7C157FD1E}" destId="{E4567E22-273E-43E6-8114-7478F6B1EC15}" srcOrd="0" destOrd="0" presId="urn:microsoft.com/office/officeart/2005/8/layout/orgChart1"/>
    <dgm:cxn modelId="{AB331239-B0F6-49F2-A22B-6176ADA63812}" type="presOf" srcId="{57885D7D-A1D2-4365-8B98-FFA73DA7EC4B}" destId="{CC5C7098-5385-4BCB-B5A7-225C3068D7DA}" srcOrd="0" destOrd="0" presId="urn:microsoft.com/office/officeart/2005/8/layout/orgChart1"/>
    <dgm:cxn modelId="{84C0A339-B4C1-4DDC-A3F2-A91A8BE6F840}" srcId="{DD189155-9B38-4A01-9793-75E8C5890B10}" destId="{3923A449-D0E6-4EAA-9BAF-A01F5717D4FE}" srcOrd="1" destOrd="0" parTransId="{0C575902-3DE7-4301-80CC-C4DD3A60DF62}" sibTransId="{AD2D247D-30E7-4FC5-A901-49F65802FF96}"/>
    <dgm:cxn modelId="{0AA5013F-F112-4E20-8687-02A603FE58E2}" type="presOf" srcId="{E99603B4-D7C5-491F-8A8E-CDEC1CD9A38F}" destId="{94895A3B-54E4-43B3-BDA3-4E8FAEEDAD2A}" srcOrd="0" destOrd="0" presId="urn:microsoft.com/office/officeart/2005/8/layout/orgChart1"/>
    <dgm:cxn modelId="{BEBF575B-9AC2-4664-8A3A-2533AED1C194}" type="presOf" srcId="{89F278EB-AF3A-4CC7-8B2C-59E84AC80BF2}" destId="{CA3C8B61-42FC-4C61-B5B0-DB29EB5B295D}" srcOrd="0" destOrd="0" presId="urn:microsoft.com/office/officeart/2005/8/layout/orgChart1"/>
    <dgm:cxn modelId="{5132E25B-1E50-443E-B547-C8E998A143A2}" type="presOf" srcId="{C5A5BF2A-C846-4C08-BEF2-0DA59EE924FB}" destId="{3C2D99BB-F731-48EA-98A3-AAB2C17369DB}" srcOrd="0" destOrd="0" presId="urn:microsoft.com/office/officeart/2005/8/layout/orgChart1"/>
    <dgm:cxn modelId="{3F9FC85F-CA7C-4531-A555-35F3DF654CA7}" srcId="{0D67A014-C592-47BC-BC6F-D034DA88DAB9}" destId="{3C3F6406-873B-4C98-9B4C-B2FFD76052CA}" srcOrd="0" destOrd="0" parTransId="{3F691FB5-2655-45BB-A2B5-D741073E18E8}" sibTransId="{04D16D13-CCC2-4CF0-BE0F-724A7FAA379C}"/>
    <dgm:cxn modelId="{B1A14560-00C8-4E83-A3D0-D940183BC3A4}" type="presOf" srcId="{FFC329C7-833E-4285-97F1-44541E257DB2}" destId="{804333E6-B477-499E-8EB8-07AAE18F737E}" srcOrd="1" destOrd="0" presId="urn:microsoft.com/office/officeart/2005/8/layout/orgChart1"/>
    <dgm:cxn modelId="{B7459D60-CB1C-4745-9350-8473DE2B80E6}" type="presOf" srcId="{89F278EB-AF3A-4CC7-8B2C-59E84AC80BF2}" destId="{4BE68BE6-16A9-43C8-A45B-D414FA4B9DAB}" srcOrd="1" destOrd="0" presId="urn:microsoft.com/office/officeart/2005/8/layout/orgChart1"/>
    <dgm:cxn modelId="{47A5B341-DE9C-4E2C-A7D0-B6CDBCE8416E}" type="presOf" srcId="{9DFE81AA-1018-4E16-8796-D84C1C6E2985}" destId="{5473B246-57E0-49A1-BB8D-A621E1E53303}" srcOrd="1" destOrd="0" presId="urn:microsoft.com/office/officeart/2005/8/layout/orgChart1"/>
    <dgm:cxn modelId="{AAFC5F62-9A66-488B-AD09-76595221A156}" type="presOf" srcId="{B6A50CF2-DEE0-41C1-964B-3366AE5592C9}" destId="{F4413C7B-4EF5-42FE-985C-FC817F483675}" srcOrd="0" destOrd="0" presId="urn:microsoft.com/office/officeart/2005/8/layout/orgChart1"/>
    <dgm:cxn modelId="{17C48763-AADC-4C53-8691-968D636CB2F7}" srcId="{DD189155-9B38-4A01-9793-75E8C5890B10}" destId="{EC4CEF13-82B7-4407-B8DD-BF87411C747A}" srcOrd="5" destOrd="0" parTransId="{BD5CFA45-BC40-4BCF-86F9-47CB68222238}" sibTransId="{739E6B94-1097-4CA3-B2A5-7E65D73F744F}"/>
    <dgm:cxn modelId="{8F71E563-E2FE-4E94-A60F-99E05FBA9DDD}" type="presOf" srcId="{0F041ADD-995E-4DE1-A19E-F2E96EBDBB56}" destId="{E2C15B90-41B6-45F7-B344-E978C6759DAF}" srcOrd="1" destOrd="0" presId="urn:microsoft.com/office/officeart/2005/8/layout/orgChart1"/>
    <dgm:cxn modelId="{3A0FDA46-3EDA-4D31-8B9C-B3491AA82F98}" type="presOf" srcId="{FBAB4866-F097-42D3-9D6C-A51F770FB5A9}" destId="{35CD7B35-330C-4854-B827-D4606146B65A}" srcOrd="1" destOrd="0" presId="urn:microsoft.com/office/officeart/2005/8/layout/orgChart1"/>
    <dgm:cxn modelId="{E2304A4E-32AC-4F47-B868-51E1D8F67BB4}" type="presOf" srcId="{6AE2D5E4-24D2-4366-9DDC-F3E1BA262A33}" destId="{1D7AD6CE-6F55-416F-A647-459E607BDF39}" srcOrd="0" destOrd="0" presId="urn:microsoft.com/office/officeart/2005/8/layout/orgChart1"/>
    <dgm:cxn modelId="{82486851-F92F-4572-AFD4-DDB2AC89EE5A}" type="presOf" srcId="{3923A449-D0E6-4EAA-9BAF-A01F5717D4FE}" destId="{8DA7EDAA-2FF8-4F5F-BE21-3DFE9B81B7EB}" srcOrd="1" destOrd="0" presId="urn:microsoft.com/office/officeart/2005/8/layout/orgChart1"/>
    <dgm:cxn modelId="{1D06AF73-29AB-4FF9-A8BE-1265B8AE58CF}" type="presOf" srcId="{9DFE81AA-1018-4E16-8796-D84C1C6E2985}" destId="{4E258C25-9B33-4605-BEA1-65DCD7A25FB0}" srcOrd="0" destOrd="0" presId="urn:microsoft.com/office/officeart/2005/8/layout/orgChart1"/>
    <dgm:cxn modelId="{D742A154-800F-4D78-BF3A-0AEB0AD6081B}" type="presOf" srcId="{BD5CFA45-BC40-4BCF-86F9-47CB68222238}" destId="{127D9C9D-FF35-4246-B497-FCDA20658193}" srcOrd="0" destOrd="0" presId="urn:microsoft.com/office/officeart/2005/8/layout/orgChart1"/>
    <dgm:cxn modelId="{A1A3D776-7CCB-47A1-B795-AFDA362AA899}" srcId="{DD189155-9B38-4A01-9793-75E8C5890B10}" destId="{82511FD3-A238-4951-9C18-A335E1336EA1}" srcOrd="4" destOrd="0" parTransId="{F2C063E2-FC18-4E35-8BEF-3578564EC5B9}" sibTransId="{AA414AB3-538C-4C29-94EF-F1DFDABCAC73}"/>
    <dgm:cxn modelId="{428C8477-D02A-4849-BB65-1073632FA9AF}" type="presOf" srcId="{7242E48B-EB85-4CC7-9809-D0D2EE182C8C}" destId="{0E431A79-D435-408F-A7B3-53EB4648521C}" srcOrd="0" destOrd="0" presId="urn:microsoft.com/office/officeart/2005/8/layout/orgChart1"/>
    <dgm:cxn modelId="{DCD15F7B-95B6-4893-8EAE-09D406DAA49E}" srcId="{89F278EB-AF3A-4CC7-8B2C-59E84AC80BF2}" destId="{DD189155-9B38-4A01-9793-75E8C5890B10}" srcOrd="7" destOrd="0" parTransId="{CB2898A7-4CAE-491C-8051-7743689EC6FB}" sibTransId="{7F4B20A6-3F8C-4DA8-B20B-3CF9C8B6B8C9}"/>
    <dgm:cxn modelId="{826DFD83-FA74-4B4F-9CB9-D101856349D5}" type="presOf" srcId="{FBAB4866-F097-42D3-9D6C-A51F770FB5A9}" destId="{58BC16C4-934B-4CBC-A039-E87722B3979A}" srcOrd="0" destOrd="0" presId="urn:microsoft.com/office/officeart/2005/8/layout/orgChart1"/>
    <dgm:cxn modelId="{D3A5B086-888F-4E6D-B17D-727D23D72E75}" type="presOf" srcId="{30C82F4C-5473-44CE-9881-AF871D62FA50}" destId="{EF90F03B-C628-4F30-961B-0BF0C8514544}" srcOrd="0" destOrd="0" presId="urn:microsoft.com/office/officeart/2005/8/layout/orgChart1"/>
    <dgm:cxn modelId="{431F7E89-DAE7-40A8-9C2C-F428FEFB4DA9}" type="presOf" srcId="{82511FD3-A238-4951-9C18-A335E1336EA1}" destId="{EA183D62-AEBA-4715-8AA3-35284C99AB9F}" srcOrd="1" destOrd="0" presId="urn:microsoft.com/office/officeart/2005/8/layout/orgChart1"/>
    <dgm:cxn modelId="{4E62508A-7F62-4C6A-8146-EBF44208076A}" type="presOf" srcId="{DC180803-4EA5-4370-B8E7-95778CD3B7DD}" destId="{AFE770CB-6DB2-4313-AB4B-1CE57AFE4FAF}" srcOrd="0" destOrd="0" presId="urn:microsoft.com/office/officeart/2005/8/layout/orgChart1"/>
    <dgm:cxn modelId="{18087A8C-F208-4350-B578-74735268F3DE}" type="presOf" srcId="{9EC22715-76A6-40DF-B556-57917F2D47D3}" destId="{B7113D50-A6EC-4B5F-A26A-C5FC36C5465E}" srcOrd="0" destOrd="0" presId="urn:microsoft.com/office/officeart/2005/8/layout/orgChart1"/>
    <dgm:cxn modelId="{4594278E-D14B-4F68-80C2-2F18245DE66C}" srcId="{C5A5BF2A-C846-4C08-BEF2-0DA59EE924FB}" destId="{F85D5FAE-0054-47DA-8E6F-62B45EBCB3AB}" srcOrd="0" destOrd="0" parTransId="{30C82F4C-5473-44CE-9881-AF871D62FA50}" sibTransId="{91065932-89E0-45C4-A6DF-69597C0FB491}"/>
    <dgm:cxn modelId="{0D922197-06D4-43C7-B49B-C456F5B73A67}" type="presOf" srcId="{EC4CEF13-82B7-4407-B8DD-BF87411C747A}" destId="{2DCCBDE5-8765-4514-85BE-DC36F5886EB3}" srcOrd="1" destOrd="0" presId="urn:microsoft.com/office/officeart/2005/8/layout/orgChart1"/>
    <dgm:cxn modelId="{CBB9289A-B258-4159-8632-4D50A76D5674}" srcId="{89F278EB-AF3A-4CC7-8B2C-59E84AC80BF2}" destId="{FBAB4866-F097-42D3-9D6C-A51F770FB5A9}" srcOrd="6" destOrd="0" parTransId="{6AE2D5E4-24D2-4366-9DDC-F3E1BA262A33}" sibTransId="{77D03140-94F1-420C-BECF-1E412AEB02CC}"/>
    <dgm:cxn modelId="{454B439D-CA33-4E87-85D7-212CC1C64AC3}" srcId="{89F278EB-AF3A-4CC7-8B2C-59E84AC80BF2}" destId="{0D7D1E76-BDBC-4222-BB99-3A9F62894422}" srcOrd="3" destOrd="0" parTransId="{CB2D10CF-0347-4532-917C-CDC7C157FD1E}" sibTransId="{C07FB200-62E4-4DF7-902A-333ACC1DFA57}"/>
    <dgm:cxn modelId="{ADAC0DA8-9D58-4413-AEC5-C631A00566E4}" type="presOf" srcId="{89A3AC2D-C680-435A-90BF-891876705807}" destId="{FAA24E6C-D8ED-484E-A2A3-812FBDF7AFBA}" srcOrd="0" destOrd="0" presId="urn:microsoft.com/office/officeart/2005/8/layout/orgChart1"/>
    <dgm:cxn modelId="{B443F3AA-5353-4560-AE9A-AB2331538D43}" srcId="{DD189155-9B38-4A01-9793-75E8C5890B10}" destId="{324B12BA-E51C-4EC0-AF28-DD3E229C30E5}" srcOrd="2" destOrd="0" parTransId="{592D35A0-2203-4ECD-8B9B-F2B7B3D782D5}" sibTransId="{D6E716FF-61B5-4C9B-BAAB-670F8CD8B525}"/>
    <dgm:cxn modelId="{D8AF5CAB-BC5D-4158-815D-BEC49542BDF1}" type="presOf" srcId="{F85D5FAE-0054-47DA-8E6F-62B45EBCB3AB}" destId="{793C840F-0D91-4AD5-BC53-A0FDDCE2D0FC}" srcOrd="0" destOrd="0" presId="urn:microsoft.com/office/officeart/2005/8/layout/orgChart1"/>
    <dgm:cxn modelId="{AA8A43AC-D0F1-48E1-902D-1CA57CEC3E43}" srcId="{DD189155-9B38-4A01-9793-75E8C5890B10}" destId="{9DFE81AA-1018-4E16-8796-D84C1C6E2985}" srcOrd="0" destOrd="0" parTransId="{57885D7D-A1D2-4365-8B98-FFA73DA7EC4B}" sibTransId="{67466EE1-4A2C-4E08-817A-FEFF75AFC704}"/>
    <dgm:cxn modelId="{233248AD-0ADC-4230-88FB-BFC12031B638}" type="presOf" srcId="{3923A449-D0E6-4EAA-9BAF-A01F5717D4FE}" destId="{AB39DBE5-E214-40C0-969F-229BA04EF696}" srcOrd="0" destOrd="0" presId="urn:microsoft.com/office/officeart/2005/8/layout/orgChart1"/>
    <dgm:cxn modelId="{6DD38BAD-2F45-4159-9CEC-FB2BEA832E79}" type="presOf" srcId="{0D7D1E76-BDBC-4222-BB99-3A9F62894422}" destId="{DB8C22E6-FB97-4181-B1DE-946DDFD2ADF9}" srcOrd="0" destOrd="0" presId="urn:microsoft.com/office/officeart/2005/8/layout/orgChart1"/>
    <dgm:cxn modelId="{DD5A04AF-63F0-4C91-BC32-8F67FB4B6910}" type="presOf" srcId="{F6B85E29-CC98-4D44-8357-0D4707192369}" destId="{FB55DA78-0B82-49D8-B6FD-7938954CE6CF}" srcOrd="0" destOrd="0" presId="urn:microsoft.com/office/officeart/2005/8/layout/orgChart1"/>
    <dgm:cxn modelId="{811D50B0-6359-49B8-B71B-9593B1EBC2A8}" type="presOf" srcId="{324B12BA-E51C-4EC0-AF28-DD3E229C30E5}" destId="{AEDF923C-E3B6-4C1C-A0E1-2E370818EB37}" srcOrd="1" destOrd="0" presId="urn:microsoft.com/office/officeart/2005/8/layout/orgChart1"/>
    <dgm:cxn modelId="{FB8A51B2-35DB-44CE-8FCF-56AEABE56914}" type="presOf" srcId="{304B0AEE-8E6B-4522-BE68-8A4B8F04D6E2}" destId="{C9E8A6C9-64A9-4F47-A0C5-F181F6EAF11D}" srcOrd="0" destOrd="0" presId="urn:microsoft.com/office/officeart/2005/8/layout/orgChart1"/>
    <dgm:cxn modelId="{3C3E64B3-15FF-4F78-B1F8-0AA5275619CE}" type="presOf" srcId="{DD189155-9B38-4A01-9793-75E8C5890B10}" destId="{998DA967-D5C4-478B-8EA6-551873853B52}" srcOrd="1" destOrd="0" presId="urn:microsoft.com/office/officeart/2005/8/layout/orgChart1"/>
    <dgm:cxn modelId="{772851B4-2EF0-45C6-A266-6CF960BEC0DC}" type="presOf" srcId="{7242E48B-EB85-4CC7-9809-D0D2EE182C8C}" destId="{9F8FA4F2-E3F5-49DC-A942-BA04C49CE0D3}" srcOrd="1" destOrd="0" presId="urn:microsoft.com/office/officeart/2005/8/layout/orgChart1"/>
    <dgm:cxn modelId="{CC9639B6-FCC9-4DC3-80C8-7B388D4146E6}" type="presOf" srcId="{B6A50CF2-DEE0-41C1-964B-3366AE5592C9}" destId="{44521A93-B713-440B-9444-6A83E8CB3CAF}" srcOrd="1" destOrd="0" presId="urn:microsoft.com/office/officeart/2005/8/layout/orgChart1"/>
    <dgm:cxn modelId="{B8B712B9-445D-4DCE-BA07-0C1B2E95A32A}" type="presOf" srcId="{0F041ADD-995E-4DE1-A19E-F2E96EBDBB56}" destId="{55B993B4-B5B4-4CA4-94B2-F651C9B90D25}" srcOrd="0" destOrd="0" presId="urn:microsoft.com/office/officeart/2005/8/layout/orgChart1"/>
    <dgm:cxn modelId="{2643EEBB-C159-49F1-A7AE-45A1041E617B}" type="presOf" srcId="{592D35A0-2203-4ECD-8B9B-F2B7B3D782D5}" destId="{80637568-D493-4DFD-871B-FC57951DA33A}" srcOrd="0" destOrd="0" presId="urn:microsoft.com/office/officeart/2005/8/layout/orgChart1"/>
    <dgm:cxn modelId="{87CD59BE-60D1-419D-BF69-26E9100E357A}" type="presOf" srcId="{4EEED8B4-6081-473C-AF33-C17C58B1BBB3}" destId="{C43E1E07-9241-4C28-923D-0716F532A2AD}" srcOrd="1" destOrd="0" presId="urn:microsoft.com/office/officeart/2005/8/layout/orgChart1"/>
    <dgm:cxn modelId="{55BCC6BF-3AF8-4292-BF96-B07B1740A7BE}" srcId="{89F278EB-AF3A-4CC7-8B2C-59E84AC80BF2}" destId="{0F041ADD-995E-4DE1-A19E-F2E96EBDBB56}" srcOrd="5" destOrd="0" parTransId="{C5847121-96E4-4AAC-9A11-E7ED73C21DB3}" sibTransId="{68559F15-2E74-470A-92D8-72A5DF9939D7}"/>
    <dgm:cxn modelId="{84E252C0-FF98-4040-B599-03D5BA505A6B}" srcId="{C5A5BF2A-C846-4C08-BEF2-0DA59EE924FB}" destId="{7242E48B-EB85-4CC7-9809-D0D2EE182C8C}" srcOrd="1" destOrd="0" parTransId="{DC180803-4EA5-4370-B8E7-95778CD3B7DD}" sibTransId="{99C41429-50BF-4146-9EA1-A247AE8A72C5}"/>
    <dgm:cxn modelId="{D2D5BBC1-A05A-42EA-9134-F395CE38B22F}" type="presOf" srcId="{324B12BA-E51C-4EC0-AF28-DD3E229C30E5}" destId="{9AEC53F7-F1D5-4DA8-B61F-413B6B82D2C6}" srcOrd="0" destOrd="0" presId="urn:microsoft.com/office/officeart/2005/8/layout/orgChart1"/>
    <dgm:cxn modelId="{71F8CCCA-EC24-4B05-9F9A-969AA79777AF}" srcId="{89F278EB-AF3A-4CC7-8B2C-59E84AC80BF2}" destId="{E6C25E36-3894-4CAB-8697-944E69367EFF}" srcOrd="0" destOrd="0" parTransId="{D7BEB76D-B509-486D-964E-0754575ED3C9}" sibTransId="{C4D574AC-E392-44AB-884F-CD97FB70FE30}"/>
    <dgm:cxn modelId="{3DEBE4CB-2E23-4399-BCFE-89E8C91E4FF5}" srcId="{3C3F6406-873B-4C98-9B4C-B2FFD76052CA}" destId="{89F278EB-AF3A-4CC7-8B2C-59E84AC80BF2}" srcOrd="0" destOrd="0" parTransId="{0815512D-47F3-4FF9-B559-EF7529A1E40E}" sibTransId="{F316B385-425D-4A6C-A290-8D194AF4F37E}"/>
    <dgm:cxn modelId="{C9B4B7CD-60C3-4D5F-BD34-164C18117B31}" type="presOf" srcId="{F6B85E29-CC98-4D44-8357-0D4707192369}" destId="{762826EF-98B7-48BD-9FE0-F81371FC87C2}" srcOrd="1" destOrd="0" presId="urn:microsoft.com/office/officeart/2005/8/layout/orgChart1"/>
    <dgm:cxn modelId="{85CB4DD1-3476-479D-832C-9093AE7C5742}" type="presOf" srcId="{CB2898A7-4CAE-491C-8051-7743689EC6FB}" destId="{E2207E24-D5D9-4A06-A618-856E7A5A5DDD}" srcOrd="0" destOrd="0" presId="urn:microsoft.com/office/officeart/2005/8/layout/orgChart1"/>
    <dgm:cxn modelId="{E01418D6-87ED-4396-85DF-4E7059C9DE29}" type="presOf" srcId="{DD189155-9B38-4A01-9793-75E8C5890B10}" destId="{606837F1-6886-474A-8F37-E6B19670BB5F}" srcOrd="0" destOrd="0" presId="urn:microsoft.com/office/officeart/2005/8/layout/orgChart1"/>
    <dgm:cxn modelId="{6A42F3E0-DD70-4A95-A1D4-3B7F6AE7DF95}" srcId="{DD189155-9B38-4A01-9793-75E8C5890B10}" destId="{4EEED8B4-6081-473C-AF33-C17C58B1BBB3}" srcOrd="3" destOrd="0" parTransId="{1B35EE63-298E-4E3B-8A99-0AE985C632A1}" sibTransId="{2F2ED4FC-D344-4BBD-9580-E230217E1C2E}"/>
    <dgm:cxn modelId="{9AAB84E5-7E96-4919-8770-A18121BFF195}" srcId="{3C3F6406-873B-4C98-9B4C-B2FFD76052CA}" destId="{89A3AC2D-C680-435A-90BF-891876705807}" srcOrd="2" destOrd="0" parTransId="{304B0AEE-8E6B-4522-BE68-8A4B8F04D6E2}" sibTransId="{551C19E8-D7CC-442E-B00A-6467214B81CA}"/>
    <dgm:cxn modelId="{0006C3EB-F4B4-4DEC-B66E-7309C4B18831}" srcId="{89F278EB-AF3A-4CC7-8B2C-59E84AC80BF2}" destId="{F6B85E29-CC98-4D44-8357-0D4707192369}" srcOrd="4" destOrd="0" parTransId="{2AA06899-A03E-49D7-8855-9D277E3765E5}" sibTransId="{770AB9F3-968E-42D1-8B24-CDCB9D47002B}"/>
    <dgm:cxn modelId="{F71529ED-595D-4BD1-B26E-338D3F7C0970}" type="presOf" srcId="{F353F063-EC4B-4FDA-B642-AAA5FC0EED9F}" destId="{7FA9A0DD-B613-49FB-8CB4-FEED4C18A766}" srcOrd="0" destOrd="0" presId="urn:microsoft.com/office/officeart/2005/8/layout/orgChart1"/>
    <dgm:cxn modelId="{97081EF2-FA6C-4F00-8B2F-2C2EB3B6A542}" type="presOf" srcId="{36991EA8-0A4B-45B1-BDE5-5388A227F677}" destId="{A421F251-D033-4D24-AB10-AF2FCC256CCC}" srcOrd="0" destOrd="0" presId="urn:microsoft.com/office/officeart/2005/8/layout/orgChart1"/>
    <dgm:cxn modelId="{89032DF4-D778-40EA-8507-E7C946D2E7A4}" type="presOf" srcId="{C5847121-96E4-4AAC-9A11-E7ED73C21DB3}" destId="{34563C61-4C60-4777-B44C-4DD93CEEE3E6}" srcOrd="0" destOrd="0" presId="urn:microsoft.com/office/officeart/2005/8/layout/orgChart1"/>
    <dgm:cxn modelId="{7819B1F4-DC3D-40D9-8B2F-E1EBE4A80E7D}" type="presOf" srcId="{F85D5FAE-0054-47DA-8E6F-62B45EBCB3AB}" destId="{D77C93FE-8021-4021-BCC1-20C5FAD2C97B}" srcOrd="1" destOrd="0" presId="urn:microsoft.com/office/officeart/2005/8/layout/orgChart1"/>
    <dgm:cxn modelId="{FB6D53F5-FF81-4024-A8B4-F8C420360D9C}" type="presOf" srcId="{E6C25E36-3894-4CAB-8697-944E69367EFF}" destId="{5B16198F-F319-4FD1-A199-7B879A63B801}" srcOrd="0" destOrd="0" presId="urn:microsoft.com/office/officeart/2005/8/layout/orgChart1"/>
    <dgm:cxn modelId="{310467F7-A8F6-419E-86FC-CE40031A67A5}" type="presOf" srcId="{89A3AC2D-C680-435A-90BF-891876705807}" destId="{45D1BC0E-8426-4DCC-AFE7-079B11AD673E}" srcOrd="1" destOrd="0" presId="urn:microsoft.com/office/officeart/2005/8/layout/orgChart1"/>
    <dgm:cxn modelId="{F318E6FC-6904-469C-A09B-1A5B5435F4ED}" type="presOf" srcId="{3C3F6406-873B-4C98-9B4C-B2FFD76052CA}" destId="{A1991949-C875-4A90-9753-5099213FC43D}" srcOrd="0" destOrd="0" presId="urn:microsoft.com/office/officeart/2005/8/layout/orgChart1"/>
    <dgm:cxn modelId="{58CA0E9D-235C-41D6-9094-A03B1A4103EB}" type="presParOf" srcId="{B964441C-46B7-4B12-9FD4-53078E320567}" destId="{1008B33D-A413-4BC6-B318-D7CBC6246559}" srcOrd="0" destOrd="0" presId="urn:microsoft.com/office/officeart/2005/8/layout/orgChart1"/>
    <dgm:cxn modelId="{834030CB-57D1-4E94-B8D5-D965C1109EB7}" type="presParOf" srcId="{1008B33D-A413-4BC6-B318-D7CBC6246559}" destId="{C025E894-D2FD-4359-A82D-ACBF582A3F26}" srcOrd="0" destOrd="0" presId="urn:microsoft.com/office/officeart/2005/8/layout/orgChart1"/>
    <dgm:cxn modelId="{F2275398-A216-48B3-9509-C4186D9E5557}" type="presParOf" srcId="{C025E894-D2FD-4359-A82D-ACBF582A3F26}" destId="{A1991949-C875-4A90-9753-5099213FC43D}" srcOrd="0" destOrd="0" presId="urn:microsoft.com/office/officeart/2005/8/layout/orgChart1"/>
    <dgm:cxn modelId="{A7D5E73C-42F0-4601-B556-38B47BFBA42F}" type="presParOf" srcId="{C025E894-D2FD-4359-A82D-ACBF582A3F26}" destId="{FDFF7461-FAED-48F4-B792-B7623D7175F6}" srcOrd="1" destOrd="0" presId="urn:microsoft.com/office/officeart/2005/8/layout/orgChart1"/>
    <dgm:cxn modelId="{D0F39A71-F557-4886-B915-F69035B62462}" type="presParOf" srcId="{1008B33D-A413-4BC6-B318-D7CBC6246559}" destId="{8B131BED-712A-482A-B913-68485E2B9A25}" srcOrd="1" destOrd="0" presId="urn:microsoft.com/office/officeart/2005/8/layout/orgChart1"/>
    <dgm:cxn modelId="{1F32830C-343B-4D23-8E04-6851DA7730A4}" type="presParOf" srcId="{8B131BED-712A-482A-B913-68485E2B9A25}" destId="{1B301C36-3551-4105-A484-91E65FE0713E}" srcOrd="0" destOrd="0" presId="urn:microsoft.com/office/officeart/2005/8/layout/orgChart1"/>
    <dgm:cxn modelId="{0BB9FC77-B228-46CF-94FF-7B48B0318F15}" type="presParOf" srcId="{8B131BED-712A-482A-B913-68485E2B9A25}" destId="{1C64A99E-68BF-4B5D-840D-2706CD06E634}" srcOrd="1" destOrd="0" presId="urn:microsoft.com/office/officeart/2005/8/layout/orgChart1"/>
    <dgm:cxn modelId="{6D5738C3-73DC-4F04-AF2F-0F98FB2FA619}" type="presParOf" srcId="{1C64A99E-68BF-4B5D-840D-2706CD06E634}" destId="{4F188389-573F-4E0B-BA82-F807C324948F}" srcOrd="0" destOrd="0" presId="urn:microsoft.com/office/officeart/2005/8/layout/orgChart1"/>
    <dgm:cxn modelId="{1D82E598-86DD-415D-8902-F311DFD43741}" type="presParOf" srcId="{4F188389-573F-4E0B-BA82-F807C324948F}" destId="{CA3C8B61-42FC-4C61-B5B0-DB29EB5B295D}" srcOrd="0" destOrd="0" presId="urn:microsoft.com/office/officeart/2005/8/layout/orgChart1"/>
    <dgm:cxn modelId="{1D63E761-BE61-4182-947B-3CC8CF669746}" type="presParOf" srcId="{4F188389-573F-4E0B-BA82-F807C324948F}" destId="{4BE68BE6-16A9-43C8-A45B-D414FA4B9DAB}" srcOrd="1" destOrd="0" presId="urn:microsoft.com/office/officeart/2005/8/layout/orgChart1"/>
    <dgm:cxn modelId="{F8B78BA1-499B-431F-BEF7-70A0B39018B0}" type="presParOf" srcId="{1C64A99E-68BF-4B5D-840D-2706CD06E634}" destId="{A05F9960-B157-4016-A8FC-5965D89DC924}" srcOrd="1" destOrd="0" presId="urn:microsoft.com/office/officeart/2005/8/layout/orgChart1"/>
    <dgm:cxn modelId="{9B948FB3-76B7-4C69-8B4B-F276F8A7CED1}" type="presParOf" srcId="{A05F9960-B157-4016-A8FC-5965D89DC924}" destId="{E4567E22-273E-43E6-8114-7478F6B1EC15}" srcOrd="0" destOrd="0" presId="urn:microsoft.com/office/officeart/2005/8/layout/orgChart1"/>
    <dgm:cxn modelId="{E5074DD6-811C-4844-8982-167DDE22E5BA}" type="presParOf" srcId="{A05F9960-B157-4016-A8FC-5965D89DC924}" destId="{2212E823-2345-488B-BFF4-120DA7C35F3E}" srcOrd="1" destOrd="0" presId="urn:microsoft.com/office/officeart/2005/8/layout/orgChart1"/>
    <dgm:cxn modelId="{98682726-FAAE-43D4-B00E-BF650A1F8FD5}" type="presParOf" srcId="{2212E823-2345-488B-BFF4-120DA7C35F3E}" destId="{82F3EC9B-0773-4459-86F9-9150188A168F}" srcOrd="0" destOrd="0" presId="urn:microsoft.com/office/officeart/2005/8/layout/orgChart1"/>
    <dgm:cxn modelId="{F602B6AE-B60D-460A-8C0B-E4DEE435665E}" type="presParOf" srcId="{82F3EC9B-0773-4459-86F9-9150188A168F}" destId="{DB8C22E6-FB97-4181-B1DE-946DDFD2ADF9}" srcOrd="0" destOrd="0" presId="urn:microsoft.com/office/officeart/2005/8/layout/orgChart1"/>
    <dgm:cxn modelId="{D750D28F-EDC5-4531-8FEC-4A5DFB6DF82E}" type="presParOf" srcId="{82F3EC9B-0773-4459-86F9-9150188A168F}" destId="{45E19BF4-45E9-4AD9-A3D5-7C892C4CA6E2}" srcOrd="1" destOrd="0" presId="urn:microsoft.com/office/officeart/2005/8/layout/orgChart1"/>
    <dgm:cxn modelId="{1A940A9A-B4C7-4D26-8695-75DC975AA839}" type="presParOf" srcId="{2212E823-2345-488B-BFF4-120DA7C35F3E}" destId="{FAAC60D7-A833-497A-8AA9-8FB8CDB88D36}" srcOrd="1" destOrd="0" presId="urn:microsoft.com/office/officeart/2005/8/layout/orgChart1"/>
    <dgm:cxn modelId="{BE5C8F93-627B-40AC-9ED2-FA97C89AD650}" type="presParOf" srcId="{2212E823-2345-488B-BFF4-120DA7C35F3E}" destId="{F2B91582-6D62-4DC4-B1DD-2B26B9914A3F}" srcOrd="2" destOrd="0" presId="urn:microsoft.com/office/officeart/2005/8/layout/orgChart1"/>
    <dgm:cxn modelId="{552BBB14-9455-4603-A847-3F9C81FBBE9E}" type="presParOf" srcId="{A05F9960-B157-4016-A8FC-5965D89DC924}" destId="{FA3420DA-40D6-4B92-A099-3DE643BDC8CA}" srcOrd="2" destOrd="0" presId="urn:microsoft.com/office/officeart/2005/8/layout/orgChart1"/>
    <dgm:cxn modelId="{5C455DCE-0254-4923-AC9C-34CA936F8BB5}" type="presParOf" srcId="{A05F9960-B157-4016-A8FC-5965D89DC924}" destId="{23A70C2F-7ED8-4D34-9586-F9EEE8823AF9}" srcOrd="3" destOrd="0" presId="urn:microsoft.com/office/officeart/2005/8/layout/orgChart1"/>
    <dgm:cxn modelId="{F3A7FB10-77EC-492E-956D-22078B2BB5F3}" type="presParOf" srcId="{23A70C2F-7ED8-4D34-9586-F9EEE8823AF9}" destId="{49D44EBD-836B-42A2-A977-0CD8705781D9}" srcOrd="0" destOrd="0" presId="urn:microsoft.com/office/officeart/2005/8/layout/orgChart1"/>
    <dgm:cxn modelId="{70049903-FE62-4810-B8A7-03F2955A75FE}" type="presParOf" srcId="{49D44EBD-836B-42A2-A977-0CD8705781D9}" destId="{FB55DA78-0B82-49D8-B6FD-7938954CE6CF}" srcOrd="0" destOrd="0" presId="urn:microsoft.com/office/officeart/2005/8/layout/orgChart1"/>
    <dgm:cxn modelId="{56076BB3-1381-42C4-BD45-7D8AA51BE720}" type="presParOf" srcId="{49D44EBD-836B-42A2-A977-0CD8705781D9}" destId="{762826EF-98B7-48BD-9FE0-F81371FC87C2}" srcOrd="1" destOrd="0" presId="urn:microsoft.com/office/officeart/2005/8/layout/orgChart1"/>
    <dgm:cxn modelId="{8FD19DEF-615D-49C3-8B18-8B6A532BAB2E}" type="presParOf" srcId="{23A70C2F-7ED8-4D34-9586-F9EEE8823AF9}" destId="{E9B5DABC-FBD1-468F-B514-1D72D4236FAB}" srcOrd="1" destOrd="0" presId="urn:microsoft.com/office/officeart/2005/8/layout/orgChart1"/>
    <dgm:cxn modelId="{395FAA97-9F3E-4F8A-AAEA-3C25090734CE}" type="presParOf" srcId="{23A70C2F-7ED8-4D34-9586-F9EEE8823AF9}" destId="{A4CC54E0-C962-4C94-AE8E-CD51EC07789F}" srcOrd="2" destOrd="0" presId="urn:microsoft.com/office/officeart/2005/8/layout/orgChart1"/>
    <dgm:cxn modelId="{F1DA5076-2872-4F3B-ACEF-3AA9CEEDA795}" type="presParOf" srcId="{A05F9960-B157-4016-A8FC-5965D89DC924}" destId="{34563C61-4C60-4777-B44C-4DD93CEEE3E6}" srcOrd="4" destOrd="0" presId="urn:microsoft.com/office/officeart/2005/8/layout/orgChart1"/>
    <dgm:cxn modelId="{D456FA94-07DB-40DC-9ABA-CF7DF5E864B7}" type="presParOf" srcId="{A05F9960-B157-4016-A8FC-5965D89DC924}" destId="{25F7C2E8-1027-4AF1-A117-4E1486340061}" srcOrd="5" destOrd="0" presId="urn:microsoft.com/office/officeart/2005/8/layout/orgChart1"/>
    <dgm:cxn modelId="{31AC9DC8-03B5-4A43-ABB4-AA4C74EB0635}" type="presParOf" srcId="{25F7C2E8-1027-4AF1-A117-4E1486340061}" destId="{D5383287-BA2E-4B47-83A9-B116DDC1F7BF}" srcOrd="0" destOrd="0" presId="urn:microsoft.com/office/officeart/2005/8/layout/orgChart1"/>
    <dgm:cxn modelId="{50729AB2-3F1C-4F2B-A9FE-1EAD3CA8DF4E}" type="presParOf" srcId="{D5383287-BA2E-4B47-83A9-B116DDC1F7BF}" destId="{55B993B4-B5B4-4CA4-94B2-F651C9B90D25}" srcOrd="0" destOrd="0" presId="urn:microsoft.com/office/officeart/2005/8/layout/orgChart1"/>
    <dgm:cxn modelId="{A281EEE3-4430-4AEF-92B5-1A6DD8E966C0}" type="presParOf" srcId="{D5383287-BA2E-4B47-83A9-B116DDC1F7BF}" destId="{E2C15B90-41B6-45F7-B344-E978C6759DAF}" srcOrd="1" destOrd="0" presId="urn:microsoft.com/office/officeart/2005/8/layout/orgChart1"/>
    <dgm:cxn modelId="{5C9BE86D-AFF9-415E-A214-CB9EDDE7C563}" type="presParOf" srcId="{25F7C2E8-1027-4AF1-A117-4E1486340061}" destId="{F5ED5C6D-11CC-4D8B-8C38-1907666575D6}" srcOrd="1" destOrd="0" presId="urn:microsoft.com/office/officeart/2005/8/layout/orgChart1"/>
    <dgm:cxn modelId="{32714569-0B68-450F-8377-481BC5424475}" type="presParOf" srcId="{25F7C2E8-1027-4AF1-A117-4E1486340061}" destId="{617164CC-BE81-4C51-B6C1-9F5267584268}" srcOrd="2" destOrd="0" presId="urn:microsoft.com/office/officeart/2005/8/layout/orgChart1"/>
    <dgm:cxn modelId="{E3BBABC3-445D-41F0-989F-940B3F5C0E35}" type="presParOf" srcId="{A05F9960-B157-4016-A8FC-5965D89DC924}" destId="{1D7AD6CE-6F55-416F-A647-459E607BDF39}" srcOrd="6" destOrd="0" presId="urn:microsoft.com/office/officeart/2005/8/layout/orgChart1"/>
    <dgm:cxn modelId="{98AD1AF1-EEC7-4B54-B23B-79DD9FB5BE20}" type="presParOf" srcId="{A05F9960-B157-4016-A8FC-5965D89DC924}" destId="{469F1839-ED87-40CE-A507-111C50AFCFB4}" srcOrd="7" destOrd="0" presId="urn:microsoft.com/office/officeart/2005/8/layout/orgChart1"/>
    <dgm:cxn modelId="{6FBF3E95-A9DB-443C-9E7F-F4F2AFA3726B}" type="presParOf" srcId="{469F1839-ED87-40CE-A507-111C50AFCFB4}" destId="{C60270FA-EB80-4BF9-9FDE-91BBD605200B}" srcOrd="0" destOrd="0" presId="urn:microsoft.com/office/officeart/2005/8/layout/orgChart1"/>
    <dgm:cxn modelId="{E23D11B0-64CE-4E58-9A97-63908778ED02}" type="presParOf" srcId="{C60270FA-EB80-4BF9-9FDE-91BBD605200B}" destId="{58BC16C4-934B-4CBC-A039-E87722B3979A}" srcOrd="0" destOrd="0" presId="urn:microsoft.com/office/officeart/2005/8/layout/orgChart1"/>
    <dgm:cxn modelId="{27F23C02-7492-49F9-853A-2CBE02AC9A3A}" type="presParOf" srcId="{C60270FA-EB80-4BF9-9FDE-91BBD605200B}" destId="{35CD7B35-330C-4854-B827-D4606146B65A}" srcOrd="1" destOrd="0" presId="urn:microsoft.com/office/officeart/2005/8/layout/orgChart1"/>
    <dgm:cxn modelId="{344B6003-B51F-4E25-9C92-4C6BF52EFE5B}" type="presParOf" srcId="{469F1839-ED87-40CE-A507-111C50AFCFB4}" destId="{E54ADA38-4236-4D9D-88A4-38BFE78C8F1F}" srcOrd="1" destOrd="0" presId="urn:microsoft.com/office/officeart/2005/8/layout/orgChart1"/>
    <dgm:cxn modelId="{E76C9CCC-77F0-4DC0-986E-B27BABCE6783}" type="presParOf" srcId="{469F1839-ED87-40CE-A507-111C50AFCFB4}" destId="{78DCF4D6-7AA4-4361-9C97-8128D10451BE}" srcOrd="2" destOrd="0" presId="urn:microsoft.com/office/officeart/2005/8/layout/orgChart1"/>
    <dgm:cxn modelId="{B8B94EC8-C3C3-46E3-BC04-3CCA15A26D58}" type="presParOf" srcId="{A05F9960-B157-4016-A8FC-5965D89DC924}" destId="{E2207E24-D5D9-4A06-A618-856E7A5A5DDD}" srcOrd="8" destOrd="0" presId="urn:microsoft.com/office/officeart/2005/8/layout/orgChart1"/>
    <dgm:cxn modelId="{0D736589-C382-4009-B45B-AE17EC15843D}" type="presParOf" srcId="{A05F9960-B157-4016-A8FC-5965D89DC924}" destId="{B51D933F-D06B-43D8-A527-516ED31AB968}" srcOrd="9" destOrd="0" presId="urn:microsoft.com/office/officeart/2005/8/layout/orgChart1"/>
    <dgm:cxn modelId="{479C4BB7-931F-4071-9F8F-E46E14F488D5}" type="presParOf" srcId="{B51D933F-D06B-43D8-A527-516ED31AB968}" destId="{3C19FA92-235F-4D38-8824-9F6A54DDD271}" srcOrd="0" destOrd="0" presId="urn:microsoft.com/office/officeart/2005/8/layout/orgChart1"/>
    <dgm:cxn modelId="{3D6F4F41-DFD7-4A2A-9300-3ABAC072233C}" type="presParOf" srcId="{3C19FA92-235F-4D38-8824-9F6A54DDD271}" destId="{606837F1-6886-474A-8F37-E6B19670BB5F}" srcOrd="0" destOrd="0" presId="urn:microsoft.com/office/officeart/2005/8/layout/orgChart1"/>
    <dgm:cxn modelId="{678449C8-859F-4747-B278-CD7BF89C5986}" type="presParOf" srcId="{3C19FA92-235F-4D38-8824-9F6A54DDD271}" destId="{998DA967-D5C4-478B-8EA6-551873853B52}" srcOrd="1" destOrd="0" presId="urn:microsoft.com/office/officeart/2005/8/layout/orgChart1"/>
    <dgm:cxn modelId="{E5DD9B91-7116-4FB4-86D4-BF7638FD530D}" type="presParOf" srcId="{B51D933F-D06B-43D8-A527-516ED31AB968}" destId="{2575FE6E-B4F5-4F3A-8A8F-8E2F6F0E6534}" srcOrd="1" destOrd="0" presId="urn:microsoft.com/office/officeart/2005/8/layout/orgChart1"/>
    <dgm:cxn modelId="{B509BFAF-FC55-48E3-871D-442D2A99C29E}" type="presParOf" srcId="{2575FE6E-B4F5-4F3A-8A8F-8E2F6F0E6534}" destId="{80637568-D493-4DFD-871B-FC57951DA33A}" srcOrd="0" destOrd="0" presId="urn:microsoft.com/office/officeart/2005/8/layout/orgChart1"/>
    <dgm:cxn modelId="{0C0B4B3A-909A-4DF8-8DFC-E6B0BFC0A078}" type="presParOf" srcId="{2575FE6E-B4F5-4F3A-8A8F-8E2F6F0E6534}" destId="{4A19C21F-000C-4F22-9ED9-CB9FFFC6B0C7}" srcOrd="1" destOrd="0" presId="urn:microsoft.com/office/officeart/2005/8/layout/orgChart1"/>
    <dgm:cxn modelId="{7430116F-9814-4682-AFD1-363826E67DEF}" type="presParOf" srcId="{4A19C21F-000C-4F22-9ED9-CB9FFFC6B0C7}" destId="{929128AD-A8CE-476D-B3E4-721B6DAAEC91}" srcOrd="0" destOrd="0" presId="urn:microsoft.com/office/officeart/2005/8/layout/orgChart1"/>
    <dgm:cxn modelId="{23DA803B-E0BF-42EA-A20D-ED8C35EFA2C2}" type="presParOf" srcId="{929128AD-A8CE-476D-B3E4-721B6DAAEC91}" destId="{9AEC53F7-F1D5-4DA8-B61F-413B6B82D2C6}" srcOrd="0" destOrd="0" presId="urn:microsoft.com/office/officeart/2005/8/layout/orgChart1"/>
    <dgm:cxn modelId="{7852D3A0-0E48-4301-B5B8-7B6B3BE777C3}" type="presParOf" srcId="{929128AD-A8CE-476D-B3E4-721B6DAAEC91}" destId="{AEDF923C-E3B6-4C1C-A0E1-2E370818EB37}" srcOrd="1" destOrd="0" presId="urn:microsoft.com/office/officeart/2005/8/layout/orgChart1"/>
    <dgm:cxn modelId="{93727494-1671-4DFB-92A3-730670E3C0D1}" type="presParOf" srcId="{4A19C21F-000C-4F22-9ED9-CB9FFFC6B0C7}" destId="{F80B7B08-A85A-420A-BEA3-9BEA0452B49D}" srcOrd="1" destOrd="0" presId="urn:microsoft.com/office/officeart/2005/8/layout/orgChart1"/>
    <dgm:cxn modelId="{7F085645-67C3-4D71-AAA5-F235FC3DDD5A}" type="presParOf" srcId="{4A19C21F-000C-4F22-9ED9-CB9FFFC6B0C7}" destId="{EE82D1D5-88C5-439E-84A5-39F1B9D0C838}" srcOrd="2" destOrd="0" presId="urn:microsoft.com/office/officeart/2005/8/layout/orgChart1"/>
    <dgm:cxn modelId="{6CCB6091-8790-4849-B83A-522214279397}" type="presParOf" srcId="{2575FE6E-B4F5-4F3A-8A8F-8E2F6F0E6534}" destId="{2F3B684F-B332-466A-92F3-F33539B47938}" srcOrd="2" destOrd="0" presId="urn:microsoft.com/office/officeart/2005/8/layout/orgChart1"/>
    <dgm:cxn modelId="{72F2D4B5-8747-4B1F-839F-B5B9EDA2D310}" type="presParOf" srcId="{2575FE6E-B4F5-4F3A-8A8F-8E2F6F0E6534}" destId="{46DD9FD5-D946-4DE9-9983-51205CC84E03}" srcOrd="3" destOrd="0" presId="urn:microsoft.com/office/officeart/2005/8/layout/orgChart1"/>
    <dgm:cxn modelId="{D14FA50F-DD77-4618-8687-EC07498A31CD}" type="presParOf" srcId="{46DD9FD5-D946-4DE9-9983-51205CC84E03}" destId="{0260C3F7-D075-4637-9554-21993EAFEF6B}" srcOrd="0" destOrd="0" presId="urn:microsoft.com/office/officeart/2005/8/layout/orgChart1"/>
    <dgm:cxn modelId="{A3641F74-FB6A-41A3-BEFC-7112C93B261E}" type="presParOf" srcId="{0260C3F7-D075-4637-9554-21993EAFEF6B}" destId="{FA59638D-4866-46A6-BB80-A44B5FC5B8E7}" srcOrd="0" destOrd="0" presId="urn:microsoft.com/office/officeart/2005/8/layout/orgChart1"/>
    <dgm:cxn modelId="{171741C1-A48D-4001-B5C5-8CCA68F8C491}" type="presParOf" srcId="{0260C3F7-D075-4637-9554-21993EAFEF6B}" destId="{C43E1E07-9241-4C28-923D-0716F532A2AD}" srcOrd="1" destOrd="0" presId="urn:microsoft.com/office/officeart/2005/8/layout/orgChart1"/>
    <dgm:cxn modelId="{7B135B8D-EA0A-4F18-8DD8-98B3CEB14F11}" type="presParOf" srcId="{46DD9FD5-D946-4DE9-9983-51205CC84E03}" destId="{CFB042FC-C171-4CE5-9C2F-45DBBEB996B3}" srcOrd="1" destOrd="0" presId="urn:microsoft.com/office/officeart/2005/8/layout/orgChart1"/>
    <dgm:cxn modelId="{0E8E5AF6-66B1-4E83-B2F6-1A22158D3EE1}" type="presParOf" srcId="{46DD9FD5-D946-4DE9-9983-51205CC84E03}" destId="{DB9774F2-D1A3-4BCB-A652-B19697580B89}" srcOrd="2" destOrd="0" presId="urn:microsoft.com/office/officeart/2005/8/layout/orgChart1"/>
    <dgm:cxn modelId="{64117641-8D42-4408-B3CB-7DFB3CA1E8C9}" type="presParOf" srcId="{2575FE6E-B4F5-4F3A-8A8F-8E2F6F0E6534}" destId="{3B10C29D-1FB7-4974-825E-A6B5E7EE8A29}" srcOrd="4" destOrd="0" presId="urn:microsoft.com/office/officeart/2005/8/layout/orgChart1"/>
    <dgm:cxn modelId="{10BC7F76-2A5E-453F-A861-3AD3FD3D8745}" type="presParOf" srcId="{2575FE6E-B4F5-4F3A-8A8F-8E2F6F0E6534}" destId="{636888F7-7E31-44E9-BF5D-E7BDD5D0D6ED}" srcOrd="5" destOrd="0" presId="urn:microsoft.com/office/officeart/2005/8/layout/orgChart1"/>
    <dgm:cxn modelId="{C7B50532-37CD-44A7-8B82-D342BC50DC66}" type="presParOf" srcId="{636888F7-7E31-44E9-BF5D-E7BDD5D0D6ED}" destId="{83677103-FADC-41FF-BC48-DE7ADABFE898}" srcOrd="0" destOrd="0" presId="urn:microsoft.com/office/officeart/2005/8/layout/orgChart1"/>
    <dgm:cxn modelId="{902D1C33-FDC3-467D-A19B-F5F0C5E846C3}" type="presParOf" srcId="{83677103-FADC-41FF-BC48-DE7ADABFE898}" destId="{53C7343D-CC53-496B-BF88-1BA8A91BCB53}" srcOrd="0" destOrd="0" presId="urn:microsoft.com/office/officeart/2005/8/layout/orgChart1"/>
    <dgm:cxn modelId="{53FAB92F-BB99-44A6-9E80-6AFFE6C1DDC6}" type="presParOf" srcId="{83677103-FADC-41FF-BC48-DE7ADABFE898}" destId="{EA183D62-AEBA-4715-8AA3-35284C99AB9F}" srcOrd="1" destOrd="0" presId="urn:microsoft.com/office/officeart/2005/8/layout/orgChart1"/>
    <dgm:cxn modelId="{15AE504E-7155-412B-B711-98A56BD93E49}" type="presParOf" srcId="{636888F7-7E31-44E9-BF5D-E7BDD5D0D6ED}" destId="{FDF56556-A3F1-4F89-B747-A4ED89AAA38F}" srcOrd="1" destOrd="0" presId="urn:microsoft.com/office/officeart/2005/8/layout/orgChart1"/>
    <dgm:cxn modelId="{05DB56A8-DE49-430F-A5F3-F92CBCF21325}" type="presParOf" srcId="{636888F7-7E31-44E9-BF5D-E7BDD5D0D6ED}" destId="{1DE8980E-98D1-4066-8CBB-08564C296EC8}" srcOrd="2" destOrd="0" presId="urn:microsoft.com/office/officeart/2005/8/layout/orgChart1"/>
    <dgm:cxn modelId="{ED5E3A56-D8DC-4E27-A370-5C27B4C44D6C}" type="presParOf" srcId="{2575FE6E-B4F5-4F3A-8A8F-8E2F6F0E6534}" destId="{127D9C9D-FF35-4246-B497-FCDA20658193}" srcOrd="6" destOrd="0" presId="urn:microsoft.com/office/officeart/2005/8/layout/orgChart1"/>
    <dgm:cxn modelId="{310DBBEE-33D2-49C4-8FFD-1AAF258B243F}" type="presParOf" srcId="{2575FE6E-B4F5-4F3A-8A8F-8E2F6F0E6534}" destId="{B40EFD9C-99E0-45D1-98FD-BB781361E29D}" srcOrd="7" destOrd="0" presId="urn:microsoft.com/office/officeart/2005/8/layout/orgChart1"/>
    <dgm:cxn modelId="{8E45620B-70B8-492F-9F70-D7386A38FB36}" type="presParOf" srcId="{B40EFD9C-99E0-45D1-98FD-BB781361E29D}" destId="{881749AF-964B-4A4F-B4E6-F80B53F50B15}" srcOrd="0" destOrd="0" presId="urn:microsoft.com/office/officeart/2005/8/layout/orgChart1"/>
    <dgm:cxn modelId="{A6CD0898-4A1E-4662-A41D-44CBE00BABCA}" type="presParOf" srcId="{881749AF-964B-4A4F-B4E6-F80B53F50B15}" destId="{C1B9DC1C-C36B-451F-9344-83A5170CB7EB}" srcOrd="0" destOrd="0" presId="urn:microsoft.com/office/officeart/2005/8/layout/orgChart1"/>
    <dgm:cxn modelId="{12AACF80-6E5D-4138-B05C-2E4332AD6EEE}" type="presParOf" srcId="{881749AF-964B-4A4F-B4E6-F80B53F50B15}" destId="{2DCCBDE5-8765-4514-85BE-DC36F5886EB3}" srcOrd="1" destOrd="0" presId="urn:microsoft.com/office/officeart/2005/8/layout/orgChart1"/>
    <dgm:cxn modelId="{6C87849F-6925-4993-B8CF-7B82EE499CA9}" type="presParOf" srcId="{B40EFD9C-99E0-45D1-98FD-BB781361E29D}" destId="{499346B7-E56A-4423-BF63-2867FF39760F}" srcOrd="1" destOrd="0" presId="urn:microsoft.com/office/officeart/2005/8/layout/orgChart1"/>
    <dgm:cxn modelId="{A19261FB-D054-49B8-837B-F7C1CF3474BC}" type="presParOf" srcId="{B40EFD9C-99E0-45D1-98FD-BB781361E29D}" destId="{50A9912E-D1C0-4385-91CA-BB3D39F6A98A}" srcOrd="2" destOrd="0" presId="urn:microsoft.com/office/officeart/2005/8/layout/orgChart1"/>
    <dgm:cxn modelId="{E3A30B12-FCE2-47C2-AA74-5B55F86ED09D}" type="presParOf" srcId="{B51D933F-D06B-43D8-A527-516ED31AB968}" destId="{B3EDA3DA-5735-4C48-A40A-6CE93D0DF5E7}" srcOrd="2" destOrd="0" presId="urn:microsoft.com/office/officeart/2005/8/layout/orgChart1"/>
    <dgm:cxn modelId="{04CCD153-A43C-4609-81A1-EC5A6346EB3A}" type="presParOf" srcId="{B3EDA3DA-5735-4C48-A40A-6CE93D0DF5E7}" destId="{CC5C7098-5385-4BCB-B5A7-225C3068D7DA}" srcOrd="0" destOrd="0" presId="urn:microsoft.com/office/officeart/2005/8/layout/orgChart1"/>
    <dgm:cxn modelId="{C19D66F8-6847-4DFB-B231-2DEB8A251414}" type="presParOf" srcId="{B3EDA3DA-5735-4C48-A40A-6CE93D0DF5E7}" destId="{728AA8CE-F655-43E4-A5DC-0FBA5824EA99}" srcOrd="1" destOrd="0" presId="urn:microsoft.com/office/officeart/2005/8/layout/orgChart1"/>
    <dgm:cxn modelId="{5F4407D1-550F-4AF4-84E9-AC786C2D3A6F}" type="presParOf" srcId="{728AA8CE-F655-43E4-A5DC-0FBA5824EA99}" destId="{77797190-0AA7-4431-A7D8-BA21EF250CD7}" srcOrd="0" destOrd="0" presId="urn:microsoft.com/office/officeart/2005/8/layout/orgChart1"/>
    <dgm:cxn modelId="{A4BAE0A9-E6DA-456E-A8D8-2DA14A1F3F16}" type="presParOf" srcId="{77797190-0AA7-4431-A7D8-BA21EF250CD7}" destId="{4E258C25-9B33-4605-BEA1-65DCD7A25FB0}" srcOrd="0" destOrd="0" presId="urn:microsoft.com/office/officeart/2005/8/layout/orgChart1"/>
    <dgm:cxn modelId="{A554BD3E-EAD1-4E34-8E6A-B6472F3C3C04}" type="presParOf" srcId="{77797190-0AA7-4431-A7D8-BA21EF250CD7}" destId="{5473B246-57E0-49A1-BB8D-A621E1E53303}" srcOrd="1" destOrd="0" presId="urn:microsoft.com/office/officeart/2005/8/layout/orgChart1"/>
    <dgm:cxn modelId="{24915524-342C-4339-94C1-3A888CAA9626}" type="presParOf" srcId="{728AA8CE-F655-43E4-A5DC-0FBA5824EA99}" destId="{823782F3-9E9B-4654-9F61-6F98CCD07D06}" srcOrd="1" destOrd="0" presId="urn:microsoft.com/office/officeart/2005/8/layout/orgChart1"/>
    <dgm:cxn modelId="{E5D1354F-2356-4EEE-9CEF-5E349420B214}" type="presParOf" srcId="{728AA8CE-F655-43E4-A5DC-0FBA5824EA99}" destId="{001EB4C2-1721-444F-BEC7-A95212DB4FD6}" srcOrd="2" destOrd="0" presId="urn:microsoft.com/office/officeart/2005/8/layout/orgChart1"/>
    <dgm:cxn modelId="{907AA05D-6361-4C07-BB7F-5703A1CCF5E3}" type="presParOf" srcId="{B3EDA3DA-5735-4C48-A40A-6CE93D0DF5E7}" destId="{46DBDFE0-21DC-4E1B-B96B-8009431B6D3C}" srcOrd="2" destOrd="0" presId="urn:microsoft.com/office/officeart/2005/8/layout/orgChart1"/>
    <dgm:cxn modelId="{6B79DB02-9576-4DDC-972D-0CFD0D30EDA1}" type="presParOf" srcId="{B3EDA3DA-5735-4C48-A40A-6CE93D0DF5E7}" destId="{2F221E9F-BEF6-4262-BC13-D102F207F6D5}" srcOrd="3" destOrd="0" presId="urn:microsoft.com/office/officeart/2005/8/layout/orgChart1"/>
    <dgm:cxn modelId="{47D01456-5ECD-4A95-9F30-F2A7A176AA1E}" type="presParOf" srcId="{2F221E9F-BEF6-4262-BC13-D102F207F6D5}" destId="{9C748688-DF49-4DA6-A96A-EC164A88471C}" srcOrd="0" destOrd="0" presId="urn:microsoft.com/office/officeart/2005/8/layout/orgChart1"/>
    <dgm:cxn modelId="{6FC2C634-E964-4CEE-9CBD-0A4864FAAC7F}" type="presParOf" srcId="{9C748688-DF49-4DA6-A96A-EC164A88471C}" destId="{AB39DBE5-E214-40C0-969F-229BA04EF696}" srcOrd="0" destOrd="0" presId="urn:microsoft.com/office/officeart/2005/8/layout/orgChart1"/>
    <dgm:cxn modelId="{56866D1E-4B85-4306-BACB-EB4D1A234343}" type="presParOf" srcId="{9C748688-DF49-4DA6-A96A-EC164A88471C}" destId="{8DA7EDAA-2FF8-4F5F-BE21-3DFE9B81B7EB}" srcOrd="1" destOrd="0" presId="urn:microsoft.com/office/officeart/2005/8/layout/orgChart1"/>
    <dgm:cxn modelId="{F627C02B-52FB-4D5C-A3C7-EB7F37C420FC}" type="presParOf" srcId="{2F221E9F-BEF6-4262-BC13-D102F207F6D5}" destId="{B71E1E54-7F59-46BA-A0FF-81F11C2D64BA}" srcOrd="1" destOrd="0" presId="urn:microsoft.com/office/officeart/2005/8/layout/orgChart1"/>
    <dgm:cxn modelId="{19E22462-0D18-419D-BFDF-D2C508D19E53}" type="presParOf" srcId="{2F221E9F-BEF6-4262-BC13-D102F207F6D5}" destId="{38A06653-5C43-42A3-92A2-53791B7962BB}" srcOrd="2" destOrd="0" presId="urn:microsoft.com/office/officeart/2005/8/layout/orgChart1"/>
    <dgm:cxn modelId="{04177641-AAE8-40D6-8C89-DE4AEC60F89F}" type="presParOf" srcId="{1C64A99E-68BF-4B5D-840D-2706CD06E634}" destId="{F207CB95-2084-43F4-8455-099C6F694C6D}" srcOrd="2" destOrd="0" presId="urn:microsoft.com/office/officeart/2005/8/layout/orgChart1"/>
    <dgm:cxn modelId="{2CFC76D7-4296-4BC5-A7AD-E973284E86A6}" type="presParOf" srcId="{F207CB95-2084-43F4-8455-099C6F694C6D}" destId="{D6F3A37F-C42F-49D7-8838-BB30E2E5E61E}" srcOrd="0" destOrd="0" presId="urn:microsoft.com/office/officeart/2005/8/layout/orgChart1"/>
    <dgm:cxn modelId="{DFBB00C8-C195-444B-8036-8C8F4306B71A}" type="presParOf" srcId="{F207CB95-2084-43F4-8455-099C6F694C6D}" destId="{EB174D8F-C915-471D-B0DE-FB3FF14927E5}" srcOrd="1" destOrd="0" presId="urn:microsoft.com/office/officeart/2005/8/layout/orgChart1"/>
    <dgm:cxn modelId="{E8ED4FB3-F748-4D2A-95C3-F31BB11F8F4D}" type="presParOf" srcId="{EB174D8F-C915-471D-B0DE-FB3FF14927E5}" destId="{5B3C694B-2AF8-4308-9F68-861B2346EAE2}" srcOrd="0" destOrd="0" presId="urn:microsoft.com/office/officeart/2005/8/layout/orgChart1"/>
    <dgm:cxn modelId="{7DE93A6E-EA61-4780-AFC5-FBD82E9EEF00}" type="presParOf" srcId="{5B3C694B-2AF8-4308-9F68-861B2346EAE2}" destId="{5B16198F-F319-4FD1-A199-7B879A63B801}" srcOrd="0" destOrd="0" presId="urn:microsoft.com/office/officeart/2005/8/layout/orgChart1"/>
    <dgm:cxn modelId="{6EDE7F77-9E01-420A-B46F-E6D0B66546A9}" type="presParOf" srcId="{5B3C694B-2AF8-4308-9F68-861B2346EAE2}" destId="{0F741C45-A5A1-4430-94EB-8EFF25D117F3}" srcOrd="1" destOrd="0" presId="urn:microsoft.com/office/officeart/2005/8/layout/orgChart1"/>
    <dgm:cxn modelId="{727610F2-D4E5-4268-B286-205344B62343}" type="presParOf" srcId="{EB174D8F-C915-471D-B0DE-FB3FF14927E5}" destId="{4C369473-E0D2-4B4B-A54D-EE087E3FB6B8}" srcOrd="1" destOrd="0" presId="urn:microsoft.com/office/officeart/2005/8/layout/orgChart1"/>
    <dgm:cxn modelId="{10380459-2DF6-4630-A3B8-A0B923DCAD42}" type="presParOf" srcId="{EB174D8F-C915-471D-B0DE-FB3FF14927E5}" destId="{BA4B2EC6-EA13-4A3C-801A-EC614AD27442}" srcOrd="2" destOrd="0" presId="urn:microsoft.com/office/officeart/2005/8/layout/orgChart1"/>
    <dgm:cxn modelId="{57AE0F4E-332E-45B1-969D-A29B88DF1559}" type="presParOf" srcId="{F207CB95-2084-43F4-8455-099C6F694C6D}" destId="{94895A3B-54E4-43B3-BDA3-4E8FAEEDAD2A}" srcOrd="2" destOrd="0" presId="urn:microsoft.com/office/officeart/2005/8/layout/orgChart1"/>
    <dgm:cxn modelId="{77B64EFE-5F33-4304-947A-133D8B52835F}" type="presParOf" srcId="{F207CB95-2084-43F4-8455-099C6F694C6D}" destId="{92525D88-5ECD-4871-B634-E89B18812F25}" srcOrd="3" destOrd="0" presId="urn:microsoft.com/office/officeart/2005/8/layout/orgChart1"/>
    <dgm:cxn modelId="{9799DD71-407E-4EBE-932F-46C7BB42C398}" type="presParOf" srcId="{92525D88-5ECD-4871-B634-E89B18812F25}" destId="{A52C1144-C36D-4B33-A2B8-D4E2289A1D6B}" srcOrd="0" destOrd="0" presId="urn:microsoft.com/office/officeart/2005/8/layout/orgChart1"/>
    <dgm:cxn modelId="{35E06651-C89E-4C98-849A-0BC6B3E42614}" type="presParOf" srcId="{A52C1144-C36D-4B33-A2B8-D4E2289A1D6B}" destId="{75B02F13-3D5D-4DCA-8D7E-3019AEF9A50C}" srcOrd="0" destOrd="0" presId="urn:microsoft.com/office/officeart/2005/8/layout/orgChart1"/>
    <dgm:cxn modelId="{72F341B2-F9D7-4A2B-AD71-BD57B1160E12}" type="presParOf" srcId="{A52C1144-C36D-4B33-A2B8-D4E2289A1D6B}" destId="{804333E6-B477-499E-8EB8-07AAE18F737E}" srcOrd="1" destOrd="0" presId="urn:microsoft.com/office/officeart/2005/8/layout/orgChart1"/>
    <dgm:cxn modelId="{651F10A2-08D3-4FA9-A59D-A8ABA932AA66}" type="presParOf" srcId="{92525D88-5ECD-4871-B634-E89B18812F25}" destId="{8B4DB09A-EACF-453F-8598-0E821B573618}" srcOrd="1" destOrd="0" presId="urn:microsoft.com/office/officeart/2005/8/layout/orgChart1"/>
    <dgm:cxn modelId="{563D7606-2E08-4368-9A99-CC29260ADF1B}" type="presParOf" srcId="{92525D88-5ECD-4871-B634-E89B18812F25}" destId="{B6C49A5B-1C87-4977-8253-00BEA3F59083}" srcOrd="2" destOrd="0" presId="urn:microsoft.com/office/officeart/2005/8/layout/orgChart1"/>
    <dgm:cxn modelId="{37AFA8E5-9031-4546-B981-615145C1B1E9}" type="presParOf" srcId="{F207CB95-2084-43F4-8455-099C6F694C6D}" destId="{B7113D50-A6EC-4B5F-A26A-C5FC36C5465E}" srcOrd="4" destOrd="0" presId="urn:microsoft.com/office/officeart/2005/8/layout/orgChart1"/>
    <dgm:cxn modelId="{08E3EEDC-6F8D-4FB7-BBF0-CCE0CCC6D917}" type="presParOf" srcId="{F207CB95-2084-43F4-8455-099C6F694C6D}" destId="{3EA43E78-3BD0-46E7-8883-02786501BE8C}" srcOrd="5" destOrd="0" presId="urn:microsoft.com/office/officeart/2005/8/layout/orgChart1"/>
    <dgm:cxn modelId="{53AE5C7C-0614-4579-A9A5-C768653880EB}" type="presParOf" srcId="{3EA43E78-3BD0-46E7-8883-02786501BE8C}" destId="{02A603C9-E8B1-4A6F-AD43-44284105EFE8}" srcOrd="0" destOrd="0" presId="urn:microsoft.com/office/officeart/2005/8/layout/orgChart1"/>
    <dgm:cxn modelId="{B3940790-D2F1-4FF3-B49A-E2ABBF218BB2}" type="presParOf" srcId="{02A603C9-E8B1-4A6F-AD43-44284105EFE8}" destId="{A421F251-D033-4D24-AB10-AF2FCC256CCC}" srcOrd="0" destOrd="0" presId="urn:microsoft.com/office/officeart/2005/8/layout/orgChart1"/>
    <dgm:cxn modelId="{B42879F2-8759-478B-960E-2C9CBF3EB4EF}" type="presParOf" srcId="{02A603C9-E8B1-4A6F-AD43-44284105EFE8}" destId="{F99CDFFE-3917-490B-A4F1-D0A96CF44089}" srcOrd="1" destOrd="0" presId="urn:microsoft.com/office/officeart/2005/8/layout/orgChart1"/>
    <dgm:cxn modelId="{E7A0AF64-EB51-4A0C-AC32-CC00796A6794}" type="presParOf" srcId="{3EA43E78-3BD0-46E7-8883-02786501BE8C}" destId="{FFD92AE5-C1F5-44B6-8835-F579B8276D18}" srcOrd="1" destOrd="0" presId="urn:microsoft.com/office/officeart/2005/8/layout/orgChart1"/>
    <dgm:cxn modelId="{4C1D4ED4-7F59-4A64-9F62-6E53B5B50FD3}" type="presParOf" srcId="{3EA43E78-3BD0-46E7-8883-02786501BE8C}" destId="{5E03F5A5-F13B-4958-B2C8-81CB6AA6618D}" srcOrd="2" destOrd="0" presId="urn:microsoft.com/office/officeart/2005/8/layout/orgChart1"/>
    <dgm:cxn modelId="{3A1135D0-D499-45F6-A903-5E508A7A7EB4}" type="presParOf" srcId="{8B131BED-712A-482A-B913-68485E2B9A25}" destId="{7FA9A0DD-B613-49FB-8CB4-FEED4C18A766}" srcOrd="2" destOrd="0" presId="urn:microsoft.com/office/officeart/2005/8/layout/orgChart1"/>
    <dgm:cxn modelId="{98563F96-D426-4A04-9F48-1400798E4732}" type="presParOf" srcId="{8B131BED-712A-482A-B913-68485E2B9A25}" destId="{2E9DBD61-B49E-42AE-9793-DD57BC3CCD9A}" srcOrd="3" destOrd="0" presId="urn:microsoft.com/office/officeart/2005/8/layout/orgChart1"/>
    <dgm:cxn modelId="{B6ABCA56-8DA9-40E0-82B6-E9FAECCC82DE}" type="presParOf" srcId="{2E9DBD61-B49E-42AE-9793-DD57BC3CCD9A}" destId="{F405281E-9D85-4E77-9460-55209D1DCEBA}" srcOrd="0" destOrd="0" presId="urn:microsoft.com/office/officeart/2005/8/layout/orgChart1"/>
    <dgm:cxn modelId="{181F2AD0-D4AD-4499-9483-230C38FC4513}" type="presParOf" srcId="{F405281E-9D85-4E77-9460-55209D1DCEBA}" destId="{F4413C7B-4EF5-42FE-985C-FC817F483675}" srcOrd="0" destOrd="0" presId="urn:microsoft.com/office/officeart/2005/8/layout/orgChart1"/>
    <dgm:cxn modelId="{DDAF0BDE-847D-4AE3-9308-63081EEEB602}" type="presParOf" srcId="{F405281E-9D85-4E77-9460-55209D1DCEBA}" destId="{44521A93-B713-440B-9444-6A83E8CB3CAF}" srcOrd="1" destOrd="0" presId="urn:microsoft.com/office/officeart/2005/8/layout/orgChart1"/>
    <dgm:cxn modelId="{F46070D2-CDF1-4CC2-82DC-B3926BE2CFF0}" type="presParOf" srcId="{2E9DBD61-B49E-42AE-9793-DD57BC3CCD9A}" destId="{413737AC-9B2F-4931-AD31-8C1B51198C2E}" srcOrd="1" destOrd="0" presId="urn:microsoft.com/office/officeart/2005/8/layout/orgChart1"/>
    <dgm:cxn modelId="{F81C7089-74B3-43DF-B70A-884E67458A90}" type="presParOf" srcId="{2E9DBD61-B49E-42AE-9793-DD57BC3CCD9A}" destId="{FA05C353-4BA9-4B48-A368-A793A4FA2A55}" srcOrd="2" destOrd="0" presId="urn:microsoft.com/office/officeart/2005/8/layout/orgChart1"/>
    <dgm:cxn modelId="{882AD330-B7B9-432C-9D34-7FAD0331759C}" type="presParOf" srcId="{8B131BED-712A-482A-B913-68485E2B9A25}" destId="{C9E8A6C9-64A9-4F47-A0C5-F181F6EAF11D}" srcOrd="4" destOrd="0" presId="urn:microsoft.com/office/officeart/2005/8/layout/orgChart1"/>
    <dgm:cxn modelId="{14599654-ADCE-47E2-B9A8-71C42DBDADCB}" type="presParOf" srcId="{8B131BED-712A-482A-B913-68485E2B9A25}" destId="{7AA72A66-6E7B-48C8-B113-01A7E610A203}" srcOrd="5" destOrd="0" presId="urn:microsoft.com/office/officeart/2005/8/layout/orgChart1"/>
    <dgm:cxn modelId="{8DED351C-F74E-4EFA-8683-1521689A70F0}" type="presParOf" srcId="{7AA72A66-6E7B-48C8-B113-01A7E610A203}" destId="{ADF87850-76AC-47A9-870A-E487BA58DF20}" srcOrd="0" destOrd="0" presId="urn:microsoft.com/office/officeart/2005/8/layout/orgChart1"/>
    <dgm:cxn modelId="{3DDB6F9B-D496-4FD4-ACB6-016CF6C5D5AF}" type="presParOf" srcId="{ADF87850-76AC-47A9-870A-E487BA58DF20}" destId="{FAA24E6C-D8ED-484E-A2A3-812FBDF7AFBA}" srcOrd="0" destOrd="0" presId="urn:microsoft.com/office/officeart/2005/8/layout/orgChart1"/>
    <dgm:cxn modelId="{C015698A-8D9A-4D58-9C10-7E160CC3E27E}" type="presParOf" srcId="{ADF87850-76AC-47A9-870A-E487BA58DF20}" destId="{45D1BC0E-8426-4DCC-AFE7-079B11AD673E}" srcOrd="1" destOrd="0" presId="urn:microsoft.com/office/officeart/2005/8/layout/orgChart1"/>
    <dgm:cxn modelId="{13C35A57-E267-450D-A64E-6FB976818026}" type="presParOf" srcId="{7AA72A66-6E7B-48C8-B113-01A7E610A203}" destId="{7DDC3A08-F2B4-4235-9A4B-25D0A27CABBC}" srcOrd="1" destOrd="0" presId="urn:microsoft.com/office/officeart/2005/8/layout/orgChart1"/>
    <dgm:cxn modelId="{1A45E66C-3A52-489F-AC10-19B7017A1E75}" type="presParOf" srcId="{7AA72A66-6E7B-48C8-B113-01A7E610A203}" destId="{1EE530E7-D2ED-44A1-A623-82E33E338BA8}" srcOrd="2" destOrd="0" presId="urn:microsoft.com/office/officeart/2005/8/layout/orgChart1"/>
    <dgm:cxn modelId="{5D3A9984-6DB1-4805-AE7D-A525B4477AFE}" type="presParOf" srcId="{8B131BED-712A-482A-B913-68485E2B9A25}" destId="{329B53E2-6369-4DD4-98C4-0040948BA437}" srcOrd="6" destOrd="0" presId="urn:microsoft.com/office/officeart/2005/8/layout/orgChart1"/>
    <dgm:cxn modelId="{0A344571-A1F9-45DA-B70A-C1FA18520660}" type="presParOf" srcId="{8B131BED-712A-482A-B913-68485E2B9A25}" destId="{74455F3D-603B-4E32-81BC-77E0A19BAF63}" srcOrd="7" destOrd="0" presId="urn:microsoft.com/office/officeart/2005/8/layout/orgChart1"/>
    <dgm:cxn modelId="{0BC73B45-0628-4625-AD9E-6B93F403A0F7}" type="presParOf" srcId="{74455F3D-603B-4E32-81BC-77E0A19BAF63}" destId="{D971E9CA-2354-46F2-B7FB-0EC5DF4611D7}" srcOrd="0" destOrd="0" presId="urn:microsoft.com/office/officeart/2005/8/layout/orgChart1"/>
    <dgm:cxn modelId="{6ED377FD-9D02-4CDF-8E84-61B1B216719A}" type="presParOf" srcId="{D971E9CA-2354-46F2-B7FB-0EC5DF4611D7}" destId="{3C2D99BB-F731-48EA-98A3-AAB2C17369DB}" srcOrd="0" destOrd="0" presId="urn:microsoft.com/office/officeart/2005/8/layout/orgChart1"/>
    <dgm:cxn modelId="{3079CC95-5E2A-43DE-8D9B-8CA17DF73FB3}" type="presParOf" srcId="{D971E9CA-2354-46F2-B7FB-0EC5DF4611D7}" destId="{6CD3C5B4-D9CB-4DB3-8433-A7424B124FFB}" srcOrd="1" destOrd="0" presId="urn:microsoft.com/office/officeart/2005/8/layout/orgChart1"/>
    <dgm:cxn modelId="{9085500F-9C0F-45EF-BD78-82821CEF5C19}" type="presParOf" srcId="{74455F3D-603B-4E32-81BC-77E0A19BAF63}" destId="{97D384B8-9BD9-42D8-A7D3-0DF9FF01636C}" srcOrd="1" destOrd="0" presId="urn:microsoft.com/office/officeart/2005/8/layout/orgChart1"/>
    <dgm:cxn modelId="{23DD29C3-9D19-4731-BAD1-9FE4BEF6802C}" type="presParOf" srcId="{74455F3D-603B-4E32-81BC-77E0A19BAF63}" destId="{100D23D8-0999-4ED9-B4DA-83F77B2D4F35}" srcOrd="2" destOrd="0" presId="urn:microsoft.com/office/officeart/2005/8/layout/orgChart1"/>
    <dgm:cxn modelId="{26FE810E-34E3-4F35-8436-18E5C69FA452}" type="presParOf" srcId="{100D23D8-0999-4ED9-B4DA-83F77B2D4F35}" destId="{EF90F03B-C628-4F30-961B-0BF0C8514544}" srcOrd="0" destOrd="0" presId="urn:microsoft.com/office/officeart/2005/8/layout/orgChart1"/>
    <dgm:cxn modelId="{AA77743A-AE02-4B86-86E6-7ED06CE75CBB}" type="presParOf" srcId="{100D23D8-0999-4ED9-B4DA-83F77B2D4F35}" destId="{D24EF5E8-EFE8-4542-94D7-CE714E83687B}" srcOrd="1" destOrd="0" presId="urn:microsoft.com/office/officeart/2005/8/layout/orgChart1"/>
    <dgm:cxn modelId="{8B1261F9-C91A-4F8A-8F7C-CDE743B73B8C}" type="presParOf" srcId="{D24EF5E8-EFE8-4542-94D7-CE714E83687B}" destId="{051FA93C-6164-4710-A6A9-72948BCA211F}" srcOrd="0" destOrd="0" presId="urn:microsoft.com/office/officeart/2005/8/layout/orgChart1"/>
    <dgm:cxn modelId="{87AA76A5-3C99-4A52-AEFE-4A3C489BFE07}" type="presParOf" srcId="{051FA93C-6164-4710-A6A9-72948BCA211F}" destId="{793C840F-0D91-4AD5-BC53-A0FDDCE2D0FC}" srcOrd="0" destOrd="0" presId="urn:microsoft.com/office/officeart/2005/8/layout/orgChart1"/>
    <dgm:cxn modelId="{CF2741B4-1F20-4D38-9E36-BEEED50887AC}" type="presParOf" srcId="{051FA93C-6164-4710-A6A9-72948BCA211F}" destId="{D77C93FE-8021-4021-BCC1-20C5FAD2C97B}" srcOrd="1" destOrd="0" presId="urn:microsoft.com/office/officeart/2005/8/layout/orgChart1"/>
    <dgm:cxn modelId="{5966DDA1-8214-40B5-9563-3A11315DF952}" type="presParOf" srcId="{D24EF5E8-EFE8-4542-94D7-CE714E83687B}" destId="{3D598AAF-982C-4B11-AC07-3A2C25AA4966}" srcOrd="1" destOrd="0" presId="urn:microsoft.com/office/officeart/2005/8/layout/orgChart1"/>
    <dgm:cxn modelId="{6463B067-C24C-4FC0-A937-80FACB5A1D73}" type="presParOf" srcId="{D24EF5E8-EFE8-4542-94D7-CE714E83687B}" destId="{0C80FC65-8F80-4E1C-8809-16CF0750ACF9}" srcOrd="2" destOrd="0" presId="urn:microsoft.com/office/officeart/2005/8/layout/orgChart1"/>
    <dgm:cxn modelId="{178F1926-B1BA-4E45-ACD1-E6A214595419}" type="presParOf" srcId="{100D23D8-0999-4ED9-B4DA-83F77B2D4F35}" destId="{AFE770CB-6DB2-4313-AB4B-1CE57AFE4FAF}" srcOrd="2" destOrd="0" presId="urn:microsoft.com/office/officeart/2005/8/layout/orgChart1"/>
    <dgm:cxn modelId="{31EA2138-3AD3-4301-BD3B-709233551E16}" type="presParOf" srcId="{100D23D8-0999-4ED9-B4DA-83F77B2D4F35}" destId="{DBD30215-5DE0-4EF4-8563-FC0AE5ACCF34}" srcOrd="3" destOrd="0" presId="urn:microsoft.com/office/officeart/2005/8/layout/orgChart1"/>
    <dgm:cxn modelId="{3F0BB0F4-5EC5-4ACF-9279-26B1CA8AC73C}" type="presParOf" srcId="{DBD30215-5DE0-4EF4-8563-FC0AE5ACCF34}" destId="{B2D3B295-AA1B-45AC-9663-D7ED13D14310}" srcOrd="0" destOrd="0" presId="urn:microsoft.com/office/officeart/2005/8/layout/orgChart1"/>
    <dgm:cxn modelId="{7C561EA8-6F74-4A46-8EFA-1656C51F7BAD}" type="presParOf" srcId="{B2D3B295-AA1B-45AC-9663-D7ED13D14310}" destId="{0E431A79-D435-408F-A7B3-53EB4648521C}" srcOrd="0" destOrd="0" presId="urn:microsoft.com/office/officeart/2005/8/layout/orgChart1"/>
    <dgm:cxn modelId="{41AE6DB0-ED87-4D48-AD3C-C730EE02783A}" type="presParOf" srcId="{B2D3B295-AA1B-45AC-9663-D7ED13D14310}" destId="{9F8FA4F2-E3F5-49DC-A942-BA04C49CE0D3}" srcOrd="1" destOrd="0" presId="urn:microsoft.com/office/officeart/2005/8/layout/orgChart1"/>
    <dgm:cxn modelId="{303FFFDA-3535-4B44-B6E8-17C21DFAB864}" type="presParOf" srcId="{DBD30215-5DE0-4EF4-8563-FC0AE5ACCF34}" destId="{77425748-0F2A-4085-9A22-E7BF01576BC4}" srcOrd="1" destOrd="0" presId="urn:microsoft.com/office/officeart/2005/8/layout/orgChart1"/>
    <dgm:cxn modelId="{8EAA0C76-C6FC-489D-A792-18E1C5717286}" type="presParOf" srcId="{DBD30215-5DE0-4EF4-8563-FC0AE5ACCF34}" destId="{F12CC053-D908-45FA-80AE-DDB6238464A6}" srcOrd="2" destOrd="0" presId="urn:microsoft.com/office/officeart/2005/8/layout/orgChart1"/>
    <dgm:cxn modelId="{4914C3B1-EC3B-4FA9-9632-000D8D9560E5}" type="presParOf" srcId="{1008B33D-A413-4BC6-B318-D7CBC6246559}" destId="{F7DDF86A-94EB-46BD-A57C-AB4076AC04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9A0DD-B613-49FB-8CB4-FEED4C18A766}">
      <dsp:nvSpPr>
        <dsp:cNvPr id="0" name=""/>
        <dsp:cNvSpPr/>
      </dsp:nvSpPr>
      <dsp:spPr>
        <a:xfrm>
          <a:off x="4962159" y="497338"/>
          <a:ext cx="598772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598772" y="103919"/>
              </a:lnTo>
              <a:lnTo>
                <a:pt x="598772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3D50-A6EC-4B5F-A26A-C5FC36C5465E}">
      <dsp:nvSpPr>
        <dsp:cNvPr id="0" name=""/>
        <dsp:cNvSpPr/>
      </dsp:nvSpPr>
      <dsp:spPr>
        <a:xfrm>
          <a:off x="4363386" y="1200030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3A37F-C42F-49D7-8838-BB30E2E5E61E}">
      <dsp:nvSpPr>
        <dsp:cNvPr id="0" name=""/>
        <dsp:cNvSpPr/>
      </dsp:nvSpPr>
      <dsp:spPr>
        <a:xfrm>
          <a:off x="4259467" y="1200030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334A6-FF98-4EEC-B985-9EAC65B746BE}">
      <dsp:nvSpPr>
        <dsp:cNvPr id="0" name=""/>
        <dsp:cNvSpPr/>
      </dsp:nvSpPr>
      <dsp:spPr>
        <a:xfrm>
          <a:off x="4363386" y="1200030"/>
          <a:ext cx="1796318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1796318" y="806611"/>
              </a:lnTo>
              <a:lnTo>
                <a:pt x="1796318" y="910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794CE-F525-4364-87F6-5760E5A494E7}">
      <dsp:nvSpPr>
        <dsp:cNvPr id="0" name=""/>
        <dsp:cNvSpPr/>
      </dsp:nvSpPr>
      <dsp:spPr>
        <a:xfrm>
          <a:off x="4962159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7133C-B367-4862-9905-B80096B78244}">
      <dsp:nvSpPr>
        <dsp:cNvPr id="0" name=""/>
        <dsp:cNvSpPr/>
      </dsp:nvSpPr>
      <dsp:spPr>
        <a:xfrm>
          <a:off x="4858239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C124F-CDA8-461D-B679-CDFC52F14E0E}">
      <dsp:nvSpPr>
        <dsp:cNvPr id="0" name=""/>
        <dsp:cNvSpPr/>
      </dsp:nvSpPr>
      <dsp:spPr>
        <a:xfrm>
          <a:off x="4962159" y="2605414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EE83D-C099-44AA-8F22-06063A982CF2}">
      <dsp:nvSpPr>
        <dsp:cNvPr id="0" name=""/>
        <dsp:cNvSpPr/>
      </dsp:nvSpPr>
      <dsp:spPr>
        <a:xfrm>
          <a:off x="4962159" y="2605414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87561-0F5D-4B32-AA0C-30B190180038}">
      <dsp:nvSpPr>
        <dsp:cNvPr id="0" name=""/>
        <dsp:cNvSpPr/>
      </dsp:nvSpPr>
      <dsp:spPr>
        <a:xfrm>
          <a:off x="4363386" y="1200030"/>
          <a:ext cx="598772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598772" y="806611"/>
              </a:lnTo>
              <a:lnTo>
                <a:pt x="598772" y="910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338C4-0979-40E8-B644-5ADFDE8AB7A1}">
      <dsp:nvSpPr>
        <dsp:cNvPr id="0" name=""/>
        <dsp:cNvSpPr/>
      </dsp:nvSpPr>
      <dsp:spPr>
        <a:xfrm>
          <a:off x="2567068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FEDF-FE73-428B-98A1-56E1EC01B912}">
      <dsp:nvSpPr>
        <dsp:cNvPr id="0" name=""/>
        <dsp:cNvSpPr/>
      </dsp:nvSpPr>
      <dsp:spPr>
        <a:xfrm>
          <a:off x="2463148" y="2605414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07E24-D5D9-4A06-A618-856E7A5A5DDD}">
      <dsp:nvSpPr>
        <dsp:cNvPr id="0" name=""/>
        <dsp:cNvSpPr/>
      </dsp:nvSpPr>
      <dsp:spPr>
        <a:xfrm>
          <a:off x="2567068" y="2605414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63C61-4C60-4777-B44C-4DD93CEEE3E6}">
      <dsp:nvSpPr>
        <dsp:cNvPr id="0" name=""/>
        <dsp:cNvSpPr/>
      </dsp:nvSpPr>
      <dsp:spPr>
        <a:xfrm>
          <a:off x="2567068" y="2605414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420DA-40D6-4B92-A099-3DE643BDC8CA}">
      <dsp:nvSpPr>
        <dsp:cNvPr id="0" name=""/>
        <dsp:cNvSpPr/>
      </dsp:nvSpPr>
      <dsp:spPr>
        <a:xfrm>
          <a:off x="2567068" y="2605414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BFA8A-0A01-4CD0-BF06-8E29A8C36573}">
      <dsp:nvSpPr>
        <dsp:cNvPr id="0" name=""/>
        <dsp:cNvSpPr/>
      </dsp:nvSpPr>
      <dsp:spPr>
        <a:xfrm>
          <a:off x="2567068" y="1200030"/>
          <a:ext cx="1796318" cy="910530"/>
        </a:xfrm>
        <a:custGeom>
          <a:avLst/>
          <a:gdLst/>
          <a:ahLst/>
          <a:cxnLst/>
          <a:rect l="0" t="0" r="0" b="0"/>
          <a:pathLst>
            <a:path>
              <a:moveTo>
                <a:pt x="1796318" y="0"/>
              </a:moveTo>
              <a:lnTo>
                <a:pt x="1796318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01C36-3551-4105-A484-91E65FE0713E}">
      <dsp:nvSpPr>
        <dsp:cNvPr id="0" name=""/>
        <dsp:cNvSpPr/>
      </dsp:nvSpPr>
      <dsp:spPr>
        <a:xfrm>
          <a:off x="4363386" y="497338"/>
          <a:ext cx="598772" cy="207838"/>
        </a:xfrm>
        <a:custGeom>
          <a:avLst/>
          <a:gdLst/>
          <a:ahLst/>
          <a:cxnLst/>
          <a:rect l="0" t="0" r="0" b="0"/>
          <a:pathLst>
            <a:path>
              <a:moveTo>
                <a:pt x="598772" y="0"/>
              </a:moveTo>
              <a:lnTo>
                <a:pt x="598772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91949-C875-4A90-9753-5099213FC43D}">
      <dsp:nvSpPr>
        <dsp:cNvPr id="0" name=""/>
        <dsp:cNvSpPr/>
      </dsp:nvSpPr>
      <dsp:spPr>
        <a:xfrm>
          <a:off x="4467305" y="2484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Patient</a:t>
          </a:r>
        </a:p>
      </dsp:txBody>
      <dsp:txXfrm>
        <a:off x="4467305" y="2484"/>
        <a:ext cx="989707" cy="494853"/>
      </dsp:txXfrm>
    </dsp:sp>
    <dsp:sp modelId="{CA3C8B61-42FC-4C61-B5B0-DB29EB5B295D}">
      <dsp:nvSpPr>
        <dsp:cNvPr id="0" name=""/>
        <dsp:cNvSpPr/>
      </dsp:nvSpPr>
      <dsp:spPr>
        <a:xfrm>
          <a:off x="3868532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Tumor 1</a:t>
          </a:r>
        </a:p>
      </dsp:txBody>
      <dsp:txXfrm>
        <a:off x="3868532" y="705176"/>
        <a:ext cx="989707" cy="494853"/>
      </dsp:txXfrm>
    </dsp:sp>
    <dsp:sp modelId="{57C640F4-687D-4D63-A912-F2CFCCBA3D55}">
      <dsp:nvSpPr>
        <dsp:cNvPr id="0" name=""/>
        <dsp:cNvSpPr/>
      </dsp:nvSpPr>
      <dsp:spPr>
        <a:xfrm>
          <a:off x="2072214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FLT</a:t>
          </a:r>
        </a:p>
      </dsp:txBody>
      <dsp:txXfrm>
        <a:off x="2072214" y="2110560"/>
        <a:ext cx="989707" cy="494853"/>
      </dsp:txXfrm>
    </dsp:sp>
    <dsp:sp modelId="{FB55DA78-0B82-49D8-B6FD-7938954CE6CF}">
      <dsp:nvSpPr>
        <dsp:cNvPr id="0" name=""/>
        <dsp:cNvSpPr/>
      </dsp:nvSpPr>
      <dsp:spPr>
        <a:xfrm>
          <a:off x="2715524" y="3515944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Tumor Details</a:t>
          </a:r>
        </a:p>
      </dsp:txBody>
      <dsp:txXfrm>
        <a:off x="2715524" y="3515944"/>
        <a:ext cx="989707" cy="494853"/>
      </dsp:txXfrm>
    </dsp:sp>
    <dsp:sp modelId="{55B993B4-B5B4-4CA4-94B2-F651C9B90D25}">
      <dsp:nvSpPr>
        <dsp:cNvPr id="0" name=""/>
        <dsp:cNvSpPr/>
      </dsp:nvSpPr>
      <dsp:spPr>
        <a:xfrm>
          <a:off x="2715524" y="4218636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Outcomes </a:t>
          </a:r>
          <a:r>
            <a:rPr lang="en-US" sz="1100" kern="1200" dirty="0"/>
            <a:t>(relapses, metastases)</a:t>
          </a:r>
        </a:p>
      </dsp:txBody>
      <dsp:txXfrm>
        <a:off x="2715524" y="4218636"/>
        <a:ext cx="989707" cy="494853"/>
      </dsp:txXfrm>
    </dsp:sp>
    <dsp:sp modelId="{606837F1-6886-474A-8F37-E6B19670BB5F}">
      <dsp:nvSpPr>
        <dsp:cNvPr id="0" name=""/>
        <dsp:cNvSpPr/>
      </dsp:nvSpPr>
      <dsp:spPr>
        <a:xfrm>
          <a:off x="2715524" y="4921328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….</a:t>
          </a:r>
        </a:p>
      </dsp:txBody>
      <dsp:txXfrm>
        <a:off x="2715524" y="4921328"/>
        <a:ext cx="989707" cy="494853"/>
      </dsp:txXfrm>
    </dsp:sp>
    <dsp:sp modelId="{EE5C6B29-9057-49AB-86FD-560305F9719D}">
      <dsp:nvSpPr>
        <dsp:cNvPr id="0" name=""/>
        <dsp:cNvSpPr/>
      </dsp:nvSpPr>
      <dsp:spPr>
        <a:xfrm>
          <a:off x="1473441" y="2813252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1473441" y="2813252"/>
        <a:ext cx="989707" cy="494853"/>
      </dsp:txXfrm>
    </dsp:sp>
    <dsp:sp modelId="{92EA862A-C5FD-43EF-B975-652CA50CBABC}">
      <dsp:nvSpPr>
        <dsp:cNvPr id="0" name=""/>
        <dsp:cNvSpPr/>
      </dsp:nvSpPr>
      <dsp:spPr>
        <a:xfrm>
          <a:off x="2670987" y="2813252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Drug Therapies</a:t>
          </a:r>
        </a:p>
      </dsp:txBody>
      <dsp:txXfrm>
        <a:off x="2670987" y="2813252"/>
        <a:ext cx="989707" cy="494853"/>
      </dsp:txXfrm>
    </dsp:sp>
    <dsp:sp modelId="{B45D1A63-C08F-4CA8-B05C-5C8C8F6DF2B6}">
      <dsp:nvSpPr>
        <dsp:cNvPr id="0" name=""/>
        <dsp:cNvSpPr/>
      </dsp:nvSpPr>
      <dsp:spPr>
        <a:xfrm>
          <a:off x="4467305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2</a:t>
          </a:r>
        </a:p>
      </dsp:txBody>
      <dsp:txXfrm>
        <a:off x="4467305" y="2110560"/>
        <a:ext cx="989707" cy="494853"/>
      </dsp:txXfrm>
    </dsp:sp>
    <dsp:sp modelId="{83346A43-D052-4F34-BF03-FFCC6E48342A}">
      <dsp:nvSpPr>
        <dsp:cNvPr id="0" name=""/>
        <dsp:cNvSpPr/>
      </dsp:nvSpPr>
      <dsp:spPr>
        <a:xfrm>
          <a:off x="5110615" y="3515944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Procedures</a:t>
          </a:r>
        </a:p>
      </dsp:txBody>
      <dsp:txXfrm>
        <a:off x="5110615" y="3515944"/>
        <a:ext cx="989707" cy="494853"/>
      </dsp:txXfrm>
    </dsp:sp>
    <dsp:sp modelId="{8F52AA7A-B119-48B1-8248-B81A93C0C557}">
      <dsp:nvSpPr>
        <dsp:cNvPr id="0" name=""/>
        <dsp:cNvSpPr/>
      </dsp:nvSpPr>
      <dsp:spPr>
        <a:xfrm>
          <a:off x="5110615" y="4218636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….</a:t>
          </a:r>
        </a:p>
      </dsp:txBody>
      <dsp:txXfrm>
        <a:off x="5110615" y="4218636"/>
        <a:ext cx="989707" cy="494853"/>
      </dsp:txXfrm>
    </dsp:sp>
    <dsp:sp modelId="{F9EFE249-DAC0-4FC7-B6B6-86DAB6A2AE91}">
      <dsp:nvSpPr>
        <dsp:cNvPr id="0" name=""/>
        <dsp:cNvSpPr/>
      </dsp:nvSpPr>
      <dsp:spPr>
        <a:xfrm>
          <a:off x="3868532" y="2813252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3868532" y="2813252"/>
        <a:ext cx="989707" cy="494853"/>
      </dsp:txXfrm>
    </dsp:sp>
    <dsp:sp modelId="{68850909-8515-4786-A508-BA2EC3BF0D23}">
      <dsp:nvSpPr>
        <dsp:cNvPr id="0" name=""/>
        <dsp:cNvSpPr/>
      </dsp:nvSpPr>
      <dsp:spPr>
        <a:xfrm>
          <a:off x="5066078" y="2813252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ys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prstClr val="black"/>
              </a:solidFill>
              <a:latin typeface="Calibri"/>
              <a:ea typeface="+mn-ea"/>
              <a:cs typeface="+mn-cs"/>
            </a:rPr>
            <a:t>Drug Therapies</a:t>
          </a:r>
          <a:endParaRPr lang="en-US" sz="9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5066078" y="2813252"/>
        <a:ext cx="989707" cy="494853"/>
      </dsp:txXfrm>
    </dsp:sp>
    <dsp:sp modelId="{B5D51B53-0BFB-493C-B027-4B5B52A796C6}">
      <dsp:nvSpPr>
        <dsp:cNvPr id="0" name=""/>
        <dsp:cNvSpPr/>
      </dsp:nvSpPr>
      <dsp:spPr>
        <a:xfrm>
          <a:off x="5664851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N</a:t>
          </a:r>
        </a:p>
      </dsp:txBody>
      <dsp:txXfrm>
        <a:off x="5664851" y="2110560"/>
        <a:ext cx="989707" cy="494853"/>
      </dsp:txXfrm>
    </dsp:sp>
    <dsp:sp modelId="{5B16198F-F319-4FD1-A199-7B879A63B801}">
      <dsp:nvSpPr>
        <dsp:cNvPr id="0" name=""/>
        <dsp:cNvSpPr/>
      </dsp:nvSpPr>
      <dsp:spPr>
        <a:xfrm>
          <a:off x="3269760" y="1407868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Tumor Details (Conditions, Observations,..)</a:t>
          </a:r>
        </a:p>
      </dsp:txBody>
      <dsp:txXfrm>
        <a:off x="3269760" y="1407868"/>
        <a:ext cx="989707" cy="494853"/>
      </dsp:txXfrm>
    </dsp:sp>
    <dsp:sp modelId="{A421F251-D033-4D24-AB10-AF2FCC256CCC}">
      <dsp:nvSpPr>
        <dsp:cNvPr id="0" name=""/>
        <dsp:cNvSpPr/>
      </dsp:nvSpPr>
      <dsp:spPr>
        <a:xfrm>
          <a:off x="4467305" y="1407868"/>
          <a:ext cx="989707" cy="49485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4467305" y="1407868"/>
        <a:ext cx="989707" cy="494853"/>
      </dsp:txXfrm>
    </dsp:sp>
    <dsp:sp modelId="{F4413C7B-4EF5-42FE-985C-FC817F483675}">
      <dsp:nvSpPr>
        <dsp:cNvPr id="0" name=""/>
        <dsp:cNvSpPr/>
      </dsp:nvSpPr>
      <dsp:spPr>
        <a:xfrm>
          <a:off x="5066078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Tumor 2</a:t>
          </a:r>
        </a:p>
      </dsp:txBody>
      <dsp:txXfrm>
        <a:off x="5066078" y="705176"/>
        <a:ext cx="989707" cy="49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770CB-6DB2-4313-AB4B-1CE57AFE4FAF}">
      <dsp:nvSpPr>
        <dsp:cNvPr id="0" name=""/>
        <dsp:cNvSpPr/>
      </dsp:nvSpPr>
      <dsp:spPr>
        <a:xfrm>
          <a:off x="6954316" y="1467213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54"/>
              </a:lnTo>
              <a:lnTo>
                <a:pt x="111472" y="488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0F03B-C628-4F30-961B-0BF0C8514544}">
      <dsp:nvSpPr>
        <dsp:cNvPr id="0" name=""/>
        <dsp:cNvSpPr/>
      </dsp:nvSpPr>
      <dsp:spPr>
        <a:xfrm>
          <a:off x="6842844" y="1467213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111472" y="0"/>
              </a:moveTo>
              <a:lnTo>
                <a:pt x="111472" y="488354"/>
              </a:lnTo>
              <a:lnTo>
                <a:pt x="0" y="488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B53E2-6369-4DD4-98C4-0040948BA437}">
      <dsp:nvSpPr>
        <dsp:cNvPr id="0" name=""/>
        <dsp:cNvSpPr/>
      </dsp:nvSpPr>
      <dsp:spPr>
        <a:xfrm>
          <a:off x="5027438" y="713449"/>
          <a:ext cx="1926877" cy="22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2"/>
              </a:lnTo>
              <a:lnTo>
                <a:pt x="1926877" y="111472"/>
              </a:lnTo>
              <a:lnTo>
                <a:pt x="1926877" y="222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8A6C9-64A9-4F47-A0C5-F181F6EAF11D}">
      <dsp:nvSpPr>
        <dsp:cNvPr id="0" name=""/>
        <dsp:cNvSpPr/>
      </dsp:nvSpPr>
      <dsp:spPr>
        <a:xfrm>
          <a:off x="5027438" y="713449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2"/>
              </a:lnTo>
              <a:lnTo>
                <a:pt x="642292" y="111472"/>
              </a:lnTo>
              <a:lnTo>
                <a:pt x="642292" y="222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9A0DD-B613-49FB-8CB4-FEED4C18A766}">
      <dsp:nvSpPr>
        <dsp:cNvPr id="0" name=""/>
        <dsp:cNvSpPr/>
      </dsp:nvSpPr>
      <dsp:spPr>
        <a:xfrm>
          <a:off x="4385146" y="713449"/>
          <a:ext cx="642292" cy="222944"/>
        </a:xfrm>
        <a:custGeom>
          <a:avLst/>
          <a:gdLst/>
          <a:ahLst/>
          <a:cxnLst/>
          <a:rect l="0" t="0" r="0" b="0"/>
          <a:pathLst>
            <a:path>
              <a:moveTo>
                <a:pt x="642292" y="0"/>
              </a:moveTo>
              <a:lnTo>
                <a:pt x="642292" y="111472"/>
              </a:lnTo>
              <a:lnTo>
                <a:pt x="0" y="111472"/>
              </a:lnTo>
              <a:lnTo>
                <a:pt x="0" y="222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3D50-A6EC-4B5F-A26A-C5FC36C5465E}">
      <dsp:nvSpPr>
        <dsp:cNvPr id="0" name=""/>
        <dsp:cNvSpPr/>
      </dsp:nvSpPr>
      <dsp:spPr>
        <a:xfrm>
          <a:off x="2989088" y="1467213"/>
          <a:ext cx="111472" cy="1242119"/>
        </a:xfrm>
        <a:custGeom>
          <a:avLst/>
          <a:gdLst/>
          <a:ahLst/>
          <a:cxnLst/>
          <a:rect l="0" t="0" r="0" b="0"/>
          <a:pathLst>
            <a:path>
              <a:moveTo>
                <a:pt x="111472" y="0"/>
              </a:moveTo>
              <a:lnTo>
                <a:pt x="111472" y="1242119"/>
              </a:lnTo>
              <a:lnTo>
                <a:pt x="0" y="1242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95A3B-54E4-43B3-BDA3-4E8FAEEDAD2A}">
      <dsp:nvSpPr>
        <dsp:cNvPr id="0" name=""/>
        <dsp:cNvSpPr/>
      </dsp:nvSpPr>
      <dsp:spPr>
        <a:xfrm>
          <a:off x="3100561" y="1467213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54"/>
              </a:lnTo>
              <a:lnTo>
                <a:pt x="111472" y="488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3A37F-C42F-49D7-8838-BB30E2E5E61E}">
      <dsp:nvSpPr>
        <dsp:cNvPr id="0" name=""/>
        <dsp:cNvSpPr/>
      </dsp:nvSpPr>
      <dsp:spPr>
        <a:xfrm>
          <a:off x="2989088" y="1467213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111472" y="0"/>
              </a:moveTo>
              <a:lnTo>
                <a:pt x="111472" y="488354"/>
              </a:lnTo>
              <a:lnTo>
                <a:pt x="0" y="488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BDFE0-21DC-4E1B-B96B-8009431B6D3C}">
      <dsp:nvSpPr>
        <dsp:cNvPr id="0" name=""/>
        <dsp:cNvSpPr/>
      </dsp:nvSpPr>
      <dsp:spPr>
        <a:xfrm>
          <a:off x="5669731" y="3728508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54"/>
              </a:lnTo>
              <a:lnTo>
                <a:pt x="111472" y="488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C7098-5385-4BCB-B5A7-225C3068D7DA}">
      <dsp:nvSpPr>
        <dsp:cNvPr id="0" name=""/>
        <dsp:cNvSpPr/>
      </dsp:nvSpPr>
      <dsp:spPr>
        <a:xfrm>
          <a:off x="5558259" y="3728508"/>
          <a:ext cx="111472" cy="488354"/>
        </a:xfrm>
        <a:custGeom>
          <a:avLst/>
          <a:gdLst/>
          <a:ahLst/>
          <a:cxnLst/>
          <a:rect l="0" t="0" r="0" b="0"/>
          <a:pathLst>
            <a:path>
              <a:moveTo>
                <a:pt x="111472" y="0"/>
              </a:moveTo>
              <a:lnTo>
                <a:pt x="111472" y="488354"/>
              </a:lnTo>
              <a:lnTo>
                <a:pt x="0" y="488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D9C9D-FF35-4246-B497-FCDA20658193}">
      <dsp:nvSpPr>
        <dsp:cNvPr id="0" name=""/>
        <dsp:cNvSpPr/>
      </dsp:nvSpPr>
      <dsp:spPr>
        <a:xfrm>
          <a:off x="5669731" y="3728508"/>
          <a:ext cx="1926877" cy="97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237"/>
              </a:lnTo>
              <a:lnTo>
                <a:pt x="1926877" y="865237"/>
              </a:lnTo>
              <a:lnTo>
                <a:pt x="1926877" y="976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0C29D-1FB7-4974-825E-A6B5E7EE8A29}">
      <dsp:nvSpPr>
        <dsp:cNvPr id="0" name=""/>
        <dsp:cNvSpPr/>
      </dsp:nvSpPr>
      <dsp:spPr>
        <a:xfrm>
          <a:off x="5669731" y="3728508"/>
          <a:ext cx="642292" cy="97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237"/>
              </a:lnTo>
              <a:lnTo>
                <a:pt x="642292" y="865237"/>
              </a:lnTo>
              <a:lnTo>
                <a:pt x="642292" y="976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B684F-B332-466A-92F3-F33539B47938}">
      <dsp:nvSpPr>
        <dsp:cNvPr id="0" name=""/>
        <dsp:cNvSpPr/>
      </dsp:nvSpPr>
      <dsp:spPr>
        <a:xfrm>
          <a:off x="5027438" y="3728508"/>
          <a:ext cx="642292" cy="976709"/>
        </a:xfrm>
        <a:custGeom>
          <a:avLst/>
          <a:gdLst/>
          <a:ahLst/>
          <a:cxnLst/>
          <a:rect l="0" t="0" r="0" b="0"/>
          <a:pathLst>
            <a:path>
              <a:moveTo>
                <a:pt x="642292" y="0"/>
              </a:moveTo>
              <a:lnTo>
                <a:pt x="642292" y="865237"/>
              </a:lnTo>
              <a:lnTo>
                <a:pt x="0" y="865237"/>
              </a:lnTo>
              <a:lnTo>
                <a:pt x="0" y="976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37568-D493-4DFD-871B-FC57951DA33A}">
      <dsp:nvSpPr>
        <dsp:cNvPr id="0" name=""/>
        <dsp:cNvSpPr/>
      </dsp:nvSpPr>
      <dsp:spPr>
        <a:xfrm>
          <a:off x="3742853" y="3728508"/>
          <a:ext cx="1926877" cy="976709"/>
        </a:xfrm>
        <a:custGeom>
          <a:avLst/>
          <a:gdLst/>
          <a:ahLst/>
          <a:cxnLst/>
          <a:rect l="0" t="0" r="0" b="0"/>
          <a:pathLst>
            <a:path>
              <a:moveTo>
                <a:pt x="1926877" y="0"/>
              </a:moveTo>
              <a:lnTo>
                <a:pt x="1926877" y="865237"/>
              </a:lnTo>
              <a:lnTo>
                <a:pt x="0" y="865237"/>
              </a:lnTo>
              <a:lnTo>
                <a:pt x="0" y="976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07E24-D5D9-4A06-A618-856E7A5A5DDD}">
      <dsp:nvSpPr>
        <dsp:cNvPr id="0" name=""/>
        <dsp:cNvSpPr/>
      </dsp:nvSpPr>
      <dsp:spPr>
        <a:xfrm>
          <a:off x="3100561" y="1467213"/>
          <a:ext cx="2569170" cy="17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1"/>
              </a:lnTo>
              <a:lnTo>
                <a:pt x="2569170" y="1619001"/>
              </a:lnTo>
              <a:lnTo>
                <a:pt x="2569170" y="17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AD6CE-6F55-416F-A647-459E607BDF39}">
      <dsp:nvSpPr>
        <dsp:cNvPr id="0" name=""/>
        <dsp:cNvSpPr/>
      </dsp:nvSpPr>
      <dsp:spPr>
        <a:xfrm>
          <a:off x="3100561" y="1467213"/>
          <a:ext cx="1284585" cy="17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001"/>
              </a:lnTo>
              <a:lnTo>
                <a:pt x="1284585" y="1619001"/>
              </a:lnTo>
              <a:lnTo>
                <a:pt x="1284585" y="17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63C61-4C60-4777-B44C-4DD93CEEE3E6}">
      <dsp:nvSpPr>
        <dsp:cNvPr id="0" name=""/>
        <dsp:cNvSpPr/>
      </dsp:nvSpPr>
      <dsp:spPr>
        <a:xfrm>
          <a:off x="3054841" y="1467213"/>
          <a:ext cx="91440" cy="1730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420DA-40D6-4B92-A099-3DE643BDC8CA}">
      <dsp:nvSpPr>
        <dsp:cNvPr id="0" name=""/>
        <dsp:cNvSpPr/>
      </dsp:nvSpPr>
      <dsp:spPr>
        <a:xfrm>
          <a:off x="1815975" y="1467213"/>
          <a:ext cx="1284585" cy="1730474"/>
        </a:xfrm>
        <a:custGeom>
          <a:avLst/>
          <a:gdLst/>
          <a:ahLst/>
          <a:cxnLst/>
          <a:rect l="0" t="0" r="0" b="0"/>
          <a:pathLst>
            <a:path>
              <a:moveTo>
                <a:pt x="1284585" y="0"/>
              </a:moveTo>
              <a:lnTo>
                <a:pt x="1284585" y="1619001"/>
              </a:lnTo>
              <a:lnTo>
                <a:pt x="0" y="1619001"/>
              </a:lnTo>
              <a:lnTo>
                <a:pt x="0" y="17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7E22-273E-43E6-8114-7478F6B1EC15}">
      <dsp:nvSpPr>
        <dsp:cNvPr id="0" name=""/>
        <dsp:cNvSpPr/>
      </dsp:nvSpPr>
      <dsp:spPr>
        <a:xfrm>
          <a:off x="531390" y="1467213"/>
          <a:ext cx="2569170" cy="1730474"/>
        </a:xfrm>
        <a:custGeom>
          <a:avLst/>
          <a:gdLst/>
          <a:ahLst/>
          <a:cxnLst/>
          <a:rect l="0" t="0" r="0" b="0"/>
          <a:pathLst>
            <a:path>
              <a:moveTo>
                <a:pt x="2569170" y="0"/>
              </a:moveTo>
              <a:lnTo>
                <a:pt x="2569170" y="1619001"/>
              </a:lnTo>
              <a:lnTo>
                <a:pt x="0" y="1619001"/>
              </a:lnTo>
              <a:lnTo>
                <a:pt x="0" y="1730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01C36-3551-4105-A484-91E65FE0713E}">
      <dsp:nvSpPr>
        <dsp:cNvPr id="0" name=""/>
        <dsp:cNvSpPr/>
      </dsp:nvSpPr>
      <dsp:spPr>
        <a:xfrm>
          <a:off x="3100561" y="713449"/>
          <a:ext cx="1926877" cy="222944"/>
        </a:xfrm>
        <a:custGeom>
          <a:avLst/>
          <a:gdLst/>
          <a:ahLst/>
          <a:cxnLst/>
          <a:rect l="0" t="0" r="0" b="0"/>
          <a:pathLst>
            <a:path>
              <a:moveTo>
                <a:pt x="1926877" y="0"/>
              </a:moveTo>
              <a:lnTo>
                <a:pt x="1926877" y="111472"/>
              </a:lnTo>
              <a:lnTo>
                <a:pt x="0" y="111472"/>
              </a:lnTo>
              <a:lnTo>
                <a:pt x="0" y="222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91949-C875-4A90-9753-5099213FC43D}">
      <dsp:nvSpPr>
        <dsp:cNvPr id="0" name=""/>
        <dsp:cNvSpPr/>
      </dsp:nvSpPr>
      <dsp:spPr>
        <a:xfrm>
          <a:off x="4496618" y="18262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SurPass</a:t>
          </a:r>
          <a:endParaRPr lang="en-US" sz="1200" b="1" kern="1200" dirty="0"/>
        </a:p>
      </dsp:txBody>
      <dsp:txXfrm>
        <a:off x="4496618" y="182628"/>
        <a:ext cx="1061640" cy="530820"/>
      </dsp:txXfrm>
    </dsp:sp>
    <dsp:sp modelId="{CA3C8B61-42FC-4C61-B5B0-DB29EB5B295D}">
      <dsp:nvSpPr>
        <dsp:cNvPr id="0" name=""/>
        <dsp:cNvSpPr/>
      </dsp:nvSpPr>
      <dsp:spPr>
        <a:xfrm>
          <a:off x="2569740" y="936393"/>
          <a:ext cx="1061640" cy="53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Tumor 1/FLT</a:t>
          </a:r>
        </a:p>
      </dsp:txBody>
      <dsp:txXfrm>
        <a:off x="2569740" y="936393"/>
        <a:ext cx="1061640" cy="530820"/>
      </dsp:txXfrm>
    </dsp:sp>
    <dsp:sp modelId="{DB8C22E6-FB97-4181-B1DE-946DDFD2ADF9}">
      <dsp:nvSpPr>
        <dsp:cNvPr id="0" name=""/>
        <dsp:cNvSpPr/>
      </dsp:nvSpPr>
      <dsp:spPr>
        <a:xfrm>
          <a:off x="570" y="319768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Chemo</a:t>
          </a:r>
        </a:p>
      </dsp:txBody>
      <dsp:txXfrm>
        <a:off x="570" y="3197688"/>
        <a:ext cx="1061640" cy="530820"/>
      </dsp:txXfrm>
    </dsp:sp>
    <dsp:sp modelId="{FB55DA78-0B82-49D8-B6FD-7938954CE6CF}">
      <dsp:nvSpPr>
        <dsp:cNvPr id="0" name=""/>
        <dsp:cNvSpPr/>
      </dsp:nvSpPr>
      <dsp:spPr>
        <a:xfrm>
          <a:off x="1285155" y="319768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Radio</a:t>
          </a:r>
        </a:p>
      </dsp:txBody>
      <dsp:txXfrm>
        <a:off x="1285155" y="3197688"/>
        <a:ext cx="1061640" cy="530820"/>
      </dsp:txXfrm>
    </dsp:sp>
    <dsp:sp modelId="{55B993B4-B5B4-4CA4-94B2-F651C9B90D25}">
      <dsp:nvSpPr>
        <dsp:cNvPr id="0" name=""/>
        <dsp:cNvSpPr/>
      </dsp:nvSpPr>
      <dsp:spPr>
        <a:xfrm>
          <a:off x="2569740" y="319768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SCT</a:t>
          </a:r>
        </a:p>
      </dsp:txBody>
      <dsp:txXfrm>
        <a:off x="2569740" y="3197688"/>
        <a:ext cx="1061640" cy="530820"/>
      </dsp:txXfrm>
    </dsp:sp>
    <dsp:sp modelId="{58BC16C4-934B-4CBC-A039-E87722B3979A}">
      <dsp:nvSpPr>
        <dsp:cNvPr id="0" name=""/>
        <dsp:cNvSpPr/>
      </dsp:nvSpPr>
      <dsp:spPr>
        <a:xfrm>
          <a:off x="3854325" y="319768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&lt;…&gt;</a:t>
          </a:r>
        </a:p>
      </dsp:txBody>
      <dsp:txXfrm>
        <a:off x="3854325" y="3197688"/>
        <a:ext cx="1061640" cy="530820"/>
      </dsp:txXfrm>
    </dsp:sp>
    <dsp:sp modelId="{606837F1-6886-474A-8F37-E6B19670BB5F}">
      <dsp:nvSpPr>
        <dsp:cNvPr id="0" name=""/>
        <dsp:cNvSpPr/>
      </dsp:nvSpPr>
      <dsp:spPr>
        <a:xfrm>
          <a:off x="5138911" y="319768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Rel-After-EOT</a:t>
          </a:r>
        </a:p>
      </dsp:txBody>
      <dsp:txXfrm>
        <a:off x="5138911" y="3197688"/>
        <a:ext cx="1061640" cy="530820"/>
      </dsp:txXfrm>
    </dsp:sp>
    <dsp:sp modelId="{9AEC53F7-F1D5-4DA8-B61F-413B6B82D2C6}">
      <dsp:nvSpPr>
        <dsp:cNvPr id="0" name=""/>
        <dsp:cNvSpPr/>
      </dsp:nvSpPr>
      <dsp:spPr>
        <a:xfrm>
          <a:off x="3212033" y="4705217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Chemo</a:t>
          </a:r>
        </a:p>
      </dsp:txBody>
      <dsp:txXfrm>
        <a:off x="3212033" y="4705217"/>
        <a:ext cx="1061640" cy="530820"/>
      </dsp:txXfrm>
    </dsp:sp>
    <dsp:sp modelId="{FA59638D-4866-46A6-BB80-A44B5FC5B8E7}">
      <dsp:nvSpPr>
        <dsp:cNvPr id="0" name=""/>
        <dsp:cNvSpPr/>
      </dsp:nvSpPr>
      <dsp:spPr>
        <a:xfrm>
          <a:off x="4496618" y="4705217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Radio</a:t>
          </a:r>
        </a:p>
      </dsp:txBody>
      <dsp:txXfrm>
        <a:off x="4496618" y="4705217"/>
        <a:ext cx="1061640" cy="530820"/>
      </dsp:txXfrm>
    </dsp:sp>
    <dsp:sp modelId="{53C7343D-CC53-496B-BF88-1BA8A91BCB53}">
      <dsp:nvSpPr>
        <dsp:cNvPr id="0" name=""/>
        <dsp:cNvSpPr/>
      </dsp:nvSpPr>
      <dsp:spPr>
        <a:xfrm>
          <a:off x="5781203" y="4705217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SCT</a:t>
          </a:r>
        </a:p>
      </dsp:txBody>
      <dsp:txXfrm>
        <a:off x="5781203" y="4705217"/>
        <a:ext cx="1061640" cy="530820"/>
      </dsp:txXfrm>
    </dsp:sp>
    <dsp:sp modelId="{C1B9DC1C-C36B-451F-9344-83A5170CB7EB}">
      <dsp:nvSpPr>
        <dsp:cNvPr id="0" name=""/>
        <dsp:cNvSpPr/>
      </dsp:nvSpPr>
      <dsp:spPr>
        <a:xfrm>
          <a:off x="7065788" y="4705217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&lt;…&gt;</a:t>
          </a:r>
        </a:p>
      </dsp:txBody>
      <dsp:txXfrm>
        <a:off x="7065788" y="4705217"/>
        <a:ext cx="1061640" cy="530820"/>
      </dsp:txXfrm>
    </dsp:sp>
    <dsp:sp modelId="{4E258C25-9B33-4605-BEA1-65DCD7A25FB0}">
      <dsp:nvSpPr>
        <dsp:cNvPr id="0" name=""/>
        <dsp:cNvSpPr/>
      </dsp:nvSpPr>
      <dsp:spPr>
        <a:xfrm>
          <a:off x="4496618" y="3951453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Relapse Details</a:t>
          </a:r>
        </a:p>
      </dsp:txBody>
      <dsp:txXfrm>
        <a:off x="4496618" y="3951453"/>
        <a:ext cx="1061640" cy="530820"/>
      </dsp:txXfrm>
    </dsp:sp>
    <dsp:sp modelId="{AB39DBE5-E214-40C0-969F-229BA04EF696}">
      <dsp:nvSpPr>
        <dsp:cNvPr id="0" name=""/>
        <dsp:cNvSpPr/>
      </dsp:nvSpPr>
      <dsp:spPr>
        <a:xfrm>
          <a:off x="5781203" y="3951453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Text</a:t>
          </a:r>
        </a:p>
      </dsp:txBody>
      <dsp:txXfrm>
        <a:off x="5781203" y="3951453"/>
        <a:ext cx="1061640" cy="530820"/>
      </dsp:txXfrm>
    </dsp:sp>
    <dsp:sp modelId="{5B16198F-F319-4FD1-A199-7B879A63B801}">
      <dsp:nvSpPr>
        <dsp:cNvPr id="0" name=""/>
        <dsp:cNvSpPr/>
      </dsp:nvSpPr>
      <dsp:spPr>
        <a:xfrm>
          <a:off x="1927448" y="169015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Tumor Details (Conditions, Observations,..)</a:t>
          </a:r>
        </a:p>
      </dsp:txBody>
      <dsp:txXfrm>
        <a:off x="1927448" y="1690158"/>
        <a:ext cx="1061640" cy="530820"/>
      </dsp:txXfrm>
    </dsp:sp>
    <dsp:sp modelId="{75B02F13-3D5D-4DCA-8D7E-3019AEF9A50C}">
      <dsp:nvSpPr>
        <dsp:cNvPr id="0" name=""/>
        <dsp:cNvSpPr/>
      </dsp:nvSpPr>
      <dsp:spPr>
        <a:xfrm>
          <a:off x="3212033" y="169015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ys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FLT meta (procedure)</a:t>
          </a:r>
        </a:p>
      </dsp:txBody>
      <dsp:txXfrm>
        <a:off x="3212033" y="1690158"/>
        <a:ext cx="1061640" cy="530820"/>
      </dsp:txXfrm>
    </dsp:sp>
    <dsp:sp modelId="{A421F251-D033-4D24-AB10-AF2FCC256CCC}">
      <dsp:nvSpPr>
        <dsp:cNvPr id="0" name=""/>
        <dsp:cNvSpPr/>
      </dsp:nvSpPr>
      <dsp:spPr>
        <a:xfrm>
          <a:off x="1927448" y="2443923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</a:t>
          </a:r>
        </a:p>
      </dsp:txBody>
      <dsp:txXfrm>
        <a:off x="1927448" y="2443923"/>
        <a:ext cx="1061640" cy="530820"/>
      </dsp:txXfrm>
    </dsp:sp>
    <dsp:sp modelId="{F4413C7B-4EF5-42FE-985C-FC817F483675}">
      <dsp:nvSpPr>
        <dsp:cNvPr id="0" name=""/>
        <dsp:cNvSpPr/>
      </dsp:nvSpPr>
      <dsp:spPr>
        <a:xfrm>
          <a:off x="3854325" y="936393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ysDash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Tumor 2/FLT</a:t>
          </a:r>
        </a:p>
      </dsp:txBody>
      <dsp:txXfrm>
        <a:off x="3854325" y="936393"/>
        <a:ext cx="1061640" cy="530820"/>
      </dsp:txXfrm>
    </dsp:sp>
    <dsp:sp modelId="{FAA24E6C-D8ED-484E-A2A3-812FBDF7AFBA}">
      <dsp:nvSpPr>
        <dsp:cNvPr id="0" name=""/>
        <dsp:cNvSpPr/>
      </dsp:nvSpPr>
      <dsp:spPr>
        <a:xfrm>
          <a:off x="5138911" y="936393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Tumor N/FLT</a:t>
          </a:r>
        </a:p>
      </dsp:txBody>
      <dsp:txXfrm>
        <a:off x="5138911" y="936393"/>
        <a:ext cx="1061640" cy="530820"/>
      </dsp:txXfrm>
    </dsp:sp>
    <dsp:sp modelId="{3C2D99BB-F731-48EA-98A3-AAB2C17369DB}">
      <dsp:nvSpPr>
        <dsp:cNvPr id="0" name=""/>
        <dsp:cNvSpPr/>
      </dsp:nvSpPr>
      <dsp:spPr>
        <a:xfrm>
          <a:off x="6423496" y="936393"/>
          <a:ext cx="1061640" cy="53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Care Plan</a:t>
          </a:r>
        </a:p>
      </dsp:txBody>
      <dsp:txXfrm>
        <a:off x="6423496" y="936393"/>
        <a:ext cx="1061640" cy="530820"/>
      </dsp:txXfrm>
    </dsp:sp>
    <dsp:sp modelId="{793C840F-0D91-4AD5-BC53-A0FDDCE2D0FC}">
      <dsp:nvSpPr>
        <dsp:cNvPr id="0" name=""/>
        <dsp:cNvSpPr/>
      </dsp:nvSpPr>
      <dsp:spPr>
        <a:xfrm>
          <a:off x="5781203" y="169015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Care plan</a:t>
          </a:r>
        </a:p>
      </dsp:txBody>
      <dsp:txXfrm>
        <a:off x="5781203" y="1690158"/>
        <a:ext cx="1061640" cy="530820"/>
      </dsp:txXfrm>
    </dsp:sp>
    <dsp:sp modelId="{0E431A79-D435-408F-A7B3-53EB4648521C}">
      <dsp:nvSpPr>
        <dsp:cNvPr id="0" name=""/>
        <dsp:cNvSpPr/>
      </dsp:nvSpPr>
      <dsp:spPr>
        <a:xfrm>
          <a:off x="7065788" y="1690158"/>
          <a:ext cx="1061640" cy="53082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</a:t>
          </a:r>
        </a:p>
      </dsp:txBody>
      <dsp:txXfrm>
        <a:off x="7065788" y="1690158"/>
        <a:ext cx="1061640" cy="53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9BE41-A7DE-068E-BEE7-8BE684C0C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D42654-AB16-347D-DBCC-2DF1F181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79BEF-9B1F-7E9D-0B8D-D701CF92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305DD2-2D7C-B418-2691-FEF32662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0FB69E-033E-A056-7A2A-6C850FE6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33A56-B288-CA45-2047-3CE89F99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70B659-A021-07CF-32D2-3A4CBF9C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6D9DB4-20AF-46E4-9CD6-1571AF9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C58D0-1BE6-BCB4-3871-3002C77F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1ECC1-134E-4FF4-14AA-E580F7FC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5C1473-7A23-2520-3440-632E32EB5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E935E6-43C3-5EC3-F4FB-27632C18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ECF96-4680-2C42-C6C6-00DC3273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8A976-5C93-77BC-785E-B7832B38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8B3A28-7B4C-3BE5-5415-5575E243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1D776C8-171F-1F42-A309-72A49E1EF1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2D4524-CE32-C445-A7B1-A8FC74D5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1631" y="6356352"/>
            <a:ext cx="3376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1125416" rtl="0" eaLnBrk="1" latinLnBrk="0" hangingPunct="1">
              <a:defRPr sz="147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2709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16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23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30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3539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246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8954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01662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6C9C65-713A-A149-86CF-B2D40C7B898C}" type="datetimeFigureOut">
              <a:rPr lang="pt-PT" smtClean="0"/>
              <a:pPr/>
              <a:t>14/11/2022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67FFF6-F0F0-EF4A-B6FF-2E1F8C25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0586" y="6356352"/>
            <a:ext cx="5064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1125416" rtl="0" eaLnBrk="1" latinLnBrk="0" hangingPunct="1">
              <a:defRPr sz="147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2709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16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23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30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3539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246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8954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01662" algn="l" defTabSz="1125416" rtl="0" eaLnBrk="1" latinLnBrk="0" hangingPunct="1"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0EAAC9-34A7-2946-AB42-66041FCD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726" y="6398045"/>
            <a:ext cx="276676" cy="281744"/>
          </a:xfrm>
        </p:spPr>
        <p:txBody>
          <a:bodyPr/>
          <a:lstStyle/>
          <a:p>
            <a:fld id="{37678154-F47B-6E49-B57B-9A1B5BEBD977}" type="slidenum">
              <a:rPr lang="pt-PT" smtClean="0"/>
              <a:t>‹N›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6DB1E6-155E-2940-B182-235616D976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1249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345652-4EB7-CD49-9653-C6A080AD3A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3253" y="341455"/>
            <a:ext cx="1931651" cy="4216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654952-A054-0649-BDA0-D7B4739E3408}"/>
              </a:ext>
            </a:extLst>
          </p:cNvPr>
          <p:cNvSpPr/>
          <p:nvPr userDrawn="1"/>
        </p:nvSpPr>
        <p:spPr>
          <a:xfrm>
            <a:off x="2978635" y="6412508"/>
            <a:ext cx="489782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900">
                <a:solidFill>
                  <a:srgbClr val="0070C0"/>
                </a:solidFill>
                <a:latin typeface="Segoe UI"/>
              </a:rPr>
              <a:t>This project has received funding from the European Union’s Horizon 2020 research and innovation programme under grant. Agreement Nº 951938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D2673-4751-7E4E-8D9A-6E3BC6CA14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3793" y="6328875"/>
            <a:ext cx="627457" cy="4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898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0A303-7F11-826D-5BD8-EC625AEF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7E21C-7F1F-3EA1-B6A6-4D66725D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ED7D3-C2D3-F254-3978-448E3A9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939AFC-7CD5-91F1-22F3-05AA010B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E07DC7-6185-59D8-5971-DFEF4337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4FAA2C-D9BD-1E98-92B9-A161B89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6C69E2-8A42-CE80-F80A-3C785D65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823A40-69F4-DE78-5DDD-43EF1B4D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00E03-B894-989B-7D0D-C710205A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2307A-6488-88CC-CEB1-D14D16B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84EE3-0FF7-1E3D-A85A-DFFDD1AA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057945-5F11-12FB-27A4-A7E9A531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B95296-D5A8-B7DB-29F7-66C42279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2966DC-4E31-6976-3B64-BEFD16D8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F083B9-DA7B-ECAA-F04C-BF052860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34869C-508D-02B3-11BA-A599437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2AD1E-2BED-CC9C-2ED0-6196E392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1A3B01-2E09-8287-774F-51D27A16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86068E-487A-DE60-1164-FA936FE9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BFF57D-59B4-4A7B-C3ED-88D9DE45A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AC3DBB-E04F-79A1-BAB8-F34E9C8D3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CFF515-D1C4-2DE4-E72D-C12C6815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BEBBC4F-3E47-4717-AE15-61E929BA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78DE47-862B-5EFB-B208-5EA4AA6D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A77D0-9B18-CEDE-41DD-77A8A00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B62112-4D62-0222-E964-805E635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2BC962-932A-A82A-DD30-CC4EA008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2DECB8-1B1D-0A74-6658-60018105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B7D490C-838F-C682-0851-CA21C10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401DDE-7F2F-98F1-3952-D1EC7F8D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E63D1-1F0A-E952-EFE4-79C13409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D9B7C-AA97-6C26-F152-666BE9BA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9A0BC-6D75-81D3-515D-4CBDBB17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905F8F-5CD4-60D6-FC7B-2B1911D5F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26E0B6-3A88-D86C-6FD3-F60878AB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C5C38A-2B75-D96B-01A3-B1F65F81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0B6FD5-5A7F-2651-818D-A37E5B31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86518-D3E3-7892-3D6E-5704BC99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1AB49A-2F57-BC85-47E0-44068869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C628F7-B449-405B-25C8-D31C2584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312EFA-8B61-5159-BD8E-23CD0B5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28FE22-8BC7-6DC7-F6A7-35DE6D58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BCE725-0C94-8980-047A-209EADD8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6CC5AA-1BF9-EE44-F61F-325709A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B853EE-E840-2CC3-57BC-EAC223B4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99308E-8BB8-A76D-E58B-AE7BDC21D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1817-3E39-4487-811E-2CEE829525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9C594C-D2E6-F597-3520-119177B10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7911F1-5676-1158-CD0D-ECF26FC2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B394-9CEB-42AA-B44C-F79DFB9311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598723-EC1E-55EC-1C88-BB83DA359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17F7A9-40C7-F65A-1CF4-8D5D40ECE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82AE4B6-06D5-26EC-EDA9-95F03C692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38477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666C6C-9F58-D8FD-5F10-B5E227C86BBE}"/>
              </a:ext>
            </a:extLst>
          </p:cNvPr>
          <p:cNvSpPr txBox="1"/>
          <p:nvPr/>
        </p:nvSpPr>
        <p:spPr>
          <a:xfrm>
            <a:off x="321653" y="379871"/>
            <a:ext cx="249408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1" dirty="0">
                <a:solidFill>
                  <a:srgbClr val="FF0000"/>
                </a:solidFill>
              </a:rPr>
              <a:t>The </a:t>
            </a:r>
            <a:r>
              <a:rPr lang="en-US" sz="2133" b="1" dirty="0" err="1">
                <a:solidFill>
                  <a:srgbClr val="FF0000"/>
                </a:solidFill>
              </a:rPr>
              <a:t>SurPass</a:t>
            </a:r>
            <a:r>
              <a:rPr lang="en-US" sz="2133" b="1" dirty="0">
                <a:solidFill>
                  <a:srgbClr val="FF0000"/>
                </a:solidFill>
              </a:rPr>
              <a:t> (logical)</a:t>
            </a:r>
          </a:p>
        </p:txBody>
      </p:sp>
    </p:spTree>
    <p:extLst>
      <p:ext uri="{BB962C8B-B14F-4D97-AF65-F5344CB8AC3E}">
        <p14:creationId xmlns:p14="http://schemas.microsoft.com/office/powerpoint/2010/main" val="40535174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9F6DA29-ACF0-5255-52CA-78B874BA8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483792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8E66DD7B-88B8-50B6-6648-9D0CD0004733}"/>
              </a:ext>
            </a:extLst>
          </p:cNvPr>
          <p:cNvSpPr/>
          <p:nvPr/>
        </p:nvSpPr>
        <p:spPr>
          <a:xfrm>
            <a:off x="884491" y="1698383"/>
            <a:ext cx="3369416" cy="42056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</a:t>
            </a:r>
            <a:r>
              <a:rPr lang="en-US" sz="1400" dirty="0" err="1"/>
              <a:t>Lvl</a:t>
            </a:r>
            <a:r>
              <a:rPr lang="en-US" sz="1400" dirty="0"/>
              <a:t> Section Primary Cancer (FLT ?)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392F49-B245-E471-F731-632204419E0B}"/>
              </a:ext>
            </a:extLst>
          </p:cNvPr>
          <p:cNvSpPr txBox="1"/>
          <p:nvPr/>
        </p:nvSpPr>
        <p:spPr>
          <a:xfrm>
            <a:off x="321653" y="379871"/>
            <a:ext cx="30407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1" dirty="0">
                <a:solidFill>
                  <a:srgbClr val="FF0000"/>
                </a:solidFill>
              </a:rPr>
              <a:t>The </a:t>
            </a:r>
            <a:r>
              <a:rPr lang="en-US" sz="2133" b="1" dirty="0" err="1">
                <a:solidFill>
                  <a:srgbClr val="FF0000"/>
                </a:solidFill>
              </a:rPr>
              <a:t>SurPass</a:t>
            </a:r>
            <a:r>
              <a:rPr lang="en-US" sz="2133" b="1" dirty="0">
                <a:solidFill>
                  <a:srgbClr val="FF0000"/>
                </a:solidFill>
              </a:rPr>
              <a:t> Composition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006CEE24-111E-E889-D0E8-5B7D1244B3D4}"/>
              </a:ext>
            </a:extLst>
          </p:cNvPr>
          <p:cNvSpPr/>
          <p:nvPr/>
        </p:nvSpPr>
        <p:spPr>
          <a:xfrm>
            <a:off x="241658" y="3965234"/>
            <a:ext cx="1552960" cy="420565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2nd -  FLT details</a:t>
            </a:r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E1D7C42E-9A1D-B19C-5C16-D71F0544AA66}"/>
              </a:ext>
            </a:extLst>
          </p:cNvPr>
          <p:cNvSpPr/>
          <p:nvPr/>
        </p:nvSpPr>
        <p:spPr>
          <a:xfrm>
            <a:off x="3589233" y="5516311"/>
            <a:ext cx="1267152" cy="379127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3rd Level</a:t>
            </a:r>
          </a:p>
        </p:txBody>
      </p:sp>
    </p:spTree>
    <p:extLst>
      <p:ext uri="{BB962C8B-B14F-4D97-AF65-F5344CB8AC3E}">
        <p14:creationId xmlns:p14="http://schemas.microsoft.com/office/powerpoint/2010/main" val="3877916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Cangioli</dc:creator>
  <cp:lastModifiedBy>Giorgio Cangioli</cp:lastModifiedBy>
  <cp:revision>1</cp:revision>
  <dcterms:created xsi:type="dcterms:W3CDTF">2022-11-14T07:46:38Z</dcterms:created>
  <dcterms:modified xsi:type="dcterms:W3CDTF">2022-11-14T08:49:00Z</dcterms:modified>
</cp:coreProperties>
</file>