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3"/>
    <p:restoredTop sz="94700"/>
  </p:normalViewPr>
  <p:slideViewPr>
    <p:cSldViewPr snapToGrid="0" snapToObjects="1">
      <p:cViewPr varScale="1">
        <p:scale>
          <a:sx n="78" d="100"/>
          <a:sy n="78" d="100"/>
        </p:scale>
        <p:origin x="1066" y="34"/>
      </p:cViewPr>
      <p:guideLst>
        <p:guide pos="4105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01.06.2024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666108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706911"/>
            <a:ext cx="4018373" cy="40743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Treatment Plan document </a:t>
            </a:r>
            <a:endParaRPr lang="de-DE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9" y="2573763"/>
            <a:ext cx="3468156" cy="152700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Treatment Plan (Section)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7646" y="2993269"/>
            <a:ext cx="3193869" cy="98488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MedicationStatement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13409" y="420545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4" y="582751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3" y="626033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5" y="495144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5" y="539468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7"/>
            <a:ext cx="4999898" cy="7507030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1"/>
            <a:ext cx="4018373" cy="495093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Prescription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18990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Prescription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3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MedicationRequest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56712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67408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MedicationRequest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106911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79801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4126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463C41DB-C8ED-497B-A6A4-3696F1922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02" y="5072664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Original Representation (Section)</a:t>
            </a:r>
          </a:p>
        </p:txBody>
      </p:sp>
    </p:spTree>
    <p:extLst>
      <p:ext uri="{BB962C8B-B14F-4D97-AF65-F5344CB8AC3E}">
        <p14:creationId xmlns:p14="http://schemas.microsoft.com/office/powerpoint/2010/main" val="13773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5"/>
            <a:ext cx="4999898" cy="7525971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1"/>
            <a:ext cx="4018373" cy="498420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Dispense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4586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Dispense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95438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MedicationDispense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i="1" noProof="1">
                <a:solidFill>
                  <a:schemeClr val="tx1"/>
                </a:solidFill>
                <a:latin typeface="Times New Roman" pitchFamily="-107" charset="0"/>
              </a:rPr>
              <a:t>Reference to PRE document</a:t>
            </a:r>
            <a:endParaRPr lang="de-DE" sz="1600" i="1" noProof="1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Reference to PADV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512668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70851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MedicationDispense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141339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83244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7568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60503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6"/>
            <a:ext cx="4999898" cy="723889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6891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Pharmaceutical Advice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147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Pharmaceutical Advice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63121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Observation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i="1" noProof="1">
                <a:solidFill>
                  <a:schemeClr val="tx1"/>
                </a:solidFill>
                <a:latin typeface="Times New Roman" pitchFamily="-107" charset="0"/>
              </a:rPr>
              <a:t>Reference to PRE document</a:t>
            </a:r>
            <a:endParaRPr lang="de-DE" sz="1600" i="1" noProof="1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Reference to DIS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833257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42086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6853692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544799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988041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27787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7023"/>
            <a:ext cx="4999898" cy="8111943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1734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List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147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List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83659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MedicationStatement (Reference)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724737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2" y="768577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041372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48461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2CAE8E02-651C-4B0E-94F6-B50FC51B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3386568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MedicationRequest (Reference)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97CF5978-F125-4A48-9B64-6B41BFC00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5" y="3784268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MedicationDispense (Reference)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2773272B-3B8B-4565-AE11-1818DAAAA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4192290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Observation (Reference)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E6C06A4C-61BF-476D-8681-BBA8D3EC6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80897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MedicationDispense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3F6D4577-0BAF-4737-ACE2-326A6F42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3" y="636599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MedicationRequest</a:t>
            </a: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C2775B36-F2FA-4E65-93AE-02C64A9B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92696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</p:spTree>
    <p:extLst>
      <p:ext uri="{BB962C8B-B14F-4D97-AF65-F5344CB8AC3E}">
        <p14:creationId xmlns:p14="http://schemas.microsoft.com/office/powerpoint/2010/main" val="21580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7"/>
            <a:ext cx="4999898" cy="7478455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9080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Card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18990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Card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3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MedicationStatement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56712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65027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08309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77420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1744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567AE8BD-C734-4ABD-A7C3-5728BA56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508235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Original Representation (Section)</a:t>
            </a:r>
          </a:p>
        </p:txBody>
      </p:sp>
    </p:spTree>
    <p:extLst>
      <p:ext uri="{BB962C8B-B14F-4D97-AF65-F5344CB8AC3E}">
        <p14:creationId xmlns:p14="http://schemas.microsoft.com/office/powerpoint/2010/main" val="297232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4B5C0-A10E-4720-9933-05A95471E192}"/>
              </a:ext>
            </a:extLst>
          </p:cNvPr>
          <p:cNvCxnSpPr/>
          <p:nvPr/>
        </p:nvCxnSpPr>
        <p:spPr>
          <a:xfrm>
            <a:off x="1016000" y="1225550"/>
            <a:ext cx="0" cy="2159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BFD91-61B1-4596-832E-6FB2F3BF9315}"/>
              </a:ext>
            </a:extLst>
          </p:cNvPr>
          <p:cNvCxnSpPr>
            <a:cxnSpLocks/>
          </p:cNvCxnSpPr>
          <p:nvPr/>
        </p:nvCxnSpPr>
        <p:spPr>
          <a:xfrm>
            <a:off x="1016000" y="3384550"/>
            <a:ext cx="4934424" cy="4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5">
            <a:extLst>
              <a:ext uri="{FF2B5EF4-FFF2-40B4-BE49-F238E27FC236}">
                <a16:creationId xmlns:a16="http://schemas.microsoft.com/office/drawing/2014/main" id="{D6ED1531-217E-4CAA-9299-8E2BB470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20" y="1522085"/>
            <a:ext cx="4018373" cy="59559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bg1"/>
                </a:solidFill>
              </a:rPr>
              <a:t>Period of validity of the prescription</a:t>
            </a:r>
            <a:endParaRPr lang="de-DE" sz="1600" dirty="0">
              <a:solidFill>
                <a:schemeClr val="bg1"/>
              </a:solidFill>
              <a:latin typeface="Times New Roman" pitchFamily="-107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099B12-E272-40C3-A29A-D99588593229}"/>
              </a:ext>
            </a:extLst>
          </p:cNvPr>
          <p:cNvCxnSpPr>
            <a:cxnSpLocks/>
          </p:cNvCxnSpPr>
          <p:nvPr/>
        </p:nvCxnSpPr>
        <p:spPr>
          <a:xfrm flipV="1">
            <a:off x="1310320" y="2117678"/>
            <a:ext cx="0" cy="12668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1FD19C-49D7-47CD-9DC9-095B2D342FE4}"/>
              </a:ext>
            </a:extLst>
          </p:cNvPr>
          <p:cNvCxnSpPr>
            <a:cxnSpLocks/>
          </p:cNvCxnSpPr>
          <p:nvPr/>
        </p:nvCxnSpPr>
        <p:spPr>
          <a:xfrm flipV="1">
            <a:off x="5328693" y="2117678"/>
            <a:ext cx="0" cy="12668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FC60D-F212-4432-9554-AEB4C95B71AC}"/>
              </a:ext>
            </a:extLst>
          </p:cNvPr>
          <p:cNvCxnSpPr>
            <a:cxnSpLocks/>
          </p:cNvCxnSpPr>
          <p:nvPr/>
        </p:nvCxnSpPr>
        <p:spPr>
          <a:xfrm flipV="1">
            <a:off x="2146490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AB055-A99A-45A6-829E-A1D46C126150}"/>
              </a:ext>
            </a:extLst>
          </p:cNvPr>
          <p:cNvCxnSpPr>
            <a:cxnSpLocks/>
          </p:cNvCxnSpPr>
          <p:nvPr/>
        </p:nvCxnSpPr>
        <p:spPr>
          <a:xfrm flipV="1">
            <a:off x="3319506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E7C73-BB48-4DBE-87A0-950ABC939575}"/>
              </a:ext>
            </a:extLst>
          </p:cNvPr>
          <p:cNvCxnSpPr>
            <a:cxnSpLocks/>
          </p:cNvCxnSpPr>
          <p:nvPr/>
        </p:nvCxnSpPr>
        <p:spPr>
          <a:xfrm flipV="1">
            <a:off x="4440897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B86FAD5A-21E2-4F42-8B19-16D5DB8A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830" y="3204849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time</a:t>
            </a:r>
            <a:endParaRPr lang="de-DE" sz="16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8DF8977-B8F0-406E-B8E5-81ECCB05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31" y="3386253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0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17B0D40-B8B5-4AB9-81C3-2D26D4C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869" y="3386662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1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B2466B8-33B0-4D67-B061-DAB7BC79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635" y="3387721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2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FB647205-0661-44A4-AB28-1CB6B51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044" y="3390888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3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A958588F-3FF0-4C65-A3E3-CB1F6B49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062" y="3388644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4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090618BD-8C9C-4E23-A459-2C5D87BF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869" y="2490105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Initial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B6080E71-F125-45EB-B9DE-6B4BC793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562" y="2489576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Additional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3BBAEA2A-9E71-49CF-A391-098F6C76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089" y="2487992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Additional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5D0E0951-94DD-3373-8E2E-80F4DA67AA51}"/>
              </a:ext>
            </a:extLst>
          </p:cNvPr>
          <p:cNvSpPr/>
          <p:nvPr/>
        </p:nvSpPr>
        <p:spPr>
          <a:xfrm>
            <a:off x="8928639" y="151812"/>
            <a:ext cx="2022969" cy="6083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B084-ACB1-9EC3-2828-BA0C8C7F0C3D}"/>
              </a:ext>
            </a:extLst>
          </p:cNvPr>
          <p:cNvSpPr txBox="1"/>
          <p:nvPr/>
        </p:nvSpPr>
        <p:spPr>
          <a:xfrm>
            <a:off x="5784922" y="2209790"/>
            <a:ext cx="3240000" cy="249299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List document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6EEFB-BB5E-7542-3A26-121E3613DC03}"/>
              </a:ext>
            </a:extLst>
          </p:cNvPr>
          <p:cNvSpPr txBox="1"/>
          <p:nvPr/>
        </p:nvSpPr>
        <p:spPr>
          <a:xfrm>
            <a:off x="1842994" y="846363"/>
            <a:ext cx="3240000" cy="10156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Treatment Plan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C6D9-4A8B-4364-4F78-5BE4664BFF98}"/>
              </a:ext>
            </a:extLst>
          </p:cNvPr>
          <p:cNvSpPr txBox="1"/>
          <p:nvPr/>
        </p:nvSpPr>
        <p:spPr>
          <a:xfrm>
            <a:off x="1948450" y="1220264"/>
            <a:ext cx="2808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</a:t>
            </a:r>
            <a:br>
              <a:rPr lang="en-US" sz="1200" dirty="0"/>
            </a:br>
            <a:r>
              <a:rPr lang="en-US" sz="1200" i="1" dirty="0">
                <a:solidFill>
                  <a:schemeClr val="accent6"/>
                </a:solidFill>
              </a:rPr>
              <a:t>Medication A</a:t>
            </a:r>
            <a:endParaRPr lang="LID4096" sz="1200" i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13F7B-F738-4B7E-997A-7BE7973E9363}"/>
              </a:ext>
            </a:extLst>
          </p:cNvPr>
          <p:cNvSpPr txBox="1"/>
          <p:nvPr/>
        </p:nvSpPr>
        <p:spPr>
          <a:xfrm>
            <a:off x="1844353" y="3677690"/>
            <a:ext cx="3240000" cy="193899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Pharmaceutical Advice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8130-4A16-2404-2436-7E62B09CA2A4}"/>
              </a:ext>
            </a:extLst>
          </p:cNvPr>
          <p:cNvSpPr txBox="1"/>
          <p:nvPr/>
        </p:nvSpPr>
        <p:spPr>
          <a:xfrm>
            <a:off x="1949809" y="4051591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CHEMEDObservation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</a:t>
            </a:r>
            <a:endParaRPr lang="LID4096" sz="1200" i="1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69B83-311E-D3E9-2A9E-4344877DCEB5}"/>
              </a:ext>
            </a:extLst>
          </p:cNvPr>
          <p:cNvSpPr txBox="1"/>
          <p:nvPr/>
        </p:nvSpPr>
        <p:spPr>
          <a:xfrm>
            <a:off x="1842994" y="2290879"/>
            <a:ext cx="3240000" cy="10156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Treatment Plan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85E2-8E97-A9A0-7F8D-5715C58D64FE}"/>
              </a:ext>
            </a:extLst>
          </p:cNvPr>
          <p:cNvSpPr txBox="1"/>
          <p:nvPr/>
        </p:nvSpPr>
        <p:spPr>
          <a:xfrm>
            <a:off x="1948450" y="2664780"/>
            <a:ext cx="2808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</a:t>
            </a:r>
            <a:br>
              <a:rPr lang="en-US" sz="1200" dirty="0"/>
            </a:br>
            <a:r>
              <a:rPr lang="en-US" sz="1200" i="1" dirty="0">
                <a:solidFill>
                  <a:schemeClr val="accent1"/>
                </a:solidFill>
              </a:rPr>
              <a:t>Medication B</a:t>
            </a:r>
            <a:endParaRPr lang="LID4096" sz="1200" i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2FBB-EABB-C1F0-D227-2CB16B479859}"/>
              </a:ext>
            </a:extLst>
          </p:cNvPr>
          <p:cNvSpPr txBox="1"/>
          <p:nvPr/>
        </p:nvSpPr>
        <p:spPr>
          <a:xfrm>
            <a:off x="1948450" y="4961616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CHEMEDMedicationStatementChanged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 changed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1857A5-1998-0A51-6502-59AAEAEE5C6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>
            <a:off x="1842995" y="2798712"/>
            <a:ext cx="106815" cy="1483713"/>
          </a:xfrm>
          <a:prstGeom prst="bentConnector3">
            <a:avLst>
              <a:gd name="adj1" fmla="val 38117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0220FB-8E0E-AA2A-30FF-EA0544BB316C}"/>
              </a:ext>
            </a:extLst>
          </p:cNvPr>
          <p:cNvSpPr txBox="1"/>
          <p:nvPr/>
        </p:nvSpPr>
        <p:spPr>
          <a:xfrm>
            <a:off x="644466" y="3228945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treatmentPlan</a:t>
            </a:r>
            <a:endParaRPr lang="LID4096" sz="10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9B5962-AA90-E41C-F4F0-75719B7D0DAB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>
            <a:off x="1948451" y="2895614"/>
            <a:ext cx="1359" cy="1386811"/>
          </a:xfrm>
          <a:prstGeom prst="bentConnector3">
            <a:avLst>
              <a:gd name="adj1" fmla="val 3004407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C00B6A8-BC9D-5DCA-0A23-C575FB4FA54E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948451" y="4282423"/>
            <a:ext cx="1359" cy="910025"/>
          </a:xfrm>
          <a:prstGeom prst="bentConnector3">
            <a:avLst>
              <a:gd name="adj1" fmla="val 1692119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7714FE-2778-6232-044D-F4A3219F949D}"/>
              </a:ext>
            </a:extLst>
          </p:cNvPr>
          <p:cNvSpPr txBox="1"/>
          <p:nvPr/>
        </p:nvSpPr>
        <p:spPr>
          <a:xfrm>
            <a:off x="-9389" y="4526492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medicationStatementChanged</a:t>
            </a:r>
            <a:endParaRPr lang="LID4096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707BEDC-C4F9-FE11-BAD7-7717F5C79E7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3128949" y="4736757"/>
            <a:ext cx="448360" cy="1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5B1A6F-DC3F-F0EB-5A77-06BF0EC16DDE}"/>
              </a:ext>
            </a:extLst>
          </p:cNvPr>
          <p:cNvSpPr txBox="1"/>
          <p:nvPr/>
        </p:nvSpPr>
        <p:spPr>
          <a:xfrm>
            <a:off x="3353809" y="461468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partOf</a:t>
            </a:r>
            <a:endParaRPr lang="LID4096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7DD85-0743-4012-DEDF-5F656063C06D}"/>
              </a:ext>
            </a:extLst>
          </p:cNvPr>
          <p:cNvSpPr txBox="1"/>
          <p:nvPr/>
        </p:nvSpPr>
        <p:spPr>
          <a:xfrm>
            <a:off x="5896493" y="2589731"/>
            <a:ext cx="2808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CHEMEDMedicationStatementList</a:t>
            </a:r>
            <a:br>
              <a:rPr lang="en-US" sz="1200" dirty="0"/>
            </a:br>
            <a:r>
              <a:rPr lang="en-US" sz="1200" i="1" dirty="0">
                <a:solidFill>
                  <a:schemeClr val="accent6"/>
                </a:solidFill>
              </a:rPr>
              <a:t>Medication A</a:t>
            </a:r>
            <a:endParaRPr lang="LID4096" sz="1200" i="1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76E44-238D-94DB-E87E-C4746CEC4394}"/>
              </a:ext>
            </a:extLst>
          </p:cNvPr>
          <p:cNvSpPr txBox="1"/>
          <p:nvPr/>
        </p:nvSpPr>
        <p:spPr>
          <a:xfrm>
            <a:off x="5896493" y="3192641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CHEMEDMedicationStatementList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 changed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F87DE79-90BE-9DB5-99EA-A729EB164C80}"/>
              </a:ext>
            </a:extLst>
          </p:cNvPr>
          <p:cNvCxnSpPr>
            <a:cxnSpLocks/>
            <a:stCxn id="31" idx="0"/>
            <a:endCxn id="6" idx="3"/>
          </p:cNvCxnSpPr>
          <p:nvPr/>
        </p:nvCxnSpPr>
        <p:spPr>
          <a:xfrm rot="16200000" flipV="1">
            <a:off x="5573976" y="863213"/>
            <a:ext cx="1235536" cy="221749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5852A1-3E3F-3884-8F20-278D880993F6}"/>
              </a:ext>
            </a:extLst>
          </p:cNvPr>
          <p:cNvSpPr txBox="1"/>
          <p:nvPr/>
        </p:nvSpPr>
        <p:spPr>
          <a:xfrm>
            <a:off x="5368049" y="4877043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parentDocument</a:t>
            </a:r>
            <a:endParaRPr lang="LID4096" sz="10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8B5C374-3DFD-EF9B-7C99-00EC04941E15}"/>
              </a:ext>
            </a:extLst>
          </p:cNvPr>
          <p:cNvCxnSpPr>
            <a:cxnSpLocks/>
            <a:stCxn id="31" idx="0"/>
            <a:endCxn id="7" idx="3"/>
          </p:cNvCxnSpPr>
          <p:nvPr/>
        </p:nvCxnSpPr>
        <p:spPr>
          <a:xfrm rot="16200000" flipV="1">
            <a:off x="5459155" y="748392"/>
            <a:ext cx="1138634" cy="254404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C397B65-E528-010B-0294-1F69B1876550}"/>
              </a:ext>
            </a:extLst>
          </p:cNvPr>
          <p:cNvCxnSpPr>
            <a:cxnSpLocks/>
            <a:stCxn id="39" idx="1"/>
            <a:endCxn id="8" idx="3"/>
          </p:cNvCxnSpPr>
          <p:nvPr/>
        </p:nvCxnSpPr>
        <p:spPr>
          <a:xfrm rot="10800000" flipV="1">
            <a:off x="5084353" y="3423474"/>
            <a:ext cx="812140" cy="1223712"/>
          </a:xfrm>
          <a:prstGeom prst="bentConnector3">
            <a:avLst>
              <a:gd name="adj1" fmla="val 6999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2B7410E-28A0-589C-428F-9C7792DAC979}"/>
              </a:ext>
            </a:extLst>
          </p:cNvPr>
          <p:cNvCxnSpPr>
            <a:cxnSpLocks/>
            <a:stCxn id="39" idx="1"/>
            <a:endCxn id="12" idx="3"/>
          </p:cNvCxnSpPr>
          <p:nvPr/>
        </p:nvCxnSpPr>
        <p:spPr>
          <a:xfrm rot="10800000" flipV="1">
            <a:off x="4756451" y="3423473"/>
            <a:ext cx="1140043" cy="1768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10961-1174-3EAB-20A1-EECB43502752}"/>
              </a:ext>
            </a:extLst>
          </p:cNvPr>
          <p:cNvSpPr txBox="1"/>
          <p:nvPr/>
        </p:nvSpPr>
        <p:spPr>
          <a:xfrm>
            <a:off x="6191341" y="1567976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parentDocument</a:t>
            </a:r>
            <a:endParaRPr lang="LID4096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C04FB5-E41C-7DF0-00A2-823FE8D6AC41}"/>
              </a:ext>
            </a:extLst>
          </p:cNvPr>
          <p:cNvSpPr txBox="1"/>
          <p:nvPr/>
        </p:nvSpPr>
        <p:spPr>
          <a:xfrm>
            <a:off x="8676440" y="2568467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“original resource”</a:t>
            </a:r>
            <a:endParaRPr lang="LID4096" sz="1000" b="1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DDE042-D4AE-2894-DA05-6F9709C4162B}"/>
              </a:ext>
            </a:extLst>
          </p:cNvPr>
          <p:cNvSpPr txBox="1"/>
          <p:nvPr/>
        </p:nvSpPr>
        <p:spPr>
          <a:xfrm>
            <a:off x="8676440" y="3169989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“changed resource”</a:t>
            </a:r>
            <a:endParaRPr lang="LID4096" sz="1000" b="1" i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48A11D-F994-CCDB-1BE6-FFD7A4926195}"/>
              </a:ext>
            </a:extLst>
          </p:cNvPr>
          <p:cNvCxnSpPr>
            <a:cxnSpLocks/>
            <a:stCxn id="31" idx="1"/>
            <a:endCxn id="7" idx="2"/>
          </p:cNvCxnSpPr>
          <p:nvPr/>
        </p:nvCxnSpPr>
        <p:spPr>
          <a:xfrm flipH="1" flipV="1">
            <a:off x="3352450" y="1681929"/>
            <a:ext cx="2544043" cy="11386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F31C0F-70BF-124E-2F06-3870177CCCC1}"/>
              </a:ext>
            </a:extLst>
          </p:cNvPr>
          <p:cNvCxnSpPr>
            <a:cxnSpLocks/>
          </p:cNvCxnSpPr>
          <p:nvPr/>
        </p:nvCxnSpPr>
        <p:spPr>
          <a:xfrm flipH="1" flipV="1">
            <a:off x="4250548" y="3126445"/>
            <a:ext cx="154536" cy="18242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906D0D-446D-827B-C02D-E1DCA2AE958C}"/>
              </a:ext>
            </a:extLst>
          </p:cNvPr>
          <p:cNvCxnSpPr>
            <a:cxnSpLocks/>
          </p:cNvCxnSpPr>
          <p:nvPr/>
        </p:nvCxnSpPr>
        <p:spPr>
          <a:xfrm flipH="1" flipV="1">
            <a:off x="4459024" y="3126444"/>
            <a:ext cx="1437470" cy="1469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69AF1BF-2ADA-9DB1-AD1B-67EDD70E0C38}"/>
              </a:ext>
            </a:extLst>
          </p:cNvPr>
          <p:cNvSpPr txBox="1"/>
          <p:nvPr/>
        </p:nvSpPr>
        <p:spPr>
          <a:xfrm>
            <a:off x="5896494" y="3997847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CHEMEDObservation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</a:t>
            </a:r>
            <a:endParaRPr lang="LID4096" sz="1200" i="1" dirty="0">
              <a:solidFill>
                <a:schemeClr val="accent5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3C757A-C6F0-8F72-8A36-E6364C7A3A98}"/>
              </a:ext>
            </a:extLst>
          </p:cNvPr>
          <p:cNvSpPr txBox="1"/>
          <p:nvPr/>
        </p:nvSpPr>
        <p:spPr>
          <a:xfrm>
            <a:off x="7368570" y="3700957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partOf</a:t>
            </a:r>
            <a:endParaRPr lang="LID4096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FA2295A-1BE5-F147-54EF-D29AA4C9D368}"/>
              </a:ext>
            </a:extLst>
          </p:cNvPr>
          <p:cNvCxnSpPr>
            <a:cxnSpLocks/>
            <a:stCxn id="39" idx="2"/>
            <a:endCxn id="85" idx="0"/>
          </p:cNvCxnSpPr>
          <p:nvPr/>
        </p:nvCxnSpPr>
        <p:spPr>
          <a:xfrm rot="16200000" flipH="1">
            <a:off x="7128723" y="3826075"/>
            <a:ext cx="34354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B2D3C9F-EDF8-14CB-AE62-45380F0BA5F0}"/>
              </a:ext>
            </a:extLst>
          </p:cNvPr>
          <p:cNvCxnSpPr>
            <a:cxnSpLocks/>
            <a:stCxn id="39" idx="3"/>
            <a:endCxn id="85" idx="3"/>
          </p:cNvCxnSpPr>
          <p:nvPr/>
        </p:nvCxnSpPr>
        <p:spPr>
          <a:xfrm>
            <a:off x="8704493" y="3423474"/>
            <a:ext cx="1" cy="80520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0F517A2-E3B0-E317-58A8-72AB2F879ABE}"/>
              </a:ext>
            </a:extLst>
          </p:cNvPr>
          <p:cNvSpPr txBox="1"/>
          <p:nvPr/>
        </p:nvSpPr>
        <p:spPr>
          <a:xfrm>
            <a:off x="8977163" y="3677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medicationStatementChanged</a:t>
            </a:r>
            <a:endParaRPr lang="LID4096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67F2922-61E8-8312-5FC2-A998AD5EFFA1}"/>
              </a:ext>
            </a:extLst>
          </p:cNvPr>
          <p:cNvCxnSpPr>
            <a:cxnSpLocks/>
            <a:stCxn id="85" idx="1"/>
            <a:endCxn id="10" idx="3"/>
          </p:cNvCxnSpPr>
          <p:nvPr/>
        </p:nvCxnSpPr>
        <p:spPr>
          <a:xfrm rot="10800000">
            <a:off x="5082994" y="2798712"/>
            <a:ext cx="813500" cy="142996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EFBB73A-7D11-9565-CBE8-FC970F76F1B9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rot="10800000">
            <a:off x="4756450" y="2895614"/>
            <a:ext cx="1140044" cy="1333067"/>
          </a:xfrm>
          <a:prstGeom prst="bentConnector3">
            <a:avLst>
              <a:gd name="adj1" fmla="val 3513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D8A97D3-CB8F-5216-5357-097778ADB1CA}"/>
              </a:ext>
            </a:extLst>
          </p:cNvPr>
          <p:cNvSpPr txBox="1"/>
          <p:nvPr/>
        </p:nvSpPr>
        <p:spPr>
          <a:xfrm>
            <a:off x="4748525" y="239511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treatmentPlan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265528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On-screen Show (4:3)</PresentationFormat>
  <Paragraphs>316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Michaela Ziegler</cp:lastModifiedBy>
  <cp:revision>79</cp:revision>
  <dcterms:created xsi:type="dcterms:W3CDTF">2014-07-13T12:25:31Z</dcterms:created>
  <dcterms:modified xsi:type="dcterms:W3CDTF">2024-06-01T11:28:50Z</dcterms:modified>
</cp:coreProperties>
</file>