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</p:sldIdLst>
  <p:sldSz cx="9144000" cy="6858000" type="screen4x3"/>
  <p:notesSz cx="4870450" cy="7104063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106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3"/>
    <p:restoredTop sz="94700"/>
  </p:normalViewPr>
  <p:slideViewPr>
    <p:cSldViewPr snapToGrid="0" snapToObjects="1">
      <p:cViewPr>
        <p:scale>
          <a:sx n="45" d="100"/>
          <a:sy n="45" d="100"/>
        </p:scale>
        <p:origin x="2016" y="206"/>
      </p:cViewPr>
      <p:guideLst>
        <p:guide pos="4106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9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20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399" y="274639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1" y="274639"/>
            <a:ext cx="6019799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94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47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9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399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3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74" indent="0">
              <a:buNone/>
              <a:defRPr sz="2000" b="1"/>
            </a:lvl2pPr>
            <a:lvl3pPr marL="914350" indent="0">
              <a:buNone/>
              <a:defRPr sz="1800" b="1"/>
            </a:lvl3pPr>
            <a:lvl4pPr marL="1371524" indent="0">
              <a:buNone/>
              <a:defRPr sz="1600" b="1"/>
            </a:lvl4pPr>
            <a:lvl5pPr marL="1828699" indent="0">
              <a:buNone/>
              <a:defRPr sz="1600" b="1"/>
            </a:lvl5pPr>
            <a:lvl6pPr marL="2285875" indent="0">
              <a:buNone/>
              <a:defRPr sz="1600" b="1"/>
            </a:lvl6pPr>
            <a:lvl7pPr marL="2743049" indent="0">
              <a:buNone/>
              <a:defRPr sz="1600" b="1"/>
            </a:lvl7pPr>
            <a:lvl8pPr marL="3200223" indent="0">
              <a:buNone/>
              <a:defRPr sz="1600" b="1"/>
            </a:lvl8pPr>
            <a:lvl9pPr marL="365739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4" cy="63976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74" indent="0">
              <a:buNone/>
              <a:defRPr sz="2000" b="1"/>
            </a:lvl2pPr>
            <a:lvl3pPr marL="914350" indent="0">
              <a:buNone/>
              <a:defRPr sz="1800" b="1"/>
            </a:lvl3pPr>
            <a:lvl4pPr marL="1371524" indent="0">
              <a:buNone/>
              <a:defRPr sz="1600" b="1"/>
            </a:lvl4pPr>
            <a:lvl5pPr marL="1828699" indent="0">
              <a:buNone/>
              <a:defRPr sz="1600" b="1"/>
            </a:lvl5pPr>
            <a:lvl6pPr marL="2285875" indent="0">
              <a:buNone/>
              <a:defRPr sz="1600" b="1"/>
            </a:lvl6pPr>
            <a:lvl7pPr marL="2743049" indent="0">
              <a:buNone/>
              <a:defRPr sz="1600" b="1"/>
            </a:lvl7pPr>
            <a:lvl8pPr marL="3200223" indent="0">
              <a:buNone/>
              <a:defRPr sz="1600" b="1"/>
            </a:lvl8pPr>
            <a:lvl9pPr marL="365739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4" cy="3951288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23.07.2025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23.07.2025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4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23.07.2025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2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50" indent="0">
              <a:buNone/>
              <a:defRPr sz="1001"/>
            </a:lvl3pPr>
            <a:lvl4pPr marL="1371524" indent="0">
              <a:buNone/>
              <a:defRPr sz="901"/>
            </a:lvl4pPr>
            <a:lvl5pPr marL="1828699" indent="0">
              <a:buNone/>
              <a:defRPr sz="901"/>
            </a:lvl5pPr>
            <a:lvl6pPr marL="2285875" indent="0">
              <a:buNone/>
              <a:defRPr sz="901"/>
            </a:lvl6pPr>
            <a:lvl7pPr marL="2743049" indent="0">
              <a:buNone/>
              <a:defRPr sz="901"/>
            </a:lvl7pPr>
            <a:lvl8pPr marL="3200223" indent="0">
              <a:buNone/>
              <a:defRPr sz="901"/>
            </a:lvl8pPr>
            <a:lvl9pPr marL="3657399" indent="0">
              <a:buNone/>
              <a:defRPr sz="9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3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4" indent="0">
              <a:buNone/>
              <a:defRPr sz="2800"/>
            </a:lvl2pPr>
            <a:lvl3pPr marL="914350" indent="0">
              <a:buNone/>
              <a:defRPr sz="2399"/>
            </a:lvl3pPr>
            <a:lvl4pPr marL="1371524" indent="0">
              <a:buNone/>
              <a:defRPr sz="2000"/>
            </a:lvl4pPr>
            <a:lvl5pPr marL="1828699" indent="0">
              <a:buNone/>
              <a:defRPr sz="2000"/>
            </a:lvl5pPr>
            <a:lvl6pPr marL="2285875" indent="0">
              <a:buNone/>
              <a:defRPr sz="2000"/>
            </a:lvl6pPr>
            <a:lvl7pPr marL="2743049" indent="0">
              <a:buNone/>
              <a:defRPr sz="2000"/>
            </a:lvl7pPr>
            <a:lvl8pPr marL="3200223" indent="0">
              <a:buNone/>
              <a:defRPr sz="2000"/>
            </a:lvl8pPr>
            <a:lvl9pPr marL="3657399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9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4" indent="0">
              <a:buNone/>
              <a:defRPr sz="1200"/>
            </a:lvl2pPr>
            <a:lvl3pPr marL="914350" indent="0">
              <a:buNone/>
              <a:defRPr sz="1001"/>
            </a:lvl3pPr>
            <a:lvl4pPr marL="1371524" indent="0">
              <a:buNone/>
              <a:defRPr sz="901"/>
            </a:lvl4pPr>
            <a:lvl5pPr marL="1828699" indent="0">
              <a:buNone/>
              <a:defRPr sz="901"/>
            </a:lvl5pPr>
            <a:lvl6pPr marL="2285875" indent="0">
              <a:buNone/>
              <a:defRPr sz="901"/>
            </a:lvl6pPr>
            <a:lvl7pPr marL="2743049" indent="0">
              <a:buNone/>
              <a:defRPr sz="901"/>
            </a:lvl7pPr>
            <a:lvl8pPr marL="3200223" indent="0">
              <a:buNone/>
              <a:defRPr sz="901"/>
            </a:lvl8pPr>
            <a:lvl9pPr marL="3657399" indent="0">
              <a:buNone/>
              <a:defRPr sz="90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23.07.2025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8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AEBD-E175-AE42-B084-2E4026DB8423}" type="datetimeFigureOut">
              <a:rPr lang="de-DE" smtClean="0"/>
              <a:t>23.07.2025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4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7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45717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09" indent="-285734" algn="l" defTabSz="45717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7" indent="-228587" algn="l" defTabSz="457174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2" indent="-228587" algn="l" defTabSz="45717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6" indent="-228587" algn="l" defTabSz="45717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2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6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10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6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9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5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9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9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9"/>
          <p:cNvSpPr>
            <a:spLocks noChangeAspect="1" noChangeArrowheads="1"/>
          </p:cNvSpPr>
          <p:nvPr/>
        </p:nvSpPr>
        <p:spPr bwMode="auto">
          <a:xfrm flipV="1">
            <a:off x="241175" y="108193"/>
            <a:ext cx="4999898" cy="13166935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2116" y="706907"/>
            <a:ext cx="4320000" cy="1069184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entry: </a:t>
            </a:r>
            <a:r>
              <a:rPr lang="de-DE" b="1" dirty="0">
                <a:solidFill>
                  <a:srgbClr val="000000"/>
                </a:solidFill>
              </a:rPr>
              <a:t>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sz="1600" i="1" dirty="0"/>
          </a:p>
        </p:txBody>
      </p:sp>
      <p:sp>
        <p:nvSpPr>
          <p:cNvPr id="2" name="Textfeld 1"/>
          <p:cNvSpPr txBox="1">
            <a:spLocks noChangeAspect="1"/>
          </p:cNvSpPr>
          <p:nvPr/>
        </p:nvSpPr>
        <p:spPr>
          <a:xfrm>
            <a:off x="561776" y="2218888"/>
            <a:ext cx="3086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4" indent="-285734">
              <a:buFont typeface="Arial"/>
              <a:buChar char="•"/>
              <a:defRPr/>
            </a:pPr>
            <a:r>
              <a:rPr lang="de-DE" sz="1200" i="1" dirty="0">
                <a:solidFill>
                  <a:srgbClr val="000000"/>
                </a:solidFill>
              </a:rPr>
              <a:t>...</a:t>
            </a:r>
          </a:p>
          <a:p>
            <a:pPr marL="285734" indent="-285734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3408" y="1438765"/>
            <a:ext cx="3780001" cy="30777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de-DE"/>
            </a:defPPr>
            <a:lvl1pPr>
              <a:spcBef>
                <a:spcPts val="300"/>
              </a:spcBef>
              <a:spcAft>
                <a:spcPts val="300"/>
              </a:spcAft>
              <a:defRPr sz="1400"/>
            </a:lvl1pPr>
          </a:lstStyle>
          <a:p>
            <a:r>
              <a:rPr lang="fr-FR" b="1" noProof="1"/>
              <a:t>Patient</a:t>
            </a:r>
            <a:r>
              <a:rPr lang="fr-FR" noProof="1"/>
              <a:t> (Reference)</a:t>
            </a:r>
          </a:p>
        </p:txBody>
      </p:sp>
      <p:sp>
        <p:nvSpPr>
          <p:cNvPr id="9" name="Rechteck 8"/>
          <p:cNvSpPr>
            <a:spLocks noChangeAspect="1"/>
          </p:cNvSpPr>
          <p:nvPr/>
        </p:nvSpPr>
        <p:spPr>
          <a:xfrm>
            <a:off x="419165" y="250446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</a:t>
            </a:r>
            <a:r>
              <a:rPr lang="de-DE" dirty="0">
                <a:solidFill>
                  <a:srgbClr val="000000"/>
                </a:solidFill>
              </a:rPr>
              <a:t>:</a:t>
            </a:r>
            <a:r>
              <a:rPr lang="de-DE" b="1" dirty="0">
                <a:solidFill>
                  <a:srgbClr val="000000"/>
                </a:solidFill>
              </a:rPr>
              <a:t> </a:t>
            </a:r>
            <a:r>
              <a:rPr lang="de-CH" dirty="0">
                <a:solidFill>
                  <a:srgbClr val="000000"/>
                </a:solidFill>
              </a:rPr>
              <a:t>Emergency Medical Service protocol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3411" y="2565614"/>
            <a:ext cx="3780001" cy="32400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b="1" noProof="1">
                <a:solidFill>
                  <a:schemeClr val="tx1"/>
                </a:solidFill>
              </a:rPr>
              <a:t>Mission</a:t>
            </a:r>
            <a:r>
              <a:rPr lang="fr-FR" sz="14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03909A10-374D-41D8-B1EC-53CBA6BD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95" y="12338794"/>
            <a:ext cx="4320000" cy="32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noProof="1"/>
              <a:t>entry: </a:t>
            </a:r>
            <a:r>
              <a:rPr lang="fr-FR" sz="1400" b="1" noProof="1"/>
              <a:t>Encounter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A1E94DDC-9D5C-4D8C-A306-34249640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1836491"/>
            <a:ext cx="3780001" cy="30777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de-DE"/>
            </a:defPPr>
            <a:lvl1pPr>
              <a:spcBef>
                <a:spcPts val="300"/>
              </a:spcBef>
              <a:spcAft>
                <a:spcPts val="300"/>
              </a:spcAft>
              <a:defRPr sz="1400"/>
            </a:lvl1pPr>
          </a:lstStyle>
          <a:p>
            <a:r>
              <a:rPr lang="fr-FR" b="1" noProof="1"/>
              <a:t>Practitioner</a:t>
            </a:r>
            <a:r>
              <a:rPr lang="fr-FR" noProof="1"/>
              <a:t> (Reference)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9AD430-D951-4118-B787-96FF87B0655A}"/>
              </a:ext>
            </a:extLst>
          </p:cNvPr>
          <p:cNvSpPr txBox="1">
            <a:spLocks noChangeAspect="1"/>
          </p:cNvSpPr>
          <p:nvPr/>
        </p:nvSpPr>
        <p:spPr>
          <a:xfrm>
            <a:off x="561773" y="1077511"/>
            <a:ext cx="269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4" indent="-285734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</a:rPr>
              <a:t>Parameters like date, identifier</a:t>
            </a:r>
          </a:p>
          <a:p>
            <a:pPr marL="285734" indent="-285734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0EDF7FD2-14F7-41EE-8FF0-622E07999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95" y="12757370"/>
            <a:ext cx="4320000" cy="32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noProof="1"/>
              <a:t>entry: …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BC7ED967-E7BE-4DDB-9E3A-FC45C073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95" y="11496102"/>
            <a:ext cx="4320000" cy="32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noProof="1"/>
              <a:t>entry: </a:t>
            </a:r>
            <a:r>
              <a:rPr lang="fr-FR" sz="1400" b="1" noProof="1"/>
              <a:t>Patient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4B162922-1DAC-4492-AE7D-DBFFAE207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95" y="11917448"/>
            <a:ext cx="4320000" cy="32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noProof="1"/>
              <a:t>entry: </a:t>
            </a:r>
            <a:r>
              <a:rPr lang="fr-FR" sz="1400" b="1" noProof="1"/>
              <a:t>Practitioner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632A87-7BAF-4818-A6D8-FAFCD1D43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11" y="56711"/>
            <a:ext cx="3887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Box 10">
            <a:extLst>
              <a:ext uri="{FF2B5EF4-FFF2-40B4-BE49-F238E27FC236}">
                <a16:creationId xmlns:a16="http://schemas.microsoft.com/office/drawing/2014/main" id="{934493A9-A671-4F4A-B526-34BC6671A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2966091"/>
            <a:ext cx="3780001" cy="32400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b="1" noProof="1">
                <a:solidFill>
                  <a:schemeClr val="tx1"/>
                </a:solidFill>
              </a:rPr>
              <a:t>Administrative</a:t>
            </a:r>
            <a:r>
              <a:rPr lang="fr-FR" sz="14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D922170A-C185-406E-8005-29F3B6045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1" y="3370419"/>
            <a:ext cx="3780001" cy="32400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b="1" noProof="1">
                <a:solidFill>
                  <a:schemeClr val="tx1"/>
                </a:solidFill>
              </a:rPr>
              <a:t>Pretreatment</a:t>
            </a:r>
            <a:r>
              <a:rPr lang="fr-FR" sz="14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2782EA93-2719-4FDC-8A1F-C2C4FF315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1" y="3777157"/>
            <a:ext cx="3780001" cy="32400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b="1" noProof="1">
                <a:solidFill>
                  <a:schemeClr val="tx1"/>
                </a:solidFill>
              </a:rPr>
              <a:t>Anamnesis</a:t>
            </a:r>
            <a:r>
              <a:rPr lang="fr-FR" sz="14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8C91940A-17D4-4375-AF54-27CF6DC98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1" y="4191936"/>
            <a:ext cx="3780001" cy="242544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b="1" noProof="1">
                <a:solidFill>
                  <a:schemeClr val="tx1"/>
                </a:solidFill>
              </a:rPr>
              <a:t>Findings</a:t>
            </a:r>
            <a:r>
              <a:rPr lang="fr-FR" sz="14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7EEFF4D3-5327-4EE7-B907-85F1330D7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99" y="4543557"/>
            <a:ext cx="3420001" cy="32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b="1" noProof="1">
                <a:solidFill>
                  <a:schemeClr val="tx1"/>
                </a:solidFill>
              </a:rPr>
              <a:t>Airway</a:t>
            </a:r>
            <a:r>
              <a:rPr lang="fr-FR" sz="1400" noProof="1">
                <a:solidFill>
                  <a:schemeClr val="tx1"/>
                </a:solidFill>
              </a:rPr>
              <a:t> (Section)</a:t>
            </a:r>
            <a:br>
              <a:rPr lang="fr-FR" sz="1400" noProof="1">
                <a:solidFill>
                  <a:schemeClr val="tx1"/>
                </a:solidFill>
              </a:rPr>
            </a:br>
            <a:br>
              <a:rPr lang="fr-FR" sz="1400" noProof="1">
                <a:solidFill>
                  <a:schemeClr val="tx1"/>
                </a:solidFill>
              </a:rPr>
            </a:br>
            <a:endParaRPr lang="fr-FR" sz="1400" noProof="1">
              <a:solidFill>
                <a:schemeClr val="tx1"/>
              </a:solidFill>
            </a:endParaRP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A9C61CDB-350B-4D48-BE31-C9267FC8B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1" y="6713862"/>
            <a:ext cx="3780001" cy="32400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b="1" noProof="1">
                <a:solidFill>
                  <a:schemeClr val="tx1"/>
                </a:solidFill>
              </a:rPr>
              <a:t>Diagnosis</a:t>
            </a:r>
            <a:r>
              <a:rPr lang="fr-FR" sz="14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A1389563-6981-4873-8513-8819E0B7A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1" y="9653497"/>
            <a:ext cx="3780000" cy="32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b="1" noProof="1">
                <a:solidFill>
                  <a:schemeClr val="tx1"/>
                </a:solidFill>
              </a:rPr>
              <a:t>Event of Death </a:t>
            </a:r>
            <a:r>
              <a:rPr lang="fr-FR" sz="1400" noProof="1">
                <a:solidFill>
                  <a:schemeClr val="tx1"/>
                </a:solidFill>
              </a:rPr>
              <a:t>(Section)</a:t>
            </a:r>
          </a:p>
        </p:txBody>
      </p:sp>
      <p:sp>
        <p:nvSpPr>
          <p:cNvPr id="37" name="Text Box 10">
            <a:extLst>
              <a:ext uri="{FF2B5EF4-FFF2-40B4-BE49-F238E27FC236}">
                <a16:creationId xmlns:a16="http://schemas.microsoft.com/office/drawing/2014/main" id="{9B5C142B-03B6-40B7-A078-7C8D97327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1" y="10079091"/>
            <a:ext cx="3780000" cy="32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b="1" noProof="1">
                <a:solidFill>
                  <a:schemeClr val="tx1"/>
                </a:solidFill>
              </a:rPr>
              <a:t>Transport</a:t>
            </a:r>
            <a:r>
              <a:rPr lang="fr-FR" sz="14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38" name="Text Box 10">
            <a:extLst>
              <a:ext uri="{FF2B5EF4-FFF2-40B4-BE49-F238E27FC236}">
                <a16:creationId xmlns:a16="http://schemas.microsoft.com/office/drawing/2014/main" id="{20C4CD9F-57A5-4AAF-B63A-61468BE23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1" y="10502755"/>
            <a:ext cx="3780000" cy="32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b="1" noProof="1">
                <a:solidFill>
                  <a:schemeClr val="tx1"/>
                </a:solidFill>
              </a:rPr>
              <a:t>Handover</a:t>
            </a:r>
            <a:r>
              <a:rPr lang="fr-FR" sz="14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BD8B1121-428C-41BB-AECF-6D978D47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1" y="10923237"/>
            <a:ext cx="3780000" cy="32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b="1" noProof="1">
                <a:solidFill>
                  <a:schemeClr val="tx1"/>
                </a:solidFill>
              </a:rPr>
              <a:t>Annotation</a:t>
            </a:r>
            <a:r>
              <a:rPr lang="fr-FR" sz="14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B30FCB64-9714-4910-A32C-0FE5F60A0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5362381"/>
            <a:ext cx="3420001" cy="32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b="1" noProof="1">
                <a:solidFill>
                  <a:schemeClr val="tx1"/>
                </a:solidFill>
              </a:rPr>
              <a:t>Circulation</a:t>
            </a:r>
            <a:r>
              <a:rPr lang="fr-FR" sz="1400" noProof="1">
                <a:solidFill>
                  <a:schemeClr val="tx1"/>
                </a:solidFill>
              </a:rPr>
              <a:t> (Section)</a:t>
            </a:r>
            <a:br>
              <a:rPr lang="fr-FR" sz="1400" noProof="1">
                <a:solidFill>
                  <a:schemeClr val="tx1"/>
                </a:solidFill>
              </a:rPr>
            </a:br>
            <a:br>
              <a:rPr lang="fr-FR" sz="1400" noProof="1">
                <a:solidFill>
                  <a:schemeClr val="tx1"/>
                </a:solidFill>
              </a:rPr>
            </a:br>
            <a:endParaRPr lang="fr-FR" sz="1400" noProof="1">
              <a:solidFill>
                <a:schemeClr val="tx1"/>
              </a:solidFill>
            </a:endParaRP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D3259E43-659C-40FC-8DDE-CECF63084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5769121"/>
            <a:ext cx="3420001" cy="32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b="1" noProof="1">
                <a:solidFill>
                  <a:schemeClr val="tx1"/>
                </a:solidFill>
              </a:rPr>
              <a:t>Disability</a:t>
            </a:r>
            <a:r>
              <a:rPr lang="fr-FR" sz="1400" noProof="1">
                <a:solidFill>
                  <a:schemeClr val="tx1"/>
                </a:solidFill>
              </a:rPr>
              <a:t> (Section)</a:t>
            </a:r>
            <a:br>
              <a:rPr lang="fr-FR" sz="1400" noProof="1">
                <a:solidFill>
                  <a:schemeClr val="tx1"/>
                </a:solidFill>
              </a:rPr>
            </a:br>
            <a:br>
              <a:rPr lang="fr-FR" sz="1400" noProof="1">
                <a:solidFill>
                  <a:schemeClr val="tx1"/>
                </a:solidFill>
              </a:rPr>
            </a:br>
            <a:endParaRPr lang="fr-FR" sz="1400" noProof="1">
              <a:solidFill>
                <a:schemeClr val="tx1"/>
              </a:solidFill>
            </a:endParaRP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27FC44CE-24F0-9ABA-29B3-893650E79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4950297"/>
            <a:ext cx="3420001" cy="32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b="1" noProof="1">
                <a:solidFill>
                  <a:schemeClr val="tx1"/>
                </a:solidFill>
              </a:rPr>
              <a:t>Breathing</a:t>
            </a:r>
            <a:r>
              <a:rPr lang="fr-FR" sz="1400" noProof="1">
                <a:solidFill>
                  <a:schemeClr val="tx1"/>
                </a:solidFill>
              </a:rPr>
              <a:t> (Section)</a:t>
            </a:r>
            <a:br>
              <a:rPr lang="fr-FR" sz="1400" noProof="1">
                <a:solidFill>
                  <a:schemeClr val="tx1"/>
                </a:solidFill>
              </a:rPr>
            </a:br>
            <a:br>
              <a:rPr lang="fr-FR" sz="1400" noProof="1">
                <a:solidFill>
                  <a:schemeClr val="tx1"/>
                </a:solidFill>
              </a:rPr>
            </a:br>
            <a:endParaRPr lang="fr-FR" sz="1400" noProof="1">
              <a:solidFill>
                <a:schemeClr val="tx1"/>
              </a:solidFill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C63040F1-F8FA-1F2C-0A60-16CCE2730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6171329"/>
            <a:ext cx="3420001" cy="32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b="1" noProof="1">
                <a:solidFill>
                  <a:schemeClr val="tx1"/>
                </a:solidFill>
              </a:rPr>
              <a:t>Exposure</a:t>
            </a:r>
            <a:r>
              <a:rPr lang="fr-FR" sz="1400" noProof="1">
                <a:solidFill>
                  <a:schemeClr val="tx1"/>
                </a:solidFill>
              </a:rPr>
              <a:t> (Section)</a:t>
            </a:r>
            <a:br>
              <a:rPr lang="fr-FR" sz="1400" noProof="1">
                <a:solidFill>
                  <a:schemeClr val="tx1"/>
                </a:solidFill>
              </a:rPr>
            </a:br>
            <a:br>
              <a:rPr lang="fr-FR" sz="1400" noProof="1">
                <a:solidFill>
                  <a:schemeClr val="tx1"/>
                </a:solidFill>
              </a:rPr>
            </a:br>
            <a:endParaRPr lang="fr-FR" sz="1400" noProof="1">
              <a:solidFill>
                <a:schemeClr val="tx1"/>
              </a:solidFill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FAFC1BB-0C3A-04D5-BE37-63B0C3C98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7" y="7128759"/>
            <a:ext cx="3780000" cy="242544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b="1" noProof="1">
                <a:solidFill>
                  <a:schemeClr val="tx1"/>
                </a:solidFill>
              </a:rPr>
              <a:t>Procedures</a:t>
            </a:r>
            <a:r>
              <a:rPr lang="fr-FR" sz="14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33FDB752-1F95-C16D-348E-F87FD13F4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96" y="7480380"/>
            <a:ext cx="3420000" cy="32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b="1" noProof="1">
                <a:solidFill>
                  <a:schemeClr val="tx1"/>
                </a:solidFill>
              </a:rPr>
              <a:t>Airway</a:t>
            </a:r>
            <a:r>
              <a:rPr lang="fr-FR" sz="1400" noProof="1">
                <a:solidFill>
                  <a:schemeClr val="tx1"/>
                </a:solidFill>
              </a:rPr>
              <a:t> (Section)</a:t>
            </a:r>
            <a:br>
              <a:rPr lang="fr-FR" sz="1400" noProof="1">
                <a:solidFill>
                  <a:schemeClr val="tx1"/>
                </a:solidFill>
              </a:rPr>
            </a:br>
            <a:br>
              <a:rPr lang="fr-FR" sz="1400" noProof="1">
                <a:solidFill>
                  <a:schemeClr val="tx1"/>
                </a:solidFill>
              </a:rPr>
            </a:br>
            <a:endParaRPr lang="fr-FR" sz="1400" noProof="1">
              <a:solidFill>
                <a:schemeClr val="tx1"/>
              </a:solidFill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4D98F332-A8BF-FF34-F130-84BA90F88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2" y="8299205"/>
            <a:ext cx="3420000" cy="32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b="1" noProof="1">
                <a:solidFill>
                  <a:schemeClr val="tx1"/>
                </a:solidFill>
              </a:rPr>
              <a:t>Circulation</a:t>
            </a:r>
            <a:r>
              <a:rPr lang="fr-FR" sz="1400" noProof="1">
                <a:solidFill>
                  <a:schemeClr val="tx1"/>
                </a:solidFill>
              </a:rPr>
              <a:t> (Section)</a:t>
            </a:r>
            <a:br>
              <a:rPr lang="fr-FR" sz="1400" noProof="1">
                <a:solidFill>
                  <a:schemeClr val="tx1"/>
                </a:solidFill>
              </a:rPr>
            </a:br>
            <a:br>
              <a:rPr lang="fr-FR" sz="1400" noProof="1">
                <a:solidFill>
                  <a:schemeClr val="tx1"/>
                </a:solidFill>
              </a:rPr>
            </a:br>
            <a:endParaRPr lang="fr-FR" sz="1400" noProof="1">
              <a:solidFill>
                <a:schemeClr val="tx1"/>
              </a:solidFill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DF125F62-FFB5-2001-93C2-AC1C7B89E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2" y="8705945"/>
            <a:ext cx="3420000" cy="32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b="1" noProof="1">
                <a:solidFill>
                  <a:schemeClr val="tx1"/>
                </a:solidFill>
              </a:rPr>
              <a:t>Disability</a:t>
            </a:r>
            <a:r>
              <a:rPr lang="fr-FR" sz="1400" noProof="1">
                <a:solidFill>
                  <a:schemeClr val="tx1"/>
                </a:solidFill>
              </a:rPr>
              <a:t> (Section)</a:t>
            </a:r>
            <a:br>
              <a:rPr lang="fr-FR" sz="1400" noProof="1">
                <a:solidFill>
                  <a:schemeClr val="tx1"/>
                </a:solidFill>
              </a:rPr>
            </a:br>
            <a:br>
              <a:rPr lang="fr-FR" sz="1400" noProof="1">
                <a:solidFill>
                  <a:schemeClr val="tx1"/>
                </a:solidFill>
              </a:rPr>
            </a:br>
            <a:endParaRPr lang="fr-FR" sz="1400" noProof="1">
              <a:solidFill>
                <a:schemeClr val="tx1"/>
              </a:solidFill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86881C2C-EF90-1DA3-6D0B-0CBACBDF3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2" y="7887120"/>
            <a:ext cx="3420000" cy="32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b="1" noProof="1">
                <a:solidFill>
                  <a:schemeClr val="tx1"/>
                </a:solidFill>
              </a:rPr>
              <a:t>Breathing</a:t>
            </a:r>
            <a:r>
              <a:rPr lang="fr-FR" sz="1400" noProof="1">
                <a:solidFill>
                  <a:schemeClr val="tx1"/>
                </a:solidFill>
              </a:rPr>
              <a:t> (Section)</a:t>
            </a:r>
            <a:br>
              <a:rPr lang="fr-FR" sz="1400" noProof="1">
                <a:solidFill>
                  <a:schemeClr val="tx1"/>
                </a:solidFill>
              </a:rPr>
            </a:br>
            <a:br>
              <a:rPr lang="fr-FR" sz="1400" noProof="1">
                <a:solidFill>
                  <a:schemeClr val="tx1"/>
                </a:solidFill>
              </a:rPr>
            </a:br>
            <a:endParaRPr lang="fr-FR" sz="1400" noProof="1">
              <a:solidFill>
                <a:schemeClr val="tx1"/>
              </a:solidFill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129EE2F2-F76E-1A9A-738C-C7962F41B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2" y="9108153"/>
            <a:ext cx="3420000" cy="324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400" b="1" noProof="1">
                <a:solidFill>
                  <a:schemeClr val="tx1"/>
                </a:solidFill>
              </a:rPr>
              <a:t>Exposure</a:t>
            </a:r>
            <a:r>
              <a:rPr lang="fr-FR" sz="1400" noProof="1">
                <a:solidFill>
                  <a:schemeClr val="tx1"/>
                </a:solidFill>
              </a:rPr>
              <a:t> (Section)</a:t>
            </a:r>
            <a:br>
              <a:rPr lang="fr-FR" sz="1400" noProof="1">
                <a:solidFill>
                  <a:schemeClr val="tx1"/>
                </a:solidFill>
              </a:rPr>
            </a:br>
            <a:br>
              <a:rPr lang="fr-FR" sz="1400" noProof="1">
                <a:solidFill>
                  <a:schemeClr val="tx1"/>
                </a:solidFill>
              </a:rPr>
            </a:br>
            <a:endParaRPr lang="fr-FR" sz="14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9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On-screen Show (4:3)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Office-Design</vt:lpstr>
      <vt:lpstr>PowerPoint Presentation</vt:lpstr>
    </vt:vector>
  </TitlesOfParts>
  <Company>Heitmann Consulting and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</dc:title>
  <dc:creator>Michaela Ziegler</dc:creator>
  <cp:lastModifiedBy>Michaela Ziegler</cp:lastModifiedBy>
  <cp:revision>69</cp:revision>
  <dcterms:created xsi:type="dcterms:W3CDTF">2014-07-13T12:25:31Z</dcterms:created>
  <dcterms:modified xsi:type="dcterms:W3CDTF">2025-07-23T13:25:42Z</dcterms:modified>
</cp:coreProperties>
</file>