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DDDDD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5" autoAdjust="0"/>
    <p:restoredTop sz="95331" autoAdjust="0"/>
  </p:normalViewPr>
  <p:slideViewPr>
    <p:cSldViewPr snapToGrid="0" snapToObjects="1">
      <p:cViewPr>
        <p:scale>
          <a:sx n="80" d="100"/>
          <a:sy n="80" d="100"/>
        </p:scale>
        <p:origin x="768" y="-2100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25.03.2025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517B9A-5938-30B9-7572-3AED417E59E1}"/>
              </a:ext>
            </a:extLst>
          </p:cNvPr>
          <p:cNvSpPr/>
          <p:nvPr/>
        </p:nvSpPr>
        <p:spPr>
          <a:xfrm>
            <a:off x="-107344" y="6571128"/>
            <a:ext cx="5764697" cy="5522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11619966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868268"/>
            <a:ext cx="4580553" cy="884822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</a:t>
            </a:r>
            <a:r>
              <a:rPr lang="de-DE" b="1" dirty="0">
                <a:solidFill>
                  <a:srgbClr val="000000"/>
                </a:solidFill>
              </a:rPr>
              <a:t>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578324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Patient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</a:t>
            </a:r>
            <a:r>
              <a:rPr lang="de-DE" dirty="0">
                <a:solidFill>
                  <a:srgbClr val="000000"/>
                </a:solidFill>
              </a:rPr>
              <a:t>CH EPREG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</a:rPr>
              <a:t>type = document</a:t>
            </a:r>
            <a:endParaRPr lang="de-DE" sz="1400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8" y="2392954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Original Representation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745229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Binary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10750085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1984066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Document Author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238870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title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11182911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9874018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10317260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Encounter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4221EAD-5B73-8094-84F0-F473789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3292792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Care Team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2881DCBC-1EDC-2BAD-D39C-B08A9825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63988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PractitionerRole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7C5E9BD-368B-FC59-2447-692676D4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4193512"/>
            <a:ext cx="4184753" cy="40506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Lab Subsections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109A44-9E42-7D61-46E5-2369154A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6" y="4538246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Blood Bank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B469172-B577-CBCD-A3E9-F4BC07C3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4895207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B65AD3-60E1-C3A7-824B-D1EC4A3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29" y="5465415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Chemistry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743601B-202B-2289-11C2-6BC77F9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3" y="5821395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E26439A-0504-C6AF-EE33-2E1027F8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2" y="6389272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Hematology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B7875FF3-B94B-542A-02A3-C1E58173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6743359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106D7F-BC60-BEBC-F106-CF13279D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7316574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Microbiology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C2D46CAB-A6AD-E6F2-9938-ED26845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7672894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E74D67D-A0F2-5934-45CA-AFB3E59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8316926"/>
            <a:ext cx="4184753" cy="1229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Pregnancy Progress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AED9EC5-5311-B2F5-73C7-BE19152B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8664016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Encounter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96B5F982-179C-DCCA-5B44-E094FA5A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906992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(4:3)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Office-Design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232</cp:revision>
  <dcterms:created xsi:type="dcterms:W3CDTF">2014-07-13T12:25:31Z</dcterms:created>
  <dcterms:modified xsi:type="dcterms:W3CDTF">2025-03-25T13:37:38Z</dcterms:modified>
</cp:coreProperties>
</file>