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7" r:id="rId2"/>
    <p:sldId id="1433" r:id="rId3"/>
    <p:sldId id="1434" r:id="rId4"/>
    <p:sldId id="1435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FF99"/>
    <a:srgbClr val="DDDDD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5" autoAdjust="0"/>
    <p:restoredTop sz="94571" autoAdjust="0"/>
  </p:normalViewPr>
  <p:slideViewPr>
    <p:cSldViewPr snapToGrid="0" snapToObjects="1">
      <p:cViewPr varScale="1">
        <p:scale>
          <a:sx n="74" d="100"/>
          <a:sy n="74" d="100"/>
        </p:scale>
        <p:origin x="938" y="22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43E8D-A855-A1CF-15C4-383BBAD8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37BB1-D67C-0AF5-D5D4-3F06527F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F4CB-B9BE-8A82-2304-4C519F139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B0B6-6CE4-EE54-E3F9-A283EC23D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0F31-EC03-51EA-FB66-14D14ECE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3F3F4-1F6F-C3C7-F22B-6B369D9D47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55B70-32EA-DB7E-DA9E-6079D67A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B11B-F17D-5269-72C2-2286E503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75074" y="1836000"/>
            <a:ext cx="2483999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1798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344095" y="1836000"/>
            <a:ext cx="5412952" cy="4339950"/>
          </a:xfrm>
        </p:spPr>
        <p:txBody>
          <a:bodyPr lIns="0" tIns="0" rIns="0" bIns="0">
            <a:normAutofit/>
          </a:bodyPr>
          <a:lstStyle>
            <a:lvl1pPr>
              <a:defRPr sz="2097" baseline="0"/>
            </a:lvl1pPr>
            <a:lvl2pPr>
              <a:defRPr sz="2097" baseline="0"/>
            </a:lvl2pPr>
            <a:lvl3pPr>
              <a:defRPr sz="2097" baseline="0"/>
            </a:lvl3pPr>
            <a:lvl4pPr>
              <a:defRPr sz="2097" baseline="0"/>
            </a:lvl4pPr>
            <a:lvl5pPr>
              <a:defRPr sz="2097" baseline="0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575072" y="2248430"/>
            <a:ext cx="2483999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049" baseline="0"/>
            </a:lvl1pPr>
            <a:lvl2pPr marL="342443" indent="0">
              <a:buNone/>
              <a:defRPr sz="1049"/>
            </a:lvl2pPr>
            <a:lvl3pPr marL="684886" indent="0">
              <a:buNone/>
              <a:defRPr sz="899"/>
            </a:lvl3pPr>
            <a:lvl4pPr marL="1027328" indent="0">
              <a:buNone/>
              <a:defRPr sz="749"/>
            </a:lvl4pPr>
            <a:lvl5pPr marL="1369771" indent="0">
              <a:buNone/>
              <a:defRPr sz="749"/>
            </a:lvl5pPr>
            <a:lvl6pPr marL="1712214" indent="0">
              <a:buNone/>
              <a:defRPr sz="749"/>
            </a:lvl6pPr>
            <a:lvl7pPr marL="2054657" indent="0">
              <a:buNone/>
              <a:defRPr sz="749"/>
            </a:lvl7pPr>
            <a:lvl8pPr marL="2397100" indent="0">
              <a:buNone/>
              <a:defRPr sz="749"/>
            </a:lvl8pPr>
            <a:lvl9pPr marL="2739542" indent="0">
              <a:buNone/>
              <a:defRPr sz="749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5072" y="404815"/>
            <a:ext cx="8187346" cy="331457"/>
          </a:xfrm>
        </p:spPr>
        <p:txBody>
          <a:bodyPr lIns="0" tIns="0" rIns="0" bIns="0"/>
          <a:lstStyle>
            <a:lvl1pPr marL="0" indent="0">
              <a:buNone/>
              <a:defRPr sz="89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0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517B9A-5938-30B9-7572-3AED417E59E1}"/>
              </a:ext>
            </a:extLst>
          </p:cNvPr>
          <p:cNvSpPr/>
          <p:nvPr/>
        </p:nvSpPr>
        <p:spPr>
          <a:xfrm>
            <a:off x="-107344" y="6571128"/>
            <a:ext cx="5764697" cy="5522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11619966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868268"/>
            <a:ext cx="4580553" cy="884822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</a:t>
            </a:r>
            <a:r>
              <a:rPr lang="de-DE" b="1" dirty="0">
                <a:solidFill>
                  <a:srgbClr val="000000"/>
                </a:solidFill>
              </a:rPr>
              <a:t>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578324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Patient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</a:t>
            </a:r>
            <a:r>
              <a:rPr lang="de-DE" dirty="0">
                <a:solidFill>
                  <a:srgbClr val="000000"/>
                </a:solidFill>
              </a:rPr>
              <a:t>CH EPREG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</a:rPr>
              <a:t>type = document</a:t>
            </a:r>
            <a:endParaRPr lang="de-DE" sz="1400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8" y="2392954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Original Representation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745229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Binary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10750085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1984066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Document Author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238870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title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11182911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9874018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10317260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Encounter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4221EAD-5B73-8094-84F0-F473789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3292792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Care Team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2881DCBC-1EDC-2BAD-D39C-B08A9825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63988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PractitionerRole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7C5E9BD-368B-FC59-2447-692676D4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4193512"/>
            <a:ext cx="4184753" cy="40506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Lab Subsections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109A44-9E42-7D61-46E5-2369154A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6" y="4538246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Blood Bank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B469172-B577-CBCD-A3E9-F4BC07C3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4895207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B65AD3-60E1-C3A7-824B-D1EC4A3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29" y="5465415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Chemistry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743601B-202B-2289-11C2-6BC77F9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3" y="5821395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E26439A-0504-C6AF-EE33-2E1027F8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2" y="6389272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Hematology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B7875FF3-B94B-542A-02A3-C1E58173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6743359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106D7F-BC60-BEBC-F106-CF13279D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7316574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Microbiology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C2D46CAB-A6AD-E6F2-9938-ED26845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7672894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E74D67D-A0F2-5934-45CA-AFB3E59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8316926"/>
            <a:ext cx="4184753" cy="1229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Pregnancy Progress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AED9EC5-5311-B2F5-73C7-BE19152B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8664016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Encounter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96B5F982-179C-DCCA-5B44-E094FA5A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906992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EF4FB-7041-8297-97FE-A9C583E7B500}"/>
              </a:ext>
            </a:extLst>
          </p:cNvPr>
          <p:cNvSpPr/>
          <p:nvPr/>
        </p:nvSpPr>
        <p:spPr>
          <a:xfrm>
            <a:off x="8856924" y="257577"/>
            <a:ext cx="2163098" cy="59972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110055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4374702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2964-DAD5-31BB-1AD9-BF5D9DA0A343}"/>
              </a:ext>
            </a:extLst>
          </p:cNvPr>
          <p:cNvSpPr/>
          <p:nvPr/>
        </p:nvSpPr>
        <p:spPr>
          <a:xfrm>
            <a:off x="3387357" y="665168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E02F12-9C2E-D3FB-883A-2FD42A745C2B}"/>
              </a:ext>
            </a:extLst>
          </p:cNvPr>
          <p:cNvSpPr/>
          <p:nvPr/>
        </p:nvSpPr>
        <p:spPr>
          <a:xfrm>
            <a:off x="764884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45EE2-005F-1E0B-4AAF-CBA32365BC8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65825-FA3D-30C1-2C27-C6BDFC6C3A15}"/>
              </a:ext>
            </a:extLst>
          </p:cNvPr>
          <p:cNvSpPr/>
          <p:nvPr/>
        </p:nvSpPr>
        <p:spPr>
          <a:xfrm>
            <a:off x="6661502" y="66516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500B3-D7D9-60D6-9003-10D2A1E52362}"/>
              </a:ext>
            </a:extLst>
          </p:cNvPr>
          <p:cNvSpPr/>
          <p:nvPr/>
        </p:nvSpPr>
        <p:spPr>
          <a:xfrm>
            <a:off x="1100557" y="4175915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79FFE5-B3FF-A201-33A2-C5B670DE39B9}"/>
              </a:ext>
            </a:extLst>
          </p:cNvPr>
          <p:cNvSpPr/>
          <p:nvPr/>
        </p:nvSpPr>
        <p:spPr>
          <a:xfrm>
            <a:off x="4374702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47688D-C917-4600-044E-E8437AB4FF5F}"/>
              </a:ext>
            </a:extLst>
          </p:cNvPr>
          <p:cNvSpPr/>
          <p:nvPr/>
        </p:nvSpPr>
        <p:spPr>
          <a:xfrm>
            <a:off x="3387357" y="36380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9BD86-FF58-86EF-E9F7-9B2D511CDA3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3332557" y="3852337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C8BACE4-DCC1-7980-6DA7-5A266615135F}"/>
              </a:ext>
            </a:extLst>
          </p:cNvPr>
          <p:cNvSpPr/>
          <p:nvPr/>
        </p:nvSpPr>
        <p:spPr>
          <a:xfrm>
            <a:off x="7648847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5EB01-7495-953D-4EF4-71A3A5EBCC9A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6606702" y="385233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CE285-F2DB-72A3-70A9-56BE33529C0D}"/>
              </a:ext>
            </a:extLst>
          </p:cNvPr>
          <p:cNvSpPr/>
          <p:nvPr/>
        </p:nvSpPr>
        <p:spPr>
          <a:xfrm>
            <a:off x="6661502" y="352642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138331-926A-CF1F-EF6A-417FDEC25A68}"/>
              </a:ext>
            </a:extLst>
          </p:cNvPr>
          <p:cNvSpPr/>
          <p:nvPr/>
        </p:nvSpPr>
        <p:spPr>
          <a:xfrm>
            <a:off x="4374702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143A80-C524-BA8C-8A70-B1E56B20EB49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3332557" y="4499494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3D90D7-659C-EC6E-20D2-BE5674095AAA}"/>
              </a:ext>
            </a:extLst>
          </p:cNvPr>
          <p:cNvSpPr/>
          <p:nvPr/>
        </p:nvSpPr>
        <p:spPr>
          <a:xfrm>
            <a:off x="3387357" y="505257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A3ED70-D665-01C4-5A62-FB97FC3D77AE}"/>
              </a:ext>
            </a:extLst>
          </p:cNvPr>
          <p:cNvSpPr/>
          <p:nvPr/>
        </p:nvSpPr>
        <p:spPr>
          <a:xfrm>
            <a:off x="7648847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C6E23E-A44A-0159-84FE-E4EF62838656}"/>
              </a:ext>
            </a:extLst>
          </p:cNvPr>
          <p:cNvCxnSpPr>
            <a:cxnSpLocks/>
          </p:cNvCxnSpPr>
          <p:nvPr/>
        </p:nvCxnSpPr>
        <p:spPr>
          <a:xfrm>
            <a:off x="6606702" y="5148984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D25B7A-3EF9-4C78-59D4-A9B194B98AC0}"/>
              </a:ext>
            </a:extLst>
          </p:cNvPr>
          <p:cNvSpPr/>
          <p:nvPr/>
        </p:nvSpPr>
        <p:spPr>
          <a:xfrm>
            <a:off x="6661502" y="4823072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9C766-233A-ACC7-5D41-A191F99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29AD63-8AE8-D73F-B1E1-CC93C6500C29}"/>
              </a:ext>
            </a:extLst>
          </p:cNvPr>
          <p:cNvSpPr/>
          <p:nvPr/>
        </p:nvSpPr>
        <p:spPr>
          <a:xfrm>
            <a:off x="8856924" y="257577"/>
            <a:ext cx="2163098" cy="4159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F7985-C0A9-5AA8-AE6F-A5B329460609}"/>
              </a:ext>
            </a:extLst>
          </p:cNvPr>
          <p:cNvSpPr/>
          <p:nvPr/>
        </p:nvSpPr>
        <p:spPr>
          <a:xfrm>
            <a:off x="110055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575777-6A0F-A185-3417-48FBA1F1F0A5}"/>
              </a:ext>
            </a:extLst>
          </p:cNvPr>
          <p:cNvSpPr/>
          <p:nvPr/>
        </p:nvSpPr>
        <p:spPr>
          <a:xfrm>
            <a:off x="4374702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A2440-42CE-926C-8C8F-52723EA36FE9}"/>
              </a:ext>
            </a:extLst>
          </p:cNvPr>
          <p:cNvSpPr/>
          <p:nvPr/>
        </p:nvSpPr>
        <p:spPr>
          <a:xfrm>
            <a:off x="3387357" y="662834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961D1A-2729-39C2-F2C5-29796ADBE48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500994-F2A9-1577-69F3-8D534C6950FD}"/>
              </a:ext>
            </a:extLst>
          </p:cNvPr>
          <p:cNvSpPr/>
          <p:nvPr/>
        </p:nvSpPr>
        <p:spPr>
          <a:xfrm>
            <a:off x="764884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40FEA-5EEB-988C-92F0-F15505494DB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ED00B-A9C1-A954-7C32-B21CE4033C59}"/>
              </a:ext>
            </a:extLst>
          </p:cNvPr>
          <p:cNvSpPr/>
          <p:nvPr/>
        </p:nvSpPr>
        <p:spPr>
          <a:xfrm>
            <a:off x="6661502" y="66283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8773AD-ED11-394C-9692-35C0932943B1}"/>
              </a:ext>
            </a:extLst>
          </p:cNvPr>
          <p:cNvSpPr/>
          <p:nvPr/>
        </p:nvSpPr>
        <p:spPr>
          <a:xfrm>
            <a:off x="7648847" y="19642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 Fetal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D1191-7D34-B8F6-4E53-484BAD81CADA}"/>
              </a:ext>
            </a:extLst>
          </p:cNvPr>
          <p:cNvSpPr/>
          <p:nvPr/>
        </p:nvSpPr>
        <p:spPr>
          <a:xfrm>
            <a:off x="7924380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5C4DD-7542-4877-BB86-FC7F95C98FD2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2216557" y="1312325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0C9E5-220C-79E6-A4C8-6F0C4A54AB9C}"/>
              </a:ext>
            </a:extLst>
          </p:cNvPr>
          <p:cNvSpPr/>
          <p:nvPr/>
        </p:nvSpPr>
        <p:spPr>
          <a:xfrm>
            <a:off x="2141809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120D4-3696-A3DC-A76F-826F894DEE1C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8764847" y="1312325"/>
            <a:ext cx="0" cy="65194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1B352-8215-BE06-F6DE-CE5E8C750031}"/>
              </a:ext>
            </a:extLst>
          </p:cNvPr>
          <p:cNvSpPr/>
          <p:nvPr/>
        </p:nvSpPr>
        <p:spPr>
          <a:xfrm>
            <a:off x="1100557" y="1964273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Gestational Age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D9CF8-204A-7D61-2349-2AA7520E1421}"/>
              </a:ext>
            </a:extLst>
          </p:cNvPr>
          <p:cNvSpPr/>
          <p:nvPr/>
        </p:nvSpPr>
        <p:spPr>
          <a:xfrm>
            <a:off x="1100557" y="326337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F28148-33DD-42B4-04EC-446A07FE9A23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>
            <a:off x="2216557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1B818D-A2EB-491D-61A1-C7D494942D6C}"/>
              </a:ext>
            </a:extLst>
          </p:cNvPr>
          <p:cNvSpPr/>
          <p:nvPr/>
        </p:nvSpPr>
        <p:spPr>
          <a:xfrm>
            <a:off x="2216556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2624A2-8577-5E6E-76D8-D76A7C1AA6B0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>
            <a:off x="1100557" y="988747"/>
            <a:ext cx="12700" cy="2598210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C448F-AB0D-E26D-A035-1D6FA6687A48}"/>
              </a:ext>
            </a:extLst>
          </p:cNvPr>
          <p:cNvSpPr/>
          <p:nvPr/>
        </p:nvSpPr>
        <p:spPr>
          <a:xfrm>
            <a:off x="72005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065E52-59A6-9126-843D-57EF758BBD17}"/>
              </a:ext>
            </a:extLst>
          </p:cNvPr>
          <p:cNvSpPr/>
          <p:nvPr/>
        </p:nvSpPr>
        <p:spPr>
          <a:xfrm>
            <a:off x="7648847" y="326254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 Child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5AA4ED-8D25-56FB-6A01-5039AF8CE529}"/>
              </a:ext>
            </a:extLst>
          </p:cNvPr>
          <p:cNvCxnSpPr>
            <a:cxnSpLocks/>
          </p:cNvCxnSpPr>
          <p:nvPr/>
        </p:nvCxnSpPr>
        <p:spPr>
          <a:xfrm>
            <a:off x="8764848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5D007-3133-97B4-94EE-225835F692E7}"/>
              </a:ext>
            </a:extLst>
          </p:cNvPr>
          <p:cNvSpPr/>
          <p:nvPr/>
        </p:nvSpPr>
        <p:spPr>
          <a:xfrm>
            <a:off x="8764847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E4E5AB-B5E8-447B-AB11-C5E2E2CEA4ED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9880847" y="988747"/>
            <a:ext cx="12700" cy="2597374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E353C5-AAF8-256B-8C96-1A33DDB52FE1}"/>
              </a:ext>
            </a:extLst>
          </p:cNvPr>
          <p:cNvSpPr/>
          <p:nvPr/>
        </p:nvSpPr>
        <p:spPr>
          <a:xfrm>
            <a:off x="10053598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34AC85-6B5F-39AC-1461-7B7BAF3671F2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>
            <a:off x="3332557" y="3586121"/>
            <a:ext cx="4316290" cy="836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47CAD4-A56D-4546-43B6-A0721477516D}"/>
              </a:ext>
            </a:extLst>
          </p:cNvPr>
          <p:cNvSpPr/>
          <p:nvPr/>
        </p:nvSpPr>
        <p:spPr>
          <a:xfrm>
            <a:off x="5161804" y="32625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partOf</a:t>
            </a:r>
          </a:p>
        </p:txBody>
      </p:sp>
    </p:spTree>
    <p:extLst>
      <p:ext uri="{BB962C8B-B14F-4D97-AF65-F5344CB8AC3E}">
        <p14:creationId xmlns:p14="http://schemas.microsoft.com/office/powerpoint/2010/main" val="257196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C3D4-9F1F-6CC5-EEDF-7A0D4619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127B3B-D75C-986F-8822-0A5E6F30D2FC}"/>
              </a:ext>
            </a:extLst>
          </p:cNvPr>
          <p:cNvSpPr/>
          <p:nvPr/>
        </p:nvSpPr>
        <p:spPr>
          <a:xfrm>
            <a:off x="8856924" y="257577"/>
            <a:ext cx="2163098" cy="4159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C8D73A-C1DD-E757-7123-99C083D4C8BC}"/>
              </a:ext>
            </a:extLst>
          </p:cNvPr>
          <p:cNvSpPr/>
          <p:nvPr/>
        </p:nvSpPr>
        <p:spPr>
          <a:xfrm>
            <a:off x="110055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0E37C9-F508-D0F5-B65A-24AD1875D4B5}"/>
              </a:ext>
            </a:extLst>
          </p:cNvPr>
          <p:cNvSpPr/>
          <p:nvPr/>
        </p:nvSpPr>
        <p:spPr>
          <a:xfrm>
            <a:off x="4374702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4F5767-74B6-9960-7E64-3987C4DCE2A1}"/>
              </a:ext>
            </a:extLst>
          </p:cNvPr>
          <p:cNvSpPr/>
          <p:nvPr/>
        </p:nvSpPr>
        <p:spPr>
          <a:xfrm>
            <a:off x="3387357" y="662834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2F7A57-0E17-055A-4936-10982A80668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F7C44C-712B-D78F-2C66-2203829369B5}"/>
              </a:ext>
            </a:extLst>
          </p:cNvPr>
          <p:cNvSpPr/>
          <p:nvPr/>
        </p:nvSpPr>
        <p:spPr>
          <a:xfrm>
            <a:off x="764884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6FEE08-7549-E218-4497-6D82B0987B4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D787F1F-F05E-796E-0355-0AE20E079EB4}"/>
              </a:ext>
            </a:extLst>
          </p:cNvPr>
          <p:cNvSpPr/>
          <p:nvPr/>
        </p:nvSpPr>
        <p:spPr>
          <a:xfrm>
            <a:off x="6661502" y="66283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7193D0-D740-BA3C-B9DC-576D97201C68}"/>
              </a:ext>
            </a:extLst>
          </p:cNvPr>
          <p:cNvSpPr/>
          <p:nvPr/>
        </p:nvSpPr>
        <p:spPr>
          <a:xfrm>
            <a:off x="7648847" y="19642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 Fetal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0D91B2-68A8-BD6D-3312-56F536E28698}"/>
              </a:ext>
            </a:extLst>
          </p:cNvPr>
          <p:cNvSpPr/>
          <p:nvPr/>
        </p:nvSpPr>
        <p:spPr>
          <a:xfrm>
            <a:off x="7924380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E4A58-0FA7-37AB-4F47-BCF075BB3679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2216557" y="1312325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CEFE08A-E356-2F23-3951-0E6CDB9844DB}"/>
              </a:ext>
            </a:extLst>
          </p:cNvPr>
          <p:cNvSpPr/>
          <p:nvPr/>
        </p:nvSpPr>
        <p:spPr>
          <a:xfrm>
            <a:off x="2141809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E16E62-D07C-D69B-C9C6-877F21B8CCC4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8764847" y="1312325"/>
            <a:ext cx="0" cy="65194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3E340E2-B051-3FB7-AAB2-279BD8F1963F}"/>
              </a:ext>
            </a:extLst>
          </p:cNvPr>
          <p:cNvSpPr/>
          <p:nvPr/>
        </p:nvSpPr>
        <p:spPr>
          <a:xfrm>
            <a:off x="1100557" y="1964273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Gestational Age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878597-49B1-3CCD-1191-FC3AE195C3E1}"/>
              </a:ext>
            </a:extLst>
          </p:cNvPr>
          <p:cNvSpPr/>
          <p:nvPr/>
        </p:nvSpPr>
        <p:spPr>
          <a:xfrm>
            <a:off x="1100557" y="326337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5BD924-8DFA-4C1E-96B9-2A503D983F42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>
            <a:off x="2216557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0522BD-BA02-4043-947C-8587D2A1F99B}"/>
              </a:ext>
            </a:extLst>
          </p:cNvPr>
          <p:cNvSpPr/>
          <p:nvPr/>
        </p:nvSpPr>
        <p:spPr>
          <a:xfrm>
            <a:off x="2216556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E7367C7-68CA-5F76-A387-C1792230C3DE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>
            <a:off x="1100557" y="988747"/>
            <a:ext cx="12700" cy="2598210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415AC-85B7-5BD5-A7F4-0371A3048B92}"/>
              </a:ext>
            </a:extLst>
          </p:cNvPr>
          <p:cNvSpPr/>
          <p:nvPr/>
        </p:nvSpPr>
        <p:spPr>
          <a:xfrm>
            <a:off x="72005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316B08-05A3-4704-A7A0-FB72556FEB55}"/>
              </a:ext>
            </a:extLst>
          </p:cNvPr>
          <p:cNvSpPr/>
          <p:nvPr/>
        </p:nvSpPr>
        <p:spPr>
          <a:xfrm>
            <a:off x="7648847" y="326254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 Child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76F008-8868-46F6-CBF6-8ACC28DF048D}"/>
              </a:ext>
            </a:extLst>
          </p:cNvPr>
          <p:cNvCxnSpPr>
            <a:cxnSpLocks/>
          </p:cNvCxnSpPr>
          <p:nvPr/>
        </p:nvCxnSpPr>
        <p:spPr>
          <a:xfrm>
            <a:off x="8764848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BA2E139-FADF-48F5-F6BE-B8934F2400A9}"/>
              </a:ext>
            </a:extLst>
          </p:cNvPr>
          <p:cNvSpPr/>
          <p:nvPr/>
        </p:nvSpPr>
        <p:spPr>
          <a:xfrm>
            <a:off x="8764847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EA7EFC-340A-43AA-51AA-D9D21EF9E89D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9880847" y="988747"/>
            <a:ext cx="12700" cy="2597374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24CE76-CFF1-44A5-4CDD-3658742B36A5}"/>
              </a:ext>
            </a:extLst>
          </p:cNvPr>
          <p:cNvSpPr/>
          <p:nvPr/>
        </p:nvSpPr>
        <p:spPr>
          <a:xfrm>
            <a:off x="10053598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94B94A-1DB1-C538-B92E-F836A6EED06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>
            <a:off x="3332557" y="3586121"/>
            <a:ext cx="4316290" cy="836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D3591DC-D457-564A-2780-F22A7BF8B105}"/>
              </a:ext>
            </a:extLst>
          </p:cNvPr>
          <p:cNvSpPr/>
          <p:nvPr/>
        </p:nvSpPr>
        <p:spPr>
          <a:xfrm>
            <a:off x="5161804" y="32625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partOf</a:t>
            </a:r>
          </a:p>
        </p:txBody>
      </p:sp>
    </p:spTree>
    <p:extLst>
      <p:ext uri="{BB962C8B-B14F-4D97-AF65-F5344CB8AC3E}">
        <p14:creationId xmlns:p14="http://schemas.microsoft.com/office/powerpoint/2010/main" val="74337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On-screen Show (4:3)</PresentationFormat>
  <Paragraphs>102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Verdana</vt:lpstr>
      <vt:lpstr>Office-Design</vt:lpstr>
      <vt:lpstr>PowerPoint Presentation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247</cp:revision>
  <dcterms:created xsi:type="dcterms:W3CDTF">2014-07-13T12:25:31Z</dcterms:created>
  <dcterms:modified xsi:type="dcterms:W3CDTF">2025-04-23T11:41:47Z</dcterms:modified>
</cp:coreProperties>
</file>