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1433" r:id="rId3"/>
    <p:sldId id="1434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5" autoAdjust="0"/>
    <p:restoredTop sz="94571" autoAdjust="0"/>
  </p:normalViewPr>
  <p:slideViewPr>
    <p:cSldViewPr snapToGrid="0" snapToObjects="1">
      <p:cViewPr varScale="1">
        <p:scale>
          <a:sx n="74" d="100"/>
          <a:sy n="74" d="100"/>
        </p:scale>
        <p:origin x="938" y="22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3E8D-A855-A1CF-15C4-383BBAD8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37BB1-D67C-0AF5-D5D4-3F06527F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F4CB-B9BE-8A82-2304-4C519F13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B0B6-6CE4-EE54-E3F9-A283EC23D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571128"/>
            <a:ext cx="5764697" cy="5522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1161996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884822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8" y="2392954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745229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Binary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10750085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984066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11182911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9874018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10317260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3292792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881DCBC-1EDC-2BAD-D39C-B08A9825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63988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PractitionerRole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193512"/>
            <a:ext cx="4184753" cy="40506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6" y="4538246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B469172-B577-CBCD-A3E9-F4BC07C3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4895207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29" y="5465415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743601B-202B-2289-11C2-6BC77F9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3" y="5821395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6389272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B7875FF3-B94B-542A-02A3-C1E58173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6743359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7316574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2D46CAB-A6AD-E6F2-9938-ED26845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7672894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8316926"/>
            <a:ext cx="4184753" cy="1229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AED9EC5-5311-B2F5-73C7-BE19152B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8664016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Encounter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96B5F982-179C-DCCA-5B44-E094FA5A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906992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EF4FB-7041-8297-97FE-A9C583E7B500}"/>
              </a:ext>
            </a:extLst>
          </p:cNvPr>
          <p:cNvSpPr/>
          <p:nvPr/>
        </p:nvSpPr>
        <p:spPr>
          <a:xfrm>
            <a:off x="8856924" y="257577"/>
            <a:ext cx="2163098" cy="5997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10055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374702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3387357" y="66516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764884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6661502" y="66516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100557" y="4175915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4374702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3387357" y="36380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3332557" y="3852337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7648847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6606702" y="385233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6661502" y="352642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4374702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332557" y="4499494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3387357" y="505257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7648847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6606702" y="5148984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6661502" y="4823072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C766-233A-ACC7-5D41-A191F99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D63-8AE8-D73F-B1E1-CC93C6500C29}"/>
              </a:ext>
            </a:extLst>
          </p:cNvPr>
          <p:cNvSpPr/>
          <p:nvPr/>
        </p:nvSpPr>
        <p:spPr>
          <a:xfrm>
            <a:off x="8856924" y="257577"/>
            <a:ext cx="2163098" cy="6564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F7985-C0A9-5AA8-AE6F-A5B329460609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5777-6A0F-A185-3417-48FBA1F1F0A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A2440-42CE-926C-8C8F-52723EA36FE9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D1A-2729-39C2-F2C5-29796ADBE48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500994-F2A9-1577-69F3-8D534C6950FD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40FEA-5EEB-988C-92F0-F15505494DB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ED00B-A9C1-A954-7C32-B21CE4033C59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773AD-ED11-394C-9692-35C0932943B1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D1191-7D34-B8F6-4E53-484BAD81CADA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5C4DD-7542-4877-BB86-FC7F95C98FD2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C9E5-220C-79E6-A4C8-6F0C4A54AB9C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120D4-3696-A3DC-A76F-826F894DEE1C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1B352-8215-BE06-F6DE-CE5E8C750031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9CF8-204A-7D61-2349-2AA7520E142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F28148-33DD-42B4-04EC-446A07FE9A23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B818D-A2EB-491D-61A1-C7D494942D6C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2624A2-8577-5E6E-76D8-D76A7C1AA6B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448F-AB0D-E26D-A035-1D6FA6687A48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65E52-59A6-9126-843D-57EF758BBD17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AA4ED-8D25-56FB-6A01-5039AF8CE529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5D007-3133-97B4-94EE-225835F692E7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E5AB-B5E8-447B-AB11-C5E2E2CEA4E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E353C5-AAF8-256B-8C96-1A33DDB52FE1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34AC85-6B5F-39AC-1461-7B7BAF3671F2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7CAD4-A56D-4546-43B6-A0721477516D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B062B-87FB-DD4C-A250-6D56AD9B7651}"/>
              </a:ext>
            </a:extLst>
          </p:cNvPr>
          <p:cNvSpPr/>
          <p:nvPr/>
        </p:nvSpPr>
        <p:spPr>
          <a:xfrm>
            <a:off x="4374702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EC736-A0B1-76BF-070A-684CE3DEAFA8}"/>
              </a:ext>
            </a:extLst>
          </p:cNvPr>
          <p:cNvSpPr/>
          <p:nvPr/>
        </p:nvSpPr>
        <p:spPr>
          <a:xfrm>
            <a:off x="7648847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20BE7-E143-17E8-1A34-D2F0A807C16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606702" y="5996719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DD783-59F3-E00C-7744-878C528C1DB9}"/>
              </a:ext>
            </a:extLst>
          </p:cNvPr>
          <p:cNvSpPr/>
          <p:nvPr/>
        </p:nvSpPr>
        <p:spPr>
          <a:xfrm>
            <a:off x="6661502" y="5670807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25719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On-screen Show (4:3)</PresentationFormat>
  <Paragraphs>88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249</cp:revision>
  <dcterms:created xsi:type="dcterms:W3CDTF">2014-07-13T12:25:31Z</dcterms:created>
  <dcterms:modified xsi:type="dcterms:W3CDTF">2025-04-30T16:54:34Z</dcterms:modified>
</cp:coreProperties>
</file>