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7" r:id="rId2"/>
    <p:sldId id="1433" r:id="rId3"/>
    <p:sldId id="1434" r:id="rId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10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FFFF99"/>
    <a:srgbClr val="DDDDDD"/>
    <a:srgbClr val="CC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5" autoAdjust="0"/>
    <p:restoredTop sz="94571" autoAdjust="0"/>
  </p:normalViewPr>
  <p:slideViewPr>
    <p:cSldViewPr snapToGrid="0" snapToObjects="1">
      <p:cViewPr>
        <p:scale>
          <a:sx n="100" d="100"/>
          <a:sy n="100" d="100"/>
        </p:scale>
        <p:origin x="188" y="-3606"/>
      </p:cViewPr>
      <p:guideLst>
        <p:guide pos="410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936E0-B937-435B-957D-29657CD375E8}" type="datetimeFigureOut">
              <a:rPr lang="de-CH" smtClean="0"/>
              <a:t>06.05.2025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21AC4-155B-4558-8301-8A488F3002C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838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43E8D-A855-A1CF-15C4-383BBAD82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937BB1-D67C-0AF5-D5D4-3F06527F40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23F4CB-B9BE-8A82-2304-4C519F139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CB0B6-6CE4-EE54-E3F9-A283EC23D9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2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95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20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948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575074" y="1836000"/>
            <a:ext cx="2483999" cy="412430"/>
          </a:xfrm>
        </p:spPr>
        <p:txBody>
          <a:bodyPr lIns="0" tIns="0" rIns="0" bIns="0" anchor="t" anchorCtr="0">
            <a:normAutofit/>
          </a:bodyPr>
          <a:lstStyle>
            <a:lvl1pPr>
              <a:defRPr sz="1798" b="0" i="0" baseline="0">
                <a:solidFill>
                  <a:schemeClr val="tx2"/>
                </a:solidFill>
              </a:defRPr>
            </a:lvl1pPr>
          </a:lstStyle>
          <a:p>
            <a:r>
              <a:rPr lang="de-CH" dirty="0"/>
              <a:t>Titel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344095" y="1836000"/>
            <a:ext cx="5412952" cy="4339950"/>
          </a:xfrm>
        </p:spPr>
        <p:txBody>
          <a:bodyPr lIns="0" tIns="0" rIns="0" bIns="0">
            <a:normAutofit/>
          </a:bodyPr>
          <a:lstStyle>
            <a:lvl1pPr>
              <a:defRPr sz="2097" baseline="0"/>
            </a:lvl1pPr>
            <a:lvl2pPr>
              <a:defRPr sz="2097" baseline="0"/>
            </a:lvl2pPr>
            <a:lvl3pPr>
              <a:defRPr sz="2097" baseline="0"/>
            </a:lvl3pPr>
            <a:lvl4pPr>
              <a:defRPr sz="2097" baseline="0"/>
            </a:lvl4pPr>
            <a:lvl5pPr>
              <a:defRPr sz="2097" baseline="0"/>
            </a:lvl5pPr>
            <a:lvl6pPr>
              <a:defRPr sz="1498"/>
            </a:lvl6pPr>
            <a:lvl7pPr>
              <a:defRPr sz="1498"/>
            </a:lvl7pPr>
            <a:lvl8pPr>
              <a:defRPr sz="1498"/>
            </a:lvl8pPr>
            <a:lvl9pPr>
              <a:defRPr sz="1498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575072" y="2248430"/>
            <a:ext cx="2483999" cy="384439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049" baseline="0"/>
            </a:lvl1pPr>
            <a:lvl2pPr marL="342443" indent="0">
              <a:buNone/>
              <a:defRPr sz="1049"/>
            </a:lvl2pPr>
            <a:lvl3pPr marL="684886" indent="0">
              <a:buNone/>
              <a:defRPr sz="899"/>
            </a:lvl3pPr>
            <a:lvl4pPr marL="1027328" indent="0">
              <a:buNone/>
              <a:defRPr sz="749"/>
            </a:lvl4pPr>
            <a:lvl5pPr marL="1369771" indent="0">
              <a:buNone/>
              <a:defRPr sz="749"/>
            </a:lvl5pPr>
            <a:lvl6pPr marL="1712214" indent="0">
              <a:buNone/>
              <a:defRPr sz="749"/>
            </a:lvl6pPr>
            <a:lvl7pPr marL="2054657" indent="0">
              <a:buNone/>
              <a:defRPr sz="749"/>
            </a:lvl7pPr>
            <a:lvl8pPr marL="2397100" indent="0">
              <a:buNone/>
              <a:defRPr sz="749"/>
            </a:lvl8pPr>
            <a:lvl9pPr marL="2739542" indent="0">
              <a:buNone/>
              <a:defRPr sz="749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5072" y="404815"/>
            <a:ext cx="8187346" cy="331457"/>
          </a:xfrm>
        </p:spPr>
        <p:txBody>
          <a:bodyPr lIns="0" tIns="0" rIns="0" bIns="0"/>
          <a:lstStyle>
            <a:lvl1pPr marL="0" indent="0">
              <a:buNone/>
              <a:defRPr sz="899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CH" dirty="0" err="1"/>
              <a:t>kapitelname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Ahdis gmbh, zürich, switzerland, </a:t>
            </a:r>
            <a:r>
              <a:rPr lang="de-CH"/>
              <a:t>27/11/2015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09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47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93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3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4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26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3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8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AEBD-E175-AE42-B084-2E4026DB8423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4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F517B9A-5938-30B9-7572-3AED417E59E1}"/>
              </a:ext>
            </a:extLst>
          </p:cNvPr>
          <p:cNvSpPr/>
          <p:nvPr/>
        </p:nvSpPr>
        <p:spPr>
          <a:xfrm>
            <a:off x="-107344" y="6858000"/>
            <a:ext cx="5764697" cy="72171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AutoShape 29"/>
          <p:cNvSpPr>
            <a:spLocks noChangeArrowheads="1"/>
          </p:cNvSpPr>
          <p:nvPr/>
        </p:nvSpPr>
        <p:spPr bwMode="auto">
          <a:xfrm flipV="1">
            <a:off x="241175" y="108208"/>
            <a:ext cx="4999898" cy="9619992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2115" y="868267"/>
            <a:ext cx="4580553" cy="671674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entry:</a:t>
            </a:r>
            <a:r>
              <a:rPr lang="de-DE" b="1" dirty="0">
                <a:solidFill>
                  <a:srgbClr val="000000"/>
                </a:solidFill>
              </a:rPr>
              <a:t>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13408" y="1578324"/>
            <a:ext cx="4184753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Patient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9" name="Rechteck 8"/>
          <p:cNvSpPr/>
          <p:nvPr/>
        </p:nvSpPr>
        <p:spPr>
          <a:xfrm>
            <a:off x="419165" y="250444"/>
            <a:ext cx="46035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</a:t>
            </a:r>
            <a:r>
              <a:rPr lang="de-DE" dirty="0">
                <a:solidFill>
                  <a:srgbClr val="000000"/>
                </a:solidFill>
              </a:rPr>
              <a:t>CH EPREG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</a:rPr>
              <a:t>type = document</a:t>
            </a:r>
            <a:endParaRPr lang="de-DE" sz="1400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3407" y="2481956"/>
            <a:ext cx="4184753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Original Representation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03909A10-374D-41D8-B1EC-53CBA6BD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757" y="8681733"/>
            <a:ext cx="4580551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Observation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A1E94DDC-9D5C-4D8C-A306-34249640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2032821"/>
            <a:ext cx="4184753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Document Author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9AD430-D951-4118-B787-96FF87B0655A}"/>
              </a:ext>
            </a:extLst>
          </p:cNvPr>
          <p:cNvSpPr txBox="1"/>
          <p:nvPr/>
        </p:nvSpPr>
        <p:spPr>
          <a:xfrm>
            <a:off x="561774" y="1238870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</a:rPr>
              <a:t>Parameters like date, title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0EDF7FD2-14F7-41EE-8FF0-622E07999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762" y="9141140"/>
            <a:ext cx="4580551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BC7ED967-E7BE-4DDB-9E3A-FC45C073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762" y="7737409"/>
            <a:ext cx="4580551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4B162922-1DAC-4492-AE7D-DBFFAE207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758" y="8201459"/>
            <a:ext cx="4580551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Encounter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94221EAD-5B73-8094-84F0-F47378938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2931509"/>
            <a:ext cx="4184753" cy="171619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Core Data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7C5E9BD-368B-FC59-2447-692676D4E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051" y="4751758"/>
            <a:ext cx="4184753" cy="222087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Lab Subsections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47109A44-9E42-7D61-46E5-2369154A4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255" y="5124636"/>
            <a:ext cx="3845730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Blood Bank Studies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FAB65AD3-60E1-C3A7-824B-D1EC4A345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38" y="5575616"/>
            <a:ext cx="3845730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Chemistry Studies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8E26439A-0504-C6AF-EE33-2E1027F86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38" y="6020975"/>
            <a:ext cx="3845730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Hematology Studies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23106D7F-BC60-BEBC-F106-CF13279D7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38" y="6473778"/>
            <a:ext cx="3845730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Microbiology Studies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1E74D67D-A0F2-5934-45CA-AFB3E59E4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051" y="7063613"/>
            <a:ext cx="4184753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Pregnancy Progress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5047DE20-87C1-060F-360C-D4F1AC6E8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095" y="3271204"/>
            <a:ext cx="384573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Insurance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</p:txBody>
      </p:sp>
      <p:sp>
        <p:nvSpPr>
          <p:cNvPr id="37" name="Text Box 10">
            <a:extLst>
              <a:ext uri="{FF2B5EF4-FFF2-40B4-BE49-F238E27FC236}">
                <a16:creationId xmlns:a16="http://schemas.microsoft.com/office/drawing/2014/main" id="{03EAB17E-392A-1217-4D0D-4BA502FEA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095" y="4183510"/>
            <a:ext cx="3845730" cy="360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Care Team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B18D316E-6A41-62CA-13E8-344165FB8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38" y="3730611"/>
            <a:ext cx="384573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Parent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</p:txBody>
      </p:sp>
    </p:spTree>
    <p:extLst>
      <p:ext uri="{BB962C8B-B14F-4D97-AF65-F5344CB8AC3E}">
        <p14:creationId xmlns:p14="http://schemas.microsoft.com/office/powerpoint/2010/main" val="330839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8EF4FB-7041-8297-97FE-A9C583E7B500}"/>
              </a:ext>
            </a:extLst>
          </p:cNvPr>
          <p:cNvSpPr/>
          <p:nvPr/>
        </p:nvSpPr>
        <p:spPr>
          <a:xfrm>
            <a:off x="8856924" y="257577"/>
            <a:ext cx="2163098" cy="59972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FC5EF0-760D-3BB6-3AD2-5F335ED01D90}"/>
              </a:ext>
            </a:extLst>
          </p:cNvPr>
          <p:cNvSpPr/>
          <p:nvPr/>
        </p:nvSpPr>
        <p:spPr>
          <a:xfrm>
            <a:off x="1100557" y="66750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77C817-6CAB-C577-F4D6-4C0B5E94D545}"/>
              </a:ext>
            </a:extLst>
          </p:cNvPr>
          <p:cNvSpPr/>
          <p:nvPr/>
        </p:nvSpPr>
        <p:spPr>
          <a:xfrm>
            <a:off x="4374702" y="66750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E72964-DAD5-31BB-1AD9-BF5D9DA0A343}"/>
              </a:ext>
            </a:extLst>
          </p:cNvPr>
          <p:cNvSpPr/>
          <p:nvPr/>
        </p:nvSpPr>
        <p:spPr>
          <a:xfrm>
            <a:off x="3387357" y="665168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55CFCB-ED26-CA2D-F7D5-7B66D0130FA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332557" y="991081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CE02F12-9C2E-D3FB-883A-2FD42A745C2B}"/>
              </a:ext>
            </a:extLst>
          </p:cNvPr>
          <p:cNvSpPr/>
          <p:nvPr/>
        </p:nvSpPr>
        <p:spPr>
          <a:xfrm>
            <a:off x="7648847" y="66750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845EE2-005F-1E0B-4AAF-CBA32365BC84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6606702" y="991081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0965825-FA3D-30C1-2C27-C6BDFC6C3A15}"/>
              </a:ext>
            </a:extLst>
          </p:cNvPr>
          <p:cNvSpPr/>
          <p:nvPr/>
        </p:nvSpPr>
        <p:spPr>
          <a:xfrm>
            <a:off x="6661502" y="665169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B500B3-D7D9-60D6-9003-10D2A1E52362}"/>
              </a:ext>
            </a:extLst>
          </p:cNvPr>
          <p:cNvSpPr/>
          <p:nvPr/>
        </p:nvSpPr>
        <p:spPr>
          <a:xfrm>
            <a:off x="1100557" y="4175915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79FFE5-B3FF-A201-33A2-C5B670DE39B9}"/>
              </a:ext>
            </a:extLst>
          </p:cNvPr>
          <p:cNvSpPr/>
          <p:nvPr/>
        </p:nvSpPr>
        <p:spPr>
          <a:xfrm>
            <a:off x="4374702" y="352875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Child A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47688D-C917-4600-044E-E8437AB4FF5F}"/>
              </a:ext>
            </a:extLst>
          </p:cNvPr>
          <p:cNvSpPr/>
          <p:nvPr/>
        </p:nvSpPr>
        <p:spPr>
          <a:xfrm>
            <a:off x="3387357" y="3638041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39BD86-FF58-86EF-E9F7-9B2D511CDA34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3332557" y="3852337"/>
            <a:ext cx="1042145" cy="647157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C8BACE4-DCC1-7980-6DA7-5A266615135F}"/>
              </a:ext>
            </a:extLst>
          </p:cNvPr>
          <p:cNvSpPr/>
          <p:nvPr/>
        </p:nvSpPr>
        <p:spPr>
          <a:xfrm>
            <a:off x="7648847" y="352875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 A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95EB01-7495-953D-4EF4-71A3A5EBCC9A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6606702" y="3852337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4BCE285-F2DB-72A3-70A9-56BE33529C0D}"/>
              </a:ext>
            </a:extLst>
          </p:cNvPr>
          <p:cNvSpPr/>
          <p:nvPr/>
        </p:nvSpPr>
        <p:spPr>
          <a:xfrm>
            <a:off x="6661502" y="3526425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138331-926A-CF1F-EF6A-417FDEC25A68}"/>
              </a:ext>
            </a:extLst>
          </p:cNvPr>
          <p:cNvSpPr/>
          <p:nvPr/>
        </p:nvSpPr>
        <p:spPr>
          <a:xfrm>
            <a:off x="4374702" y="482307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Child B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143A80-C524-BA8C-8A70-B1E56B20EB49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3332557" y="4499494"/>
            <a:ext cx="1042145" cy="647157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63D90D7-659C-EC6E-20D2-BE5674095AAA}"/>
              </a:ext>
            </a:extLst>
          </p:cNvPr>
          <p:cNvSpPr/>
          <p:nvPr/>
        </p:nvSpPr>
        <p:spPr>
          <a:xfrm>
            <a:off x="3387357" y="5052571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0A3ED70-D665-01C4-5A62-FB97FC3D77AE}"/>
              </a:ext>
            </a:extLst>
          </p:cNvPr>
          <p:cNvSpPr/>
          <p:nvPr/>
        </p:nvSpPr>
        <p:spPr>
          <a:xfrm>
            <a:off x="7648847" y="482307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 B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C6E23E-A44A-0159-84FE-E4EF62838656}"/>
              </a:ext>
            </a:extLst>
          </p:cNvPr>
          <p:cNvCxnSpPr>
            <a:cxnSpLocks/>
          </p:cNvCxnSpPr>
          <p:nvPr/>
        </p:nvCxnSpPr>
        <p:spPr>
          <a:xfrm>
            <a:off x="6606702" y="5148984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DD25B7A-3EF9-4C78-59D4-A9B194B98AC0}"/>
              </a:ext>
            </a:extLst>
          </p:cNvPr>
          <p:cNvSpPr/>
          <p:nvPr/>
        </p:nvSpPr>
        <p:spPr>
          <a:xfrm>
            <a:off x="6661502" y="4823072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180421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9C766-233A-ACC7-5D41-A191F9955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29AD63-8AE8-D73F-B1E1-CC93C6500C29}"/>
              </a:ext>
            </a:extLst>
          </p:cNvPr>
          <p:cNvSpPr/>
          <p:nvPr/>
        </p:nvSpPr>
        <p:spPr>
          <a:xfrm>
            <a:off x="8856924" y="257577"/>
            <a:ext cx="2163098" cy="65648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F7985-C0A9-5AA8-AE6F-A5B329460609}"/>
              </a:ext>
            </a:extLst>
          </p:cNvPr>
          <p:cNvSpPr/>
          <p:nvPr/>
        </p:nvSpPr>
        <p:spPr>
          <a:xfrm>
            <a:off x="1100557" y="66516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575777-6A0F-A185-3417-48FBA1F1F0A5}"/>
              </a:ext>
            </a:extLst>
          </p:cNvPr>
          <p:cNvSpPr/>
          <p:nvPr/>
        </p:nvSpPr>
        <p:spPr>
          <a:xfrm>
            <a:off x="4374702" y="66516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A2440-42CE-926C-8C8F-52723EA36FE9}"/>
              </a:ext>
            </a:extLst>
          </p:cNvPr>
          <p:cNvSpPr/>
          <p:nvPr/>
        </p:nvSpPr>
        <p:spPr>
          <a:xfrm>
            <a:off x="3387357" y="662834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961D1A-2729-39C2-F2C5-29796ADBE48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332557" y="988747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2500994-F2A9-1577-69F3-8D534C6950FD}"/>
              </a:ext>
            </a:extLst>
          </p:cNvPr>
          <p:cNvSpPr/>
          <p:nvPr/>
        </p:nvSpPr>
        <p:spPr>
          <a:xfrm>
            <a:off x="7648847" y="66516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940FEA-5EEB-988C-92F0-F15505494DBD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6606702" y="988747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97ED00B-A9C1-A954-7C32-B21CE4033C59}"/>
              </a:ext>
            </a:extLst>
          </p:cNvPr>
          <p:cNvSpPr/>
          <p:nvPr/>
        </p:nvSpPr>
        <p:spPr>
          <a:xfrm>
            <a:off x="6661502" y="662835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8773AD-ED11-394C-9692-35C0932943B1}"/>
              </a:ext>
            </a:extLst>
          </p:cNvPr>
          <p:cNvSpPr/>
          <p:nvPr/>
        </p:nvSpPr>
        <p:spPr>
          <a:xfrm>
            <a:off x="7648847" y="196427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Observation: Fetal Position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4D1191-7D34-B8F6-4E53-484BAD81CADA}"/>
              </a:ext>
            </a:extLst>
          </p:cNvPr>
          <p:cNvSpPr/>
          <p:nvPr/>
        </p:nvSpPr>
        <p:spPr>
          <a:xfrm>
            <a:off x="7924380" y="1476509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75C4DD-7542-4877-BB86-FC7F95C98FD2}"/>
              </a:ext>
            </a:extLst>
          </p:cNvPr>
          <p:cNvCxnSpPr>
            <a:cxnSpLocks/>
            <a:stCxn id="28" idx="0"/>
            <a:endCxn id="12" idx="2"/>
          </p:cNvCxnSpPr>
          <p:nvPr/>
        </p:nvCxnSpPr>
        <p:spPr>
          <a:xfrm flipV="1">
            <a:off x="2216557" y="1312325"/>
            <a:ext cx="0" cy="651948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630C9E5-220C-79E6-A4C8-6F0C4A54AB9C}"/>
              </a:ext>
            </a:extLst>
          </p:cNvPr>
          <p:cNvSpPr/>
          <p:nvPr/>
        </p:nvSpPr>
        <p:spPr>
          <a:xfrm>
            <a:off x="2141809" y="1476509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E120D4-3696-A3DC-A76F-826F894DEE1C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V="1">
            <a:off x="8764847" y="1312325"/>
            <a:ext cx="0" cy="651947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041B352-8215-BE06-F6DE-CE5E8C750031}"/>
              </a:ext>
            </a:extLst>
          </p:cNvPr>
          <p:cNvSpPr/>
          <p:nvPr/>
        </p:nvSpPr>
        <p:spPr>
          <a:xfrm>
            <a:off x="1100557" y="1964273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Observation: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Gestational Age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ED9CF8-204A-7D61-2349-2AA7520E1421}"/>
              </a:ext>
            </a:extLst>
          </p:cNvPr>
          <p:cNvSpPr/>
          <p:nvPr/>
        </p:nvSpPr>
        <p:spPr>
          <a:xfrm>
            <a:off x="1100557" y="326337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Encounter: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F28148-33DD-42B4-04EC-446A07FE9A23}"/>
              </a:ext>
            </a:extLst>
          </p:cNvPr>
          <p:cNvCxnSpPr>
            <a:cxnSpLocks/>
            <a:stCxn id="28" idx="2"/>
            <a:endCxn id="2" idx="0"/>
          </p:cNvCxnSpPr>
          <p:nvPr/>
        </p:nvCxnSpPr>
        <p:spPr>
          <a:xfrm>
            <a:off x="2216557" y="2611430"/>
            <a:ext cx="0" cy="651948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B1B818D-A2EB-491D-61A1-C7D494942D6C}"/>
              </a:ext>
            </a:extLst>
          </p:cNvPr>
          <p:cNvSpPr/>
          <p:nvPr/>
        </p:nvSpPr>
        <p:spPr>
          <a:xfrm>
            <a:off x="2216556" y="2775614"/>
            <a:ext cx="955949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encounter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72624A2-8577-5E6E-76D8-D76A7C1AA6B0}"/>
              </a:ext>
            </a:extLst>
          </p:cNvPr>
          <p:cNvCxnSpPr>
            <a:cxnSpLocks/>
            <a:stCxn id="2" idx="1"/>
            <a:endCxn id="12" idx="1"/>
          </p:cNvCxnSpPr>
          <p:nvPr/>
        </p:nvCxnSpPr>
        <p:spPr>
          <a:xfrm rot="10800000">
            <a:off x="1100557" y="988747"/>
            <a:ext cx="12700" cy="2598210"/>
          </a:xfrm>
          <a:prstGeom prst="bentConnector3">
            <a:avLst>
              <a:gd name="adj1" fmla="val 1800000"/>
            </a:avLst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80C448F-AB0D-E26D-A035-1D6FA6687A48}"/>
              </a:ext>
            </a:extLst>
          </p:cNvPr>
          <p:cNvSpPr/>
          <p:nvPr/>
        </p:nvSpPr>
        <p:spPr>
          <a:xfrm>
            <a:off x="72005" y="2122600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065E52-59A6-9126-843D-57EF758BBD17}"/>
              </a:ext>
            </a:extLst>
          </p:cNvPr>
          <p:cNvSpPr/>
          <p:nvPr/>
        </p:nvSpPr>
        <p:spPr>
          <a:xfrm>
            <a:off x="7648847" y="326254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Encounter: Child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5AA4ED-8D25-56FB-6A01-5039AF8CE529}"/>
              </a:ext>
            </a:extLst>
          </p:cNvPr>
          <p:cNvCxnSpPr>
            <a:cxnSpLocks/>
          </p:cNvCxnSpPr>
          <p:nvPr/>
        </p:nvCxnSpPr>
        <p:spPr>
          <a:xfrm>
            <a:off x="8764848" y="2611430"/>
            <a:ext cx="0" cy="651948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3D5D007-3133-97B4-94EE-225835F692E7}"/>
              </a:ext>
            </a:extLst>
          </p:cNvPr>
          <p:cNvSpPr/>
          <p:nvPr/>
        </p:nvSpPr>
        <p:spPr>
          <a:xfrm>
            <a:off x="8764847" y="2775614"/>
            <a:ext cx="955949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encounter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5E4E5AB-B5E8-447B-AB11-C5E2E2CEA4ED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9880847" y="988747"/>
            <a:ext cx="12700" cy="2597374"/>
          </a:xfrm>
          <a:prstGeom prst="bentConnector3">
            <a:avLst>
              <a:gd name="adj1" fmla="val 1800000"/>
            </a:avLst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9E353C5-AAF8-256B-8C96-1A33DDB52FE1}"/>
              </a:ext>
            </a:extLst>
          </p:cNvPr>
          <p:cNvSpPr/>
          <p:nvPr/>
        </p:nvSpPr>
        <p:spPr>
          <a:xfrm>
            <a:off x="10053598" y="2122600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34AC85-6B5F-39AC-1461-7B7BAF3671F2}"/>
              </a:ext>
            </a:extLst>
          </p:cNvPr>
          <p:cNvCxnSpPr>
            <a:cxnSpLocks/>
            <a:stCxn id="29" idx="1"/>
            <a:endCxn id="2" idx="3"/>
          </p:cNvCxnSpPr>
          <p:nvPr/>
        </p:nvCxnSpPr>
        <p:spPr>
          <a:xfrm flipH="1">
            <a:off x="3332557" y="3586121"/>
            <a:ext cx="4316290" cy="836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D47CAD4-A56D-4546-43B6-A0721477516D}"/>
              </a:ext>
            </a:extLst>
          </p:cNvPr>
          <p:cNvSpPr/>
          <p:nvPr/>
        </p:nvSpPr>
        <p:spPr>
          <a:xfrm>
            <a:off x="5161804" y="3262541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partOf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B062B-87FB-DD4C-A250-6D56AD9B7651}"/>
              </a:ext>
            </a:extLst>
          </p:cNvPr>
          <p:cNvSpPr/>
          <p:nvPr/>
        </p:nvSpPr>
        <p:spPr>
          <a:xfrm>
            <a:off x="4374702" y="5673140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Parent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EC736-A0B1-76BF-070A-684CE3DEAFA8}"/>
              </a:ext>
            </a:extLst>
          </p:cNvPr>
          <p:cNvSpPr/>
          <p:nvPr/>
        </p:nvSpPr>
        <p:spPr>
          <a:xfrm>
            <a:off x="7648847" y="5673140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920BE7-E143-17E8-1A34-D2F0A807C165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606702" y="5996719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EDDD783-59F3-E00C-7744-878C528C1DB9}"/>
              </a:ext>
            </a:extLst>
          </p:cNvPr>
          <p:cNvSpPr/>
          <p:nvPr/>
        </p:nvSpPr>
        <p:spPr>
          <a:xfrm>
            <a:off x="6661502" y="5670807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257196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On-screen Show (4:3)</PresentationFormat>
  <Paragraphs>83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Verdana</vt:lpstr>
      <vt:lpstr>Office-Design</vt:lpstr>
      <vt:lpstr>PowerPoint Presentation</vt:lpstr>
      <vt:lpstr>PowerPoint Presentation</vt:lpstr>
      <vt:lpstr>PowerPoint Presentation</vt:lpstr>
    </vt:vector>
  </TitlesOfParts>
  <Company>Heitmann Consulting and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Kai U. Heitmann</dc:creator>
  <cp:lastModifiedBy>Michaela Ziegler</cp:lastModifiedBy>
  <cp:revision>251</cp:revision>
  <dcterms:created xsi:type="dcterms:W3CDTF">2014-07-13T12:25:31Z</dcterms:created>
  <dcterms:modified xsi:type="dcterms:W3CDTF">2025-05-06T09:04:45Z</dcterms:modified>
</cp:coreProperties>
</file>