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60" r:id="rId4"/>
    <p:sldMasterId id="2147483856" r:id="rId5"/>
    <p:sldMasterId id="2147483669" r:id="rId6"/>
    <p:sldMasterId id="2147483880" r:id="rId7"/>
  </p:sldMasterIdLst>
  <p:notesMasterIdLst>
    <p:notesMasterId r:id="rId11"/>
  </p:notesMasterIdLst>
  <p:sldIdLst>
    <p:sldId id="1433" r:id="rId8"/>
    <p:sldId id="267" r:id="rId9"/>
    <p:sldId id="1434" r:id="rId10"/>
  </p:sldIdLst>
  <p:sldSz cx="12207875" cy="6858000"/>
  <p:notesSz cx="7027863" cy="9313863"/>
  <p:defaultTextStyle>
    <a:defPPr>
      <a:defRPr lang="de-DE"/>
    </a:defPPr>
    <a:lvl1pPr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urrent versions" id="{EED7A4F2-97B8-4A3D-9D9F-A719FCFFE7C9}">
          <p14:sldIdLst>
            <p14:sldId id="1433"/>
            <p14:sldId id="267"/>
            <p14:sldId id="143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640" userDrawn="1">
          <p15:clr>
            <a:srgbClr val="A4A3A4"/>
          </p15:clr>
        </p15:guide>
        <p15:guide id="2" pos="2824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liver Egger" initials="OE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1F3"/>
    <a:srgbClr val="8BD152"/>
    <a:srgbClr val="FEA82B"/>
    <a:srgbClr val="E63A31"/>
    <a:srgbClr val="BCDDAA"/>
    <a:srgbClr val="FEA335"/>
    <a:srgbClr val="AE242E"/>
    <a:srgbClr val="F5F5F5"/>
    <a:srgbClr val="FBFF12"/>
    <a:srgbClr val="FC85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528" autoAdjust="0"/>
    <p:restoredTop sz="95331" autoAdjust="0"/>
  </p:normalViewPr>
  <p:slideViewPr>
    <p:cSldViewPr snapToGrid="0" snapToObjects="1">
      <p:cViewPr>
        <p:scale>
          <a:sx n="70" d="100"/>
          <a:sy n="70" d="100"/>
        </p:scale>
        <p:origin x="544" y="484"/>
      </p:cViewPr>
      <p:guideLst>
        <p:guide orient="horz" pos="640"/>
        <p:guide pos="2824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55" d="100"/>
        <a:sy n="155" d="100"/>
      </p:scale>
      <p:origin x="0" y="0"/>
    </p:cViewPr>
  </p:sorterViewPr>
  <p:notesViewPr>
    <p:cSldViewPr snapToGrid="0" snapToObjects="1">
      <p:cViewPr varScale="1">
        <p:scale>
          <a:sx n="60" d="100"/>
          <a:sy n="60" d="100"/>
        </p:scale>
        <p:origin x="2512" y="4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3046173" cy="465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980049" y="1"/>
            <a:ext cx="3046173" cy="46576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smtClean="0"/>
            </a:lvl1pPr>
          </a:lstStyle>
          <a:p>
            <a:pPr>
              <a:defRPr/>
            </a:pPr>
            <a:fld id="{231E88E2-1E29-469C-B6A0-762B49A9F0A0}" type="datetimeFigureOut">
              <a:rPr lang="de-CH"/>
              <a:pPr>
                <a:defRPr/>
              </a:pPr>
              <a:t>26.09.2024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4813" y="698500"/>
            <a:ext cx="6218237" cy="3494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de-CH" noProof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702459" y="4424048"/>
            <a:ext cx="5622947" cy="4191913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 noProof="0"/>
              <a:t>Textmasterformat bearbeiten</a:t>
            </a:r>
          </a:p>
          <a:p>
            <a:pPr lvl="1"/>
            <a:r>
              <a:rPr lang="de-DE" noProof="0"/>
              <a:t>Zweite Ebene</a:t>
            </a:r>
          </a:p>
          <a:p>
            <a:pPr lvl="2"/>
            <a:r>
              <a:rPr lang="de-DE" noProof="0"/>
              <a:t>Dritte Ebene</a:t>
            </a:r>
          </a:p>
          <a:p>
            <a:pPr lvl="3"/>
            <a:r>
              <a:rPr lang="de-DE" noProof="0"/>
              <a:t>Vierte Ebene</a:t>
            </a:r>
          </a:p>
          <a:p>
            <a:pPr lvl="4"/>
            <a:r>
              <a:rPr lang="de-DE" noProof="0"/>
              <a:t>Fünfte Ebene</a:t>
            </a:r>
            <a:endParaRPr lang="de-CH" noProof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846597"/>
            <a:ext cx="3046173" cy="4657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smtClean="0"/>
            </a:lvl1pPr>
          </a:lstStyle>
          <a:p>
            <a:pPr>
              <a:defRPr/>
            </a:pPr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980049" y="8846597"/>
            <a:ext cx="3046173" cy="46576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smtClean="0"/>
            </a:lvl1pPr>
          </a:lstStyle>
          <a:p>
            <a:pPr>
              <a:defRPr/>
            </a:pPr>
            <a:fld id="{EE3A4D74-8AB3-4782-8193-8B0B8D7F57EA}" type="slidenum">
              <a:rPr lang="de-CH"/>
              <a:pPr>
                <a:defRPr/>
              </a:pPr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5018921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9C946F-C9B2-9B49-8DCA-D38D97C43A2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31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7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9.emf"/><Relationship Id="rId1" Type="http://schemas.openxmlformats.org/officeDocument/2006/relationships/slideMaster" Target="../slideMasters/slideMaster4.xml"/><Relationship Id="rId4" Type="http://schemas.openxmlformats.org/officeDocument/2006/relationships/image" Target="../media/image10.png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7875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7762" y="5703521"/>
            <a:ext cx="9155906" cy="389304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Master-Untertitelformat bearbeiten</a:t>
            </a:r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67761" y="4295409"/>
            <a:ext cx="10930676" cy="1285875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53608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6693" y="1828800"/>
            <a:ext cx="11190552" cy="38100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305197" y="304800"/>
            <a:ext cx="0" cy="1219200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itle 12">
            <a:extLst>
              <a:ext uri="{FF2B5EF4-FFF2-40B4-BE49-F238E27FC236}">
                <a16:creationId xmlns:a16="http://schemas.microsoft.com/office/drawing/2014/main" id="{46D4CA61-9C5C-D14C-823C-8AF19EFF9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8" name="Date Placeholder 17">
            <a:extLst>
              <a:ext uri="{FF2B5EF4-FFF2-40B4-BE49-F238E27FC236}">
                <a16:creationId xmlns:a16="http://schemas.microsoft.com/office/drawing/2014/main" id="{1F38CD58-3862-8E4D-A1B5-814AABC6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7708CFB1-BBD0-794A-8886-7980C5ED74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sp>
        <p:nvSpPr>
          <p:cNvPr id="20" name="Slide Number Placeholder 19">
            <a:extLst>
              <a:ext uri="{FF2B5EF4-FFF2-40B4-BE49-F238E27FC236}">
                <a16:creationId xmlns:a16="http://schemas.microsoft.com/office/drawing/2014/main" id="{8BE07058-88F0-DD43-8B26-97F8D1D1E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7910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62" y="1828800"/>
            <a:ext cx="11190552" cy="4624536"/>
          </a:xfrm>
        </p:spPr>
        <p:txBody>
          <a:bodyPr/>
          <a:lstStyle>
            <a:lvl1pPr marL="0" indent="0">
              <a:buNone/>
              <a:defRPr sz="1400">
                <a:latin typeface="Consolas" pitchFamily="49" charset="0"/>
                <a:cs typeface="Consolas" pitchFamily="49" charset="0"/>
              </a:defRPr>
            </a:lvl1pPr>
            <a:lvl2pPr marL="457200" indent="0">
              <a:buNone/>
              <a:defRPr sz="1400">
                <a:latin typeface="Consolas" pitchFamily="49" charset="0"/>
                <a:cs typeface="Consolas" pitchFamily="49" charset="0"/>
              </a:defRPr>
            </a:lvl2pPr>
            <a:lvl3pPr marL="914400" indent="0">
              <a:buNone/>
              <a:defRPr sz="1400">
                <a:latin typeface="Consolas" pitchFamily="49" charset="0"/>
                <a:cs typeface="Consolas" pitchFamily="49" charset="0"/>
              </a:defRPr>
            </a:lvl3pPr>
            <a:lvl4pPr marL="1371600" indent="0">
              <a:buNone/>
              <a:defRPr sz="1400">
                <a:latin typeface="Consolas" pitchFamily="49" charset="0"/>
                <a:cs typeface="Consolas" pitchFamily="49" charset="0"/>
              </a:defRPr>
            </a:lvl4pPr>
            <a:lvl5pPr marL="1828800" indent="0">
              <a:buNone/>
              <a:defRPr sz="1400">
                <a:latin typeface="Consolas" pitchFamily="49" charset="0"/>
                <a:cs typeface="Consolas" pitchFamily="49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9705690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 userDrawn="1"/>
        </p:nvSpPr>
        <p:spPr bwMode="auto">
          <a:xfrm>
            <a:off x="10516576" y="5565776"/>
            <a:ext cx="1345834" cy="936625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endParaRPr lang="en-CA" altLang="de-DE" sz="2400"/>
          </a:p>
        </p:txBody>
      </p:sp>
      <p:pic>
        <p:nvPicPr>
          <p:cNvPr id="5" name="Picture 13" descr="HL7 International Logo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363" y="304800"/>
            <a:ext cx="14814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4406901"/>
            <a:ext cx="1037669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338" y="2906713"/>
            <a:ext cx="1037669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5610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203465" y="152400"/>
            <a:ext cx="11800946" cy="6477000"/>
            <a:chOff x="240" y="288"/>
            <a:chExt cx="5290" cy="3504"/>
          </a:xfrm>
        </p:grpSpPr>
        <p:sp>
          <p:nvSpPr>
            <p:cNvPr id="5" name="Rectangle 3"/>
            <p:cNvSpPr>
              <a:spLocks noChangeArrowheads="1"/>
            </p:cNvSpPr>
            <p:nvPr/>
          </p:nvSpPr>
          <p:spPr bwMode="blackWhite">
            <a:xfrm>
              <a:off x="240" y="288"/>
              <a:ext cx="5290" cy="3504"/>
            </a:xfrm>
            <a:prstGeom prst="rect">
              <a:avLst/>
            </a:prstGeom>
            <a:solidFill>
              <a:schemeClr val="bg1"/>
            </a:solidFill>
            <a:ln w="50800">
              <a:solidFill>
                <a:schemeClr val="folHlink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de-DE" altLang="de-DE" sz="2400">
                <a:latin typeface="Times New Roman" panose="02020603050405020304" pitchFamily="18" charset="0"/>
              </a:endParaRPr>
            </a:p>
          </p:txBody>
        </p:sp>
        <p:sp>
          <p:nvSpPr>
            <p:cNvPr id="6" name="Rectangle 4"/>
            <p:cNvSpPr>
              <a:spLocks noChangeArrowheads="1"/>
            </p:cNvSpPr>
            <p:nvPr/>
          </p:nvSpPr>
          <p:spPr bwMode="auto">
            <a:xfrm>
              <a:off x="285" y="336"/>
              <a:ext cx="5184" cy="3408"/>
            </a:xfrm>
            <a:prstGeom prst="rect">
              <a:avLst/>
            </a:prstGeom>
            <a:noFill/>
            <a:ln w="9525">
              <a:solidFill>
                <a:schemeClr val="folHlink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/>
              <a:endParaRPr lang="de-DE" altLang="de-DE" sz="2400">
                <a:latin typeface="Times New Roman" panose="02020603050405020304" pitchFamily="18" charset="0"/>
              </a:endParaRPr>
            </a:p>
          </p:txBody>
        </p:sp>
        <p:sp>
          <p:nvSpPr>
            <p:cNvPr id="7" name="Line 5"/>
            <p:cNvSpPr>
              <a:spLocks noChangeShapeType="1"/>
            </p:cNvSpPr>
            <p:nvPr/>
          </p:nvSpPr>
          <p:spPr bwMode="auto">
            <a:xfrm>
              <a:off x="576" y="2256"/>
              <a:ext cx="4608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de-CH" sz="2400"/>
            </a:p>
          </p:txBody>
        </p:sp>
      </p:grpSp>
      <p:sp>
        <p:nvSpPr>
          <p:cNvPr id="8" name="Rectangle 12"/>
          <p:cNvSpPr>
            <a:spLocks noChangeArrowheads="1"/>
          </p:cNvSpPr>
          <p:nvPr/>
        </p:nvSpPr>
        <p:spPr bwMode="auto">
          <a:xfrm>
            <a:off x="0" y="6629400"/>
            <a:ext cx="12207875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de-DE" sz="800" b="1"/>
              <a:t>       © 2015 HL7 ® International. Licensed under Creative Commons. HL7 &amp; Health Level Seven are registered trademarks of Health Level Seven International. Reg. U.S. TM Office.</a:t>
            </a:r>
          </a:p>
        </p:txBody>
      </p:sp>
      <p:pic>
        <p:nvPicPr>
          <p:cNvPr id="9" name="Picture 13" descr="HL7 International Logo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2363" y="304800"/>
            <a:ext cx="1481477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155907" y="260350"/>
            <a:ext cx="2717100" cy="1252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 descr="Creative Commons Licence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87855" y="6192839"/>
            <a:ext cx="1119055" cy="295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8" name="Rectangle 6"/>
          <p:cNvSpPr>
            <a:spLocks noGrp="1" noChangeArrowheads="1"/>
          </p:cNvSpPr>
          <p:nvPr>
            <p:ph type="ctrTitle"/>
          </p:nvPr>
        </p:nvSpPr>
        <p:spPr>
          <a:xfrm>
            <a:off x="1627717" y="838200"/>
            <a:ext cx="9054174" cy="2559050"/>
          </a:xfrm>
        </p:spPr>
        <p:txBody>
          <a:bodyPr anchorCtr="1"/>
          <a:lstStyle>
            <a:lvl1pPr algn="ctr">
              <a:defRPr sz="5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3799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31181" y="3962400"/>
            <a:ext cx="8545513" cy="187325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2061211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7875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7762" y="5703521"/>
            <a:ext cx="9155906" cy="389304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Master-Untertitelformat bearbeiten</a:t>
            </a:r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67761" y="4295409"/>
            <a:ext cx="10930676" cy="1285875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699844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7106981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8952462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946720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2371736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568002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enutzerdefiniertes Layou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>
          <a:xfrm>
            <a:off x="767761" y="1836001"/>
            <a:ext cx="10930676" cy="705319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de-CH" dirty="0" err="1"/>
              <a:t>kapiteltitel</a:t>
            </a:r>
            <a:endParaRPr lang="de-DE" dirty="0"/>
          </a:p>
        </p:txBody>
      </p:sp>
      <p:sp>
        <p:nvSpPr>
          <p:cNvPr id="7" name="Textplatzhalt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7761" y="404814"/>
            <a:ext cx="10930676" cy="331457"/>
          </a:xfr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4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7761" y="2541319"/>
            <a:ext cx="10930676" cy="236319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de-CH" dirty="0" err="1"/>
              <a:t>kapiteluntertitel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914562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69451465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50219027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27429946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207875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10394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1173980"/>
            <a:ext cx="10762457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2798952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82671441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40060225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1809747"/>
            <a:ext cx="10986130" cy="4131707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/>
              <a:t>© 2018 Health Level Seven ® International. All Rights Reserved. Published under the Creative Commons 3.0 Attribution Unported license</a:t>
            </a:r>
            <a:endParaRPr lang="en-US" b="1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FC04966-E497-4B50-BE75-B3F1857705DF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4B4C12C-0A10-43BB-920A-D35F65D1F33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09DC9E0-0C20-45E5-9B0A-A7AAECFAB488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915C1D1-8DC0-4A71-9C55-4984F8DD6C10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68A9BA7-3DAF-4150-BB81-5B006AEB4EBE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Slide Number Placeholder 5">
            <a:extLst>
              <a:ext uri="{FF2B5EF4-FFF2-40B4-BE49-F238E27FC236}">
                <a16:creationId xmlns:a16="http://schemas.microsoft.com/office/drawing/2014/main" id="{20C38AF9-18A1-4909-95A2-5A57E57C69C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96102615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mit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bgerundetes Rechteck 5"/>
          <p:cNvSpPr/>
          <p:nvPr/>
        </p:nvSpPr>
        <p:spPr>
          <a:xfrm>
            <a:off x="0" y="1619250"/>
            <a:ext cx="7632700" cy="73025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455960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005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8" name="Rechteck 7"/>
          <p:cNvSpPr/>
          <p:nvPr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pic>
        <p:nvPicPr>
          <p:cNvPr id="13" name="Bild 6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Bildplatzhalter 11"/>
          <p:cNvSpPr>
            <a:spLocks noGrp="1"/>
          </p:cNvSpPr>
          <p:nvPr>
            <p:ph type="pic" sz="quarter" idx="11" hasCustomPrompt="1"/>
          </p:nvPr>
        </p:nvSpPr>
        <p:spPr>
          <a:xfrm>
            <a:off x="0" y="1692000"/>
            <a:ext cx="7632000" cy="2808000"/>
          </a:xfrm>
          <a:prstGeom prst="rect">
            <a:avLst/>
          </a:prstGeom>
        </p:spPr>
        <p:txBody>
          <a:bodyPr vert="horz"/>
          <a:lstStyle>
            <a:lvl1pPr>
              <a:defRPr sz="3000" baseline="0">
                <a:latin typeface="Lucida Sans"/>
                <a:cs typeface="Lucida Sans"/>
              </a:defRPr>
            </a:lvl1pPr>
          </a:lstStyle>
          <a:p>
            <a:pPr lvl="0"/>
            <a:r>
              <a:rPr lang="de-DE" noProof="0" dirty="0"/>
              <a:t>Titelseite mit Bild</a:t>
            </a:r>
            <a:br>
              <a:rPr lang="de-DE" noProof="0" dirty="0"/>
            </a:br>
            <a:br>
              <a:rPr lang="de-DE" noProof="0" dirty="0"/>
            </a:br>
            <a:br>
              <a:rPr lang="de-DE" noProof="0" dirty="0"/>
            </a:br>
            <a:r>
              <a:rPr lang="de-DE" noProof="0" dirty="0" err="1"/>
              <a:t>Bild</a:t>
            </a:r>
            <a:r>
              <a:rPr lang="de-DE" noProof="0" dirty="0"/>
              <a:t> durch Klicken auf Symbol hinzufügen</a:t>
            </a:r>
          </a:p>
        </p:txBody>
      </p:sp>
      <p:sp>
        <p:nvSpPr>
          <p:cNvPr id="9" name="Titel 1"/>
          <p:cNvSpPr>
            <a:spLocks noGrp="1"/>
          </p:cNvSpPr>
          <p:nvPr>
            <p:ph type="ctrTitle"/>
          </p:nvPr>
        </p:nvSpPr>
        <p:spPr>
          <a:xfrm>
            <a:off x="457200" y="4623442"/>
            <a:ext cx="10739587" cy="533105"/>
          </a:xfrm>
          <a:prstGeom prst="rect">
            <a:avLst/>
          </a:prstGeom>
        </p:spPr>
        <p:txBody>
          <a:bodyPr l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2" name="Untertitel 2"/>
          <p:cNvSpPr>
            <a:spLocks noGrp="1"/>
          </p:cNvSpPr>
          <p:nvPr>
            <p:ph type="subTitle" idx="1"/>
          </p:nvPr>
        </p:nvSpPr>
        <p:spPr>
          <a:xfrm>
            <a:off x="457200" y="5220000"/>
            <a:ext cx="9057632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>
                <a:solidFill>
                  <a:srgbClr val="697D9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1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4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13A8160D-EED1-4901-8DE2-978CB6A5BC57}" type="datetime1">
              <a:rPr lang="de-DE"/>
              <a:pPr>
                <a:defRPr/>
              </a:pPr>
              <a:t>26.09.2024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241343330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 ohne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hteck 10"/>
          <p:cNvSpPr/>
          <p:nvPr userDrawn="1"/>
        </p:nvSpPr>
        <p:spPr bwMode="white">
          <a:xfrm>
            <a:off x="365219" y="6253843"/>
            <a:ext cx="8432789" cy="304000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glow rad="101600">
              <a:schemeClr val="bg1">
                <a:alpha val="75000"/>
              </a:schemeClr>
            </a:glo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5" name="Abgerundetes Rechteck 4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Abgerundetes Rechteck 6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pic>
        <p:nvPicPr>
          <p:cNvPr id="9" name="Bild 8" descr="BFH_Logo_A_de_fr_en_100_RGB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4025" y="317500"/>
            <a:ext cx="152400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Titel 1"/>
          <p:cNvSpPr>
            <a:spLocks noGrp="1"/>
          </p:cNvSpPr>
          <p:nvPr>
            <p:ph type="ctrTitle"/>
          </p:nvPr>
        </p:nvSpPr>
        <p:spPr>
          <a:xfrm>
            <a:off x="457201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3" name="Untertitel 2"/>
          <p:cNvSpPr>
            <a:spLocks noGrp="1"/>
          </p:cNvSpPr>
          <p:nvPr>
            <p:ph type="subTitle" idx="1"/>
          </p:nvPr>
        </p:nvSpPr>
        <p:spPr>
          <a:xfrm>
            <a:off x="457201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14" name="Textplatzhalter 15"/>
          <p:cNvSpPr>
            <a:spLocks noGrp="1"/>
          </p:cNvSpPr>
          <p:nvPr>
            <p:ph type="body" sz="quarter" idx="13" hasCustomPrompt="1"/>
          </p:nvPr>
        </p:nvSpPr>
        <p:spPr>
          <a:xfrm>
            <a:off x="457200" y="6299494"/>
            <a:ext cx="9065634" cy="258474"/>
          </a:xfrm>
          <a:prstGeom prst="rect">
            <a:avLst/>
          </a:prstGeom>
        </p:spPr>
        <p:txBody>
          <a:bodyPr vert="horz" lIns="0" rIns="0"/>
          <a:lstStyle>
            <a:lvl1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400" baseline="0">
                <a:solidFill>
                  <a:srgbClr val="697D91"/>
                </a:solidFill>
                <a:latin typeface="Lucida Sans"/>
              </a:defRPr>
            </a:lvl1pPr>
            <a:lvl2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2pPr>
            <a:lvl3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3pPr>
            <a:lvl4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4pPr>
            <a:lvl5pPr marL="177800" indent="-177800">
              <a:buClr>
                <a:srgbClr val="FAA500"/>
              </a:buClr>
              <a:buSzPct val="80000"/>
              <a:buFont typeface="Lucida Grande"/>
              <a:buChar char="▶"/>
              <a:tabLst>
                <a:tab pos="2151063" algn="l"/>
              </a:tabLst>
              <a:defRPr sz="1000" baseline="0">
                <a:solidFill>
                  <a:srgbClr val="697378"/>
                </a:solidFill>
                <a:latin typeface="Lucida Sans"/>
              </a:defRPr>
            </a:lvl5pPr>
          </a:lstStyle>
          <a:p>
            <a:pPr lvl="0"/>
            <a:r>
              <a:rPr lang="de-DE" dirty="0"/>
              <a:t>Organisationseinheit oder Leistungsbereich</a:t>
            </a:r>
          </a:p>
        </p:txBody>
      </p:sp>
      <p:sp>
        <p:nvSpPr>
          <p:cNvPr id="10" name="Datumsplatzhalter 3"/>
          <p:cNvSpPr>
            <a:spLocks noGrp="1"/>
          </p:cNvSpPr>
          <p:nvPr>
            <p:ph type="dt" sz="half" idx="14"/>
          </p:nvPr>
        </p:nvSpPr>
        <p:spPr>
          <a:xfrm>
            <a:off x="10261600" y="6300788"/>
            <a:ext cx="1443038" cy="25717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solidFill>
                  <a:srgbClr val="697D91"/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E4283131-E6A7-40D3-9EB9-520657964184}" type="datetime1">
              <a:rPr lang="de-DE"/>
              <a:pPr>
                <a:defRPr/>
              </a:pPr>
              <a:t>26.09.2024</a:t>
            </a:fld>
            <a:r>
              <a:rPr lang="de-DE" sz="1000"/>
              <a:t> </a:t>
            </a:r>
            <a:endParaRPr lang="de-DE" sz="1000" dirty="0"/>
          </a:p>
        </p:txBody>
      </p:sp>
    </p:spTree>
    <p:extLst>
      <p:ext uri="{BB962C8B-B14F-4D97-AF65-F5344CB8AC3E}">
        <p14:creationId xmlns:p14="http://schemas.microsoft.com/office/powerpoint/2010/main" val="40369949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gra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de-DE" sz="1800" dirty="0">
                <a:solidFill>
                  <a:srgbClr val="697D91"/>
                </a:solidFill>
              </a:rPr>
              <a:t>-</a:t>
            </a: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15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6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7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971013-0031-4193-A270-9600BEE45EEB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420378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67763" y="1836000"/>
            <a:ext cx="3316311" cy="412430"/>
          </a:xfrm>
        </p:spPr>
        <p:txBody>
          <a:bodyPr lIns="0" tIns="0" rIns="0" bIns="0" anchor="t" anchorCtr="0">
            <a:normAutofit/>
          </a:bodyPr>
          <a:lstStyle>
            <a:lvl1pPr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de-CH" dirty="0"/>
              <a:t>Titel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464599" y="1836000"/>
            <a:ext cx="7226667" cy="4339950"/>
          </a:xfrm>
        </p:spPr>
        <p:txBody>
          <a:bodyPr lIns="0" tIns="0" rIns="0" bIns="0">
            <a:normAutofit/>
          </a:bodyPr>
          <a:lstStyle>
            <a:lvl1pPr>
              <a:defRPr sz="2800" baseline="0"/>
            </a:lvl1pPr>
            <a:lvl2pPr>
              <a:defRPr sz="2800" baseline="0"/>
            </a:lvl2pPr>
            <a:lvl3pPr>
              <a:defRPr sz="2800" baseline="0"/>
            </a:lvl3pPr>
            <a:lvl4pPr>
              <a:defRPr sz="2800" baseline="0"/>
            </a:lvl4pPr>
            <a:lvl5pPr>
              <a:defRPr sz="28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767761" y="2248430"/>
            <a:ext cx="3316311" cy="384439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7761" y="404814"/>
            <a:ext cx="10930676" cy="331457"/>
          </a:xfr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2" name="Fußzeilenplatzhalt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38712156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apiteltrennseite oran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bgerundetes Rechteck 3"/>
          <p:cNvSpPr/>
          <p:nvPr/>
        </p:nvSpPr>
        <p:spPr>
          <a:xfrm>
            <a:off x="0" y="1668463"/>
            <a:ext cx="7632700" cy="2881312"/>
          </a:xfrm>
          <a:prstGeom prst="roundRect">
            <a:avLst>
              <a:gd name="adj" fmla="val 1188"/>
            </a:avLst>
          </a:prstGeom>
          <a:solidFill>
            <a:srgbClr val="FAA5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FAA500"/>
              </a:solidFill>
            </a:endParaRPr>
          </a:p>
        </p:txBody>
      </p:sp>
      <p:sp>
        <p:nvSpPr>
          <p:cNvPr id="5" name="Abgerundetes Rechteck 4"/>
          <p:cNvSpPr/>
          <p:nvPr/>
        </p:nvSpPr>
        <p:spPr>
          <a:xfrm>
            <a:off x="0" y="1633538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6" name="Abgerundetes Rechteck 5"/>
          <p:cNvSpPr/>
          <p:nvPr/>
        </p:nvSpPr>
        <p:spPr>
          <a:xfrm>
            <a:off x="0" y="4513263"/>
            <a:ext cx="7632700" cy="71437"/>
          </a:xfrm>
          <a:prstGeom prst="roundRect">
            <a:avLst/>
          </a:prstGeom>
          <a:solidFill>
            <a:srgbClr val="697D9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>
              <a:solidFill>
                <a:srgbClr val="E78E23"/>
              </a:solidFill>
            </a:endParaRPr>
          </a:p>
        </p:txBody>
      </p:sp>
      <p:sp>
        <p:nvSpPr>
          <p:cNvPr id="7" name="Titel 1"/>
          <p:cNvSpPr>
            <a:spLocks noGrp="1"/>
          </p:cNvSpPr>
          <p:nvPr>
            <p:ph type="ctrTitle"/>
          </p:nvPr>
        </p:nvSpPr>
        <p:spPr>
          <a:xfrm>
            <a:off x="457200" y="1839809"/>
            <a:ext cx="7020000" cy="533105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chemeClr val="bg1"/>
                </a:solidFill>
                <a:latin typeface="Lucida Sans"/>
                <a:cs typeface="Lucida Sans Unicode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8" name="Untertitel 2"/>
          <p:cNvSpPr>
            <a:spLocks noGrp="1"/>
          </p:cNvSpPr>
          <p:nvPr>
            <p:ph type="subTitle" idx="1"/>
          </p:nvPr>
        </p:nvSpPr>
        <p:spPr>
          <a:xfrm>
            <a:off x="457200" y="2448000"/>
            <a:ext cx="7020000" cy="805526"/>
          </a:xfrm>
          <a:prstGeom prst="rect">
            <a:avLst/>
          </a:prstGeom>
        </p:spPr>
        <p:txBody>
          <a:bodyPr lIns="0"/>
          <a:lstStyle>
            <a:lvl1pPr marL="0" indent="0" algn="l">
              <a:buNone/>
              <a:defRPr sz="2000" spc="0">
                <a:solidFill>
                  <a:schemeClr val="bg1"/>
                </a:solidFill>
                <a:latin typeface="Lucida Sans"/>
                <a:cs typeface="Lucida Sans Unicode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de-DE" dirty="0"/>
          </a:p>
        </p:txBody>
      </p:sp>
      <p:sp>
        <p:nvSpPr>
          <p:cNvPr id="9" name="Foliennummernplatzhalt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A179C08-8418-41B0-8884-2C03CF535D23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10236963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332000"/>
            <a:ext cx="11249025" cy="4788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42950" indent="-28575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4" name="Foliennummernplatzhalt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F0A35F2-7595-4779-9180-596D2E72BBB9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7031553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/Bild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7200" y="1332000"/>
            <a:ext cx="11249025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0" y="2160000"/>
            <a:ext cx="11249025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5" name="Foliennummernplatzhalter 2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C55A69-AF00-48CA-9C5B-76F6193071D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414723217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0851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6199200" y="5399231"/>
            <a:ext cx="5508000" cy="720583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0851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1332000"/>
            <a:ext cx="5508000" cy="4067231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3B21B8-EC19-437D-956C-B9E2193DE066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64138934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w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200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6226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Inhaltsplatzhalter 2"/>
          <p:cNvSpPr>
            <a:spLocks noGrp="1"/>
          </p:cNvSpPr>
          <p:nvPr>
            <p:ph sz="half" idx="13"/>
          </p:nvPr>
        </p:nvSpPr>
        <p:spPr>
          <a:xfrm>
            <a:off x="457201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7" name="Textplatzhalter 2"/>
          <p:cNvSpPr>
            <a:spLocks noGrp="1"/>
          </p:cNvSpPr>
          <p:nvPr>
            <p:ph type="body" idx="14"/>
          </p:nvPr>
        </p:nvSpPr>
        <p:spPr>
          <a:xfrm>
            <a:off x="6198225" y="1332000"/>
            <a:ext cx="55080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22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8" name="Inhaltsplatzhalter 3"/>
          <p:cNvSpPr>
            <a:spLocks noGrp="1"/>
          </p:cNvSpPr>
          <p:nvPr>
            <p:ph sz="half" idx="15"/>
          </p:nvPr>
        </p:nvSpPr>
        <p:spPr>
          <a:xfrm>
            <a:off x="6199200" y="2160000"/>
            <a:ext cx="55080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solidFill>
                  <a:schemeClr val="tx1"/>
                </a:solidFill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Foliennummernplatzhalter 2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6D72C-BFB2-41C7-957D-2E87BB499368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4326750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15" name="Textplatzhalter 2"/>
          <p:cNvSpPr>
            <a:spLocks noGrp="1"/>
          </p:cNvSpPr>
          <p:nvPr>
            <p:ph type="body" idx="1"/>
          </p:nvPr>
        </p:nvSpPr>
        <p:spPr>
          <a:xfrm>
            <a:off x="4536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Textplatzhalter 2"/>
          <p:cNvSpPr>
            <a:spLocks noGrp="1"/>
          </p:cNvSpPr>
          <p:nvPr>
            <p:ph type="body" idx="18"/>
          </p:nvPr>
        </p:nvSpPr>
        <p:spPr>
          <a:xfrm>
            <a:off x="4298400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3600" y="1332000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1332001"/>
            <a:ext cx="3556800" cy="4067230"/>
          </a:xfrm>
          <a:prstGeom prst="rect">
            <a:avLst/>
          </a:prstGeom>
        </p:spPr>
        <p:txBody>
          <a:bodyPr l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8" name="Textplatzhalter 2"/>
          <p:cNvSpPr>
            <a:spLocks noGrp="1"/>
          </p:cNvSpPr>
          <p:nvPr>
            <p:ph type="body" idx="20"/>
          </p:nvPr>
        </p:nvSpPr>
        <p:spPr>
          <a:xfrm>
            <a:off x="8149424" y="5399231"/>
            <a:ext cx="3556800" cy="720583"/>
          </a:xfrm>
          <a:prstGeom prst="rect">
            <a:avLst/>
          </a:prstGeom>
        </p:spPr>
        <p:txBody>
          <a:bodyPr l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2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B50D9A4-4B03-4410-9017-78E09E000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375912472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rei Textfelder/Bilder mit Unter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ctrTitle"/>
          </p:nvPr>
        </p:nvSpPr>
        <p:spPr>
          <a:xfrm>
            <a:off x="457199" y="360000"/>
            <a:ext cx="11249025" cy="540000"/>
          </a:xfrm>
          <a:prstGeom prst="rect">
            <a:avLst/>
          </a:prstGeom>
        </p:spPr>
        <p:txBody>
          <a:bodyPr lIns="0" rIns="0"/>
          <a:lstStyle>
            <a:lvl1pPr algn="l">
              <a:defRPr sz="3000" b="0" i="0">
                <a:solidFill>
                  <a:srgbClr val="697D91"/>
                </a:solidFill>
                <a:latin typeface="Lucida Sans"/>
                <a:cs typeface="Lucida Sans"/>
              </a:defRPr>
            </a:lvl1pPr>
          </a:lstStyle>
          <a:p>
            <a:r>
              <a:rPr lang="de-DE"/>
              <a:t>Mastertitelformat bearbeiten</a:t>
            </a:r>
            <a:endParaRPr lang="de-DE" dirty="0"/>
          </a:p>
        </p:txBody>
      </p:sp>
      <p:sp>
        <p:nvSpPr>
          <p:cNvPr id="9" name="Inhaltsplatzhalter 2"/>
          <p:cNvSpPr>
            <a:spLocks noGrp="1"/>
          </p:cNvSpPr>
          <p:nvPr>
            <p:ph sz="half" idx="13"/>
          </p:nvPr>
        </p:nvSpPr>
        <p:spPr>
          <a:xfrm>
            <a:off x="457199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>
                <a:latin typeface="Lucida Sans"/>
                <a:cs typeface="Lucida Sans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1" name="Inhaltsplatzhalter 3"/>
          <p:cNvSpPr>
            <a:spLocks noGrp="1"/>
          </p:cNvSpPr>
          <p:nvPr>
            <p:ph sz="half" idx="15"/>
          </p:nvPr>
        </p:nvSpPr>
        <p:spPr>
          <a:xfrm>
            <a:off x="4298400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7" name="Inhaltsplatzhalter 3"/>
          <p:cNvSpPr>
            <a:spLocks noGrp="1"/>
          </p:cNvSpPr>
          <p:nvPr>
            <p:ph sz="half" idx="19"/>
          </p:nvPr>
        </p:nvSpPr>
        <p:spPr>
          <a:xfrm>
            <a:off x="8149424" y="2155050"/>
            <a:ext cx="3556800" cy="3960000"/>
          </a:xfrm>
          <a:prstGeom prst="rect">
            <a:avLst/>
          </a:prstGeom>
        </p:spPr>
        <p:txBody>
          <a:bodyPr lIns="0" rIns="0"/>
          <a:lstStyle>
            <a:lvl1pPr marL="271463" indent="-271463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1pPr>
            <a:lvl2pPr marL="714375" indent="-257175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2pPr>
            <a:lvl3pPr marL="11430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3pPr>
            <a:lvl4pPr marL="16002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4pPr>
            <a:lvl5pPr marL="2057400" indent="-228600">
              <a:buClr>
                <a:srgbClr val="FAA500"/>
              </a:buClr>
              <a:buSzPct val="80000"/>
              <a:buFont typeface="MS PGothic" panose="020B0600070205080204" pitchFamily="34" charset="-128"/>
              <a:buChar char="▶"/>
              <a:defRPr sz="2200" b="0" i="0" baseline="0">
                <a:latin typeface="Lucida Sans"/>
                <a:cs typeface="Lucida Sans"/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DE" dirty="0"/>
          </a:p>
        </p:txBody>
      </p:sp>
      <p:sp>
        <p:nvSpPr>
          <p:cNvPr id="12" name="Textplatzhalter 2"/>
          <p:cNvSpPr>
            <a:spLocks noGrp="1"/>
          </p:cNvSpPr>
          <p:nvPr>
            <p:ph type="body" idx="1"/>
          </p:nvPr>
        </p:nvSpPr>
        <p:spPr>
          <a:xfrm>
            <a:off x="457199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3" name="Textplatzhalter 2"/>
          <p:cNvSpPr>
            <a:spLocks noGrp="1"/>
          </p:cNvSpPr>
          <p:nvPr>
            <p:ph type="body" idx="18"/>
          </p:nvPr>
        </p:nvSpPr>
        <p:spPr>
          <a:xfrm>
            <a:off x="4298400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6" name="Textplatzhalter 2"/>
          <p:cNvSpPr>
            <a:spLocks noGrp="1"/>
          </p:cNvSpPr>
          <p:nvPr>
            <p:ph type="body" idx="20"/>
          </p:nvPr>
        </p:nvSpPr>
        <p:spPr>
          <a:xfrm>
            <a:off x="8149424" y="1332000"/>
            <a:ext cx="3556800" cy="540000"/>
          </a:xfrm>
          <a:prstGeom prst="rect">
            <a:avLst/>
          </a:prstGeom>
        </p:spPr>
        <p:txBody>
          <a:bodyPr lIns="0" rIns="0" anchor="t" anchorCtr="0"/>
          <a:lstStyle>
            <a:lvl1pPr marL="0" indent="0">
              <a:buNone/>
              <a:defRPr sz="1800" b="0" i="0">
                <a:solidFill>
                  <a:schemeClr val="tx1"/>
                </a:solidFill>
                <a:latin typeface="Lucida Sans"/>
                <a:cs typeface="Lucida San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14" name="Foliennummernplatzhalter 2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E5DE4-7C71-4F94-A4EE-08415918DAC4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  <p:extLst>
      <p:ext uri="{BB962C8B-B14F-4D97-AF65-F5344CB8AC3E}">
        <p14:creationId xmlns:p14="http://schemas.microsoft.com/office/powerpoint/2010/main" val="2807034210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elfoli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ildplatzhalter 19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207875" cy="6858000"/>
          </a:xfrm>
        </p:spPr>
        <p:txBody>
          <a:bodyPr/>
          <a:lstStyle/>
          <a:p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767762" y="5703521"/>
            <a:ext cx="9155906" cy="389304"/>
          </a:xfrm>
        </p:spPr>
        <p:txBody>
          <a:bodyPr anchor="t" anchorCtr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CH" dirty="0"/>
              <a:t>Master-Untertitelformat bearbeiten</a:t>
            </a:r>
            <a:endParaRPr lang="de-DE" dirty="0"/>
          </a:p>
        </p:txBody>
      </p:sp>
      <p:sp>
        <p:nvSpPr>
          <p:cNvPr id="17" name="Titel 16"/>
          <p:cNvSpPr>
            <a:spLocks noGrp="1"/>
          </p:cNvSpPr>
          <p:nvPr>
            <p:ph type="title"/>
          </p:nvPr>
        </p:nvSpPr>
        <p:spPr>
          <a:xfrm>
            <a:off x="767761" y="4295409"/>
            <a:ext cx="10930676" cy="1285875"/>
          </a:xfrm>
        </p:spPr>
        <p:txBody>
          <a:bodyPr lIns="0" tIns="0" rIns="0" bIns="0" anchor="t" anchorCtr="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22" name="Fußzeilenplatzhalt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01706383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10394" y="0"/>
            <a:ext cx="7615087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4516" y="1921143"/>
            <a:ext cx="231229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2698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6544" y="1194068"/>
            <a:ext cx="6326156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6544" y="3049597"/>
            <a:ext cx="6233032" cy="1169617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1576851" y="4961611"/>
            <a:ext cx="537557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30611" y="6436784"/>
            <a:ext cx="6313760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6851" y="5670551"/>
            <a:ext cx="1742165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9/26/2024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7951" y="6239934"/>
            <a:ext cx="1119055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 descr="A close up of a sign&#10;&#10;Description automatically generated">
            <a:extLst>
              <a:ext uri="{FF2B5EF4-FFF2-40B4-BE49-F238E27FC236}">
                <a16:creationId xmlns:a16="http://schemas.microsoft.com/office/drawing/2014/main" id="{B2CDF0B0-A759-4719-BF33-87C7C8CE7ED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689325" y="4182671"/>
            <a:ext cx="3069987" cy="739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901127"/>
      </p:ext>
    </p:extLst>
  </p:cSld>
  <p:clrMapOvr>
    <a:masterClrMapping/>
  </p:clrMapOvr>
  <p:hf hdr="0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207875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10394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1173980"/>
            <a:ext cx="10762457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CBE59F13-943D-4C46-A00E-418D8CC1FF3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15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el 1"/>
          <p:cNvSpPr>
            <a:spLocks noGrp="1"/>
          </p:cNvSpPr>
          <p:nvPr>
            <p:ph type="title" hasCustomPrompt="1"/>
          </p:nvPr>
        </p:nvSpPr>
        <p:spPr>
          <a:xfrm>
            <a:off x="767763" y="1836000"/>
            <a:ext cx="3316311" cy="412430"/>
          </a:xfrm>
        </p:spPr>
        <p:txBody>
          <a:bodyPr lIns="0" tIns="0" rIns="0" bIns="0" anchor="t" anchorCtr="0">
            <a:normAutofit/>
          </a:bodyPr>
          <a:lstStyle>
            <a:lvl1pPr>
              <a:defRPr sz="2400" b="0" i="0" baseline="0">
                <a:solidFill>
                  <a:schemeClr val="tx2"/>
                </a:solidFill>
              </a:defRPr>
            </a:lvl1pPr>
          </a:lstStyle>
          <a:p>
            <a:r>
              <a:rPr lang="de-CH" dirty="0"/>
              <a:t>Titel</a:t>
            </a:r>
            <a:endParaRPr lang="de-DE" dirty="0"/>
          </a:p>
        </p:txBody>
      </p:sp>
      <p:sp>
        <p:nvSpPr>
          <p:cNvPr id="8" name="Inhaltsplatzhalter 2"/>
          <p:cNvSpPr>
            <a:spLocks noGrp="1"/>
          </p:cNvSpPr>
          <p:nvPr>
            <p:ph idx="1"/>
          </p:nvPr>
        </p:nvSpPr>
        <p:spPr>
          <a:xfrm>
            <a:off x="4464600" y="1836001"/>
            <a:ext cx="3316311" cy="4256825"/>
          </a:xfrm>
        </p:spPr>
        <p:txBody>
          <a:bodyPr lIns="0" tIns="0" rIns="0" bIns="0"/>
          <a:lstStyle>
            <a:lvl1pPr>
              <a:defRPr sz="2800" baseline="0"/>
            </a:lvl1pPr>
            <a:lvl2pPr>
              <a:defRPr sz="2800"/>
            </a:lvl2pPr>
            <a:lvl3pPr>
              <a:defRPr sz="2400"/>
            </a:lvl3pPr>
            <a:lvl4pPr>
              <a:defRPr sz="2400" baseline="0"/>
            </a:lvl4pPr>
            <a:lvl5pPr>
              <a:defRPr sz="24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9" name="Textplatzhalter 3"/>
          <p:cNvSpPr>
            <a:spLocks noGrp="1"/>
          </p:cNvSpPr>
          <p:nvPr>
            <p:ph type="body" sz="half" idx="2"/>
          </p:nvPr>
        </p:nvSpPr>
        <p:spPr>
          <a:xfrm>
            <a:off x="767761" y="2248430"/>
            <a:ext cx="3316311" cy="3844394"/>
          </a:xfrm>
        </p:spPr>
        <p:txBody>
          <a:bodyPr lIns="0" tIns="0" rIns="0" bIns="0" anchor="t" anchorCtr="0">
            <a:normAutofit/>
          </a:bodyPr>
          <a:lstStyle>
            <a:lvl1pPr marL="0" indent="0">
              <a:buNone/>
              <a:defRPr sz="1400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CH" dirty="0"/>
              <a:t>Mastertextformat bearbeiten</a:t>
            </a:r>
          </a:p>
        </p:txBody>
      </p:sp>
      <p:sp>
        <p:nvSpPr>
          <p:cNvPr id="11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7761" y="404814"/>
            <a:ext cx="10930676" cy="331457"/>
          </a:xfr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10" name="Inhaltsplatzhalter 2"/>
          <p:cNvSpPr>
            <a:spLocks noGrp="1"/>
          </p:cNvSpPr>
          <p:nvPr>
            <p:ph idx="12"/>
          </p:nvPr>
        </p:nvSpPr>
        <p:spPr>
          <a:xfrm>
            <a:off x="8161438" y="1836001"/>
            <a:ext cx="3316311" cy="4256825"/>
          </a:xfrm>
        </p:spPr>
        <p:txBody>
          <a:bodyPr lIns="0" tIns="0" rIns="0" bIns="0"/>
          <a:lstStyle>
            <a:lvl1pPr>
              <a:defRPr sz="2800" baseline="0"/>
            </a:lvl1pPr>
            <a:lvl2pPr>
              <a:defRPr sz="2800"/>
            </a:lvl2pPr>
            <a:lvl3pPr>
              <a:defRPr sz="2400"/>
            </a:lvl3pPr>
            <a:lvl4pPr>
              <a:defRPr sz="2400" baseline="0"/>
            </a:lvl4pPr>
            <a:lvl5pPr>
              <a:defRPr sz="2400" baseline="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2" name="Fußzeilenplatzhalter 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46517081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207875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2" y="274639"/>
            <a:ext cx="10778220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9261" y="2404880"/>
            <a:ext cx="5079416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61210" y="2404880"/>
            <a:ext cx="512248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10003765" y="6333307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58035" y="6369115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ACB66CF8-832C-4CE1-9A73-924AF46E473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33890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2" y="277847"/>
            <a:ext cx="2920842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8518" y="469592"/>
            <a:ext cx="7458249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8518" y="3956147"/>
            <a:ext cx="2135966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8519" y="2036064"/>
            <a:ext cx="2135964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8518" y="4546695"/>
            <a:ext cx="2135966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90830" y="3956147"/>
            <a:ext cx="2135966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90831" y="2036064"/>
            <a:ext cx="2135964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90830" y="4546695"/>
            <a:ext cx="2135966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26452" y="3956147"/>
            <a:ext cx="2135966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26453" y="2036064"/>
            <a:ext cx="2135964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26452" y="4546695"/>
            <a:ext cx="2135966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412509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 descr="A picture containing clipart&#10;&#10;Description automatically generated">
            <a:extLst>
              <a:ext uri="{FF2B5EF4-FFF2-40B4-BE49-F238E27FC236}">
                <a16:creationId xmlns:a16="http://schemas.microsoft.com/office/drawing/2014/main" id="{A25728B7-8FFE-40C0-AB9D-40D2DD1AC2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195110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20217" y="2036064"/>
            <a:ext cx="10986130" cy="3905389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30454" y="641141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06482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1" y="274639"/>
            <a:ext cx="10987088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30454" y="641141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 descr="A picture containing clipart&#10;&#10;Description automatically generated">
            <a:extLst>
              <a:ext uri="{FF2B5EF4-FFF2-40B4-BE49-F238E27FC236}">
                <a16:creationId xmlns:a16="http://schemas.microsoft.com/office/drawing/2014/main" id="{1D4044F2-6A45-477E-B227-F6CDA6A5B03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65475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2" y="277847"/>
            <a:ext cx="29992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8518" y="469592"/>
            <a:ext cx="7458249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9263" y="2036064"/>
            <a:ext cx="5179151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25853" y="2036064"/>
            <a:ext cx="5178398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9603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64BF9242-E8C9-4014-A4C2-51663B50DF7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46884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10394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9262" y="277847"/>
            <a:ext cx="10864429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9264" y="2036064"/>
            <a:ext cx="3519256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207539" y="2036064"/>
            <a:ext cx="3519256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10179" y="2036064"/>
            <a:ext cx="3519256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9603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 descr="A picture containing clipart&#10;&#10;Description automatically generated">
            <a:extLst>
              <a:ext uri="{FF2B5EF4-FFF2-40B4-BE49-F238E27FC236}">
                <a16:creationId xmlns:a16="http://schemas.microsoft.com/office/drawing/2014/main" id="{D1FC6923-967C-4866-ADFC-41A7D0559F6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909770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0132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2148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300309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0178" y="273050"/>
            <a:ext cx="7216615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10179" y="2036062"/>
            <a:ext cx="7216616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9620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16084" y="6383867"/>
            <a:ext cx="4143471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9603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 descr="A picture containing clipart&#10;&#10;Description automatically generated">
            <a:extLst>
              <a:ext uri="{FF2B5EF4-FFF2-40B4-BE49-F238E27FC236}">
                <a16:creationId xmlns:a16="http://schemas.microsoft.com/office/drawing/2014/main" id="{49C06DB7-30F5-4F0E-9F86-4F4CFAE6B0E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46380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2284" y="6390217"/>
            <a:ext cx="6048833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96033"/>
            <a:ext cx="362422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3" name="Picture 12" descr="A picture containing clipart&#10;&#10;Description automatically generated">
            <a:extLst>
              <a:ext uri="{FF2B5EF4-FFF2-40B4-BE49-F238E27FC236}">
                <a16:creationId xmlns:a16="http://schemas.microsoft.com/office/drawing/2014/main" id="{6714379B-79D8-4E01-A174-5D4B00882BE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32632" y="6126518"/>
            <a:ext cx="386154" cy="57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69597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3725947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Line 5"/>
          <p:cNvSpPr>
            <a:spLocks noChangeShapeType="1"/>
          </p:cNvSpPr>
          <p:nvPr userDrawn="1"/>
        </p:nvSpPr>
        <p:spPr bwMode="auto">
          <a:xfrm>
            <a:off x="953015" y="3790167"/>
            <a:ext cx="10279538" cy="0"/>
          </a:xfrm>
          <a:prstGeom prst="line">
            <a:avLst/>
          </a:prstGeom>
          <a:noFill/>
          <a:ln w="38100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 sz="1800"/>
          </a:p>
        </p:txBody>
      </p:sp>
      <p:pic>
        <p:nvPicPr>
          <p:cNvPr id="5" name="Picture 4" descr="Creative Commons Licence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524" y="6192777"/>
            <a:ext cx="839291" cy="295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/>
          <p:cNvSpPr/>
          <p:nvPr userDrawn="1"/>
        </p:nvSpPr>
        <p:spPr bwMode="auto">
          <a:xfrm>
            <a:off x="624204" y="1556792"/>
            <a:ext cx="11151739" cy="14401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10" name="Picture 13" descr="HL7 International Logo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4" y="304800"/>
            <a:ext cx="111119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81697" y="836712"/>
            <a:ext cx="8844483" cy="2592288"/>
          </a:xfrm>
        </p:spPr>
        <p:txBody>
          <a:bodyPr/>
          <a:lstStyle>
            <a:lvl1pPr algn="ctr">
              <a:defRPr sz="5600"/>
            </a:lvl1pPr>
          </a:lstStyle>
          <a:p>
            <a:r>
              <a:rPr lang="en-US" dirty="0"/>
              <a:t>Click to edit Master title style</a:t>
            </a:r>
            <a:endParaRPr lang="en-CA" dirty="0"/>
          </a:p>
        </p:txBody>
      </p:sp>
      <p:sp>
        <p:nvSpPr>
          <p:cNvPr id="11" name="Rectangle 10"/>
          <p:cNvSpPr/>
          <p:nvPr userDrawn="1"/>
        </p:nvSpPr>
        <p:spPr bwMode="auto">
          <a:xfrm>
            <a:off x="10814587" y="5717759"/>
            <a:ext cx="1057492" cy="792088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1831181" y="3962400"/>
            <a:ext cx="8545513" cy="1873251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sz="3000"/>
            </a:lvl1pPr>
          </a:lstStyle>
          <a:p>
            <a:pPr lvl="0"/>
            <a:r>
              <a:rPr lang="en-US" noProof="0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68203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enutzerdefinierte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platzhalter 6"/>
          <p:cNvSpPr>
            <a:spLocks noGrp="1"/>
          </p:cNvSpPr>
          <p:nvPr>
            <p:ph type="body" sz="quarter" idx="11" hasCustomPrompt="1"/>
          </p:nvPr>
        </p:nvSpPr>
        <p:spPr>
          <a:xfrm>
            <a:off x="767761" y="404814"/>
            <a:ext cx="10930676" cy="331457"/>
          </a:xfrm>
        </p:spPr>
        <p:txBody>
          <a:bodyPr lIns="0" tIns="0" rIns="0" bIns="0"/>
          <a:lstStyle>
            <a:lvl1pPr marL="0" indent="0">
              <a:buNone/>
              <a:defRPr sz="1200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de-CH" dirty="0" err="1"/>
              <a:t>kapitelname</a:t>
            </a:r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de-DE"/>
              <a:t>Ahdis gmbh, zürich, switzerland, </a:t>
            </a:r>
            <a:r>
              <a:rPr lang="de-CH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51098618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1932" y="332657"/>
            <a:ext cx="9300094" cy="1152000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662" y="1828800"/>
            <a:ext cx="11190552" cy="462453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20888957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15834" y="5565993"/>
            <a:ext cx="1345900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4406901"/>
            <a:ext cx="1037669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338" y="2906713"/>
            <a:ext cx="1037669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189" indent="0">
              <a:buNone/>
              <a:defRPr sz="1800"/>
            </a:lvl2pPr>
            <a:lvl3pPr marL="914377" indent="0">
              <a:buNone/>
              <a:defRPr sz="1600"/>
            </a:lvl3pPr>
            <a:lvl4pPr marL="1371566" indent="0">
              <a:buNone/>
              <a:defRPr sz="1400"/>
            </a:lvl4pPr>
            <a:lvl5pPr marL="1828754" indent="0">
              <a:buNone/>
              <a:defRPr sz="1400"/>
            </a:lvl5pPr>
            <a:lvl6pPr marL="2285943" indent="0">
              <a:buNone/>
              <a:defRPr sz="1400"/>
            </a:lvl6pPr>
            <a:lvl7pPr marL="2743131" indent="0">
              <a:buNone/>
              <a:defRPr sz="1400"/>
            </a:lvl7pPr>
            <a:lvl8pPr marL="3200320" indent="0">
              <a:buNone/>
              <a:defRPr sz="1400"/>
            </a:lvl8pPr>
            <a:lvl9pPr marL="3657509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934" y="304800"/>
            <a:ext cx="1111194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2C108A-7415-F748-BC28-935EE8FA8AD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87238806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93353511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765610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661" y="1828800"/>
            <a:ext cx="5493544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5670" y="1828800"/>
            <a:ext cx="5493544" cy="462453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775202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9059862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137121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93205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 bwMode="auto">
          <a:xfrm>
            <a:off x="431934" y="252899"/>
            <a:ext cx="11440146" cy="6264696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377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9661" y="6304236"/>
            <a:ext cx="961357" cy="2211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C3E5C4-3E2B-40F1-9F2B-C46CEB0C88DF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431934" y="332658"/>
            <a:ext cx="8748347" cy="1180143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3899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CH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CH"/>
              <a:t>Click to edit Master text styles</a:t>
            </a:r>
          </a:p>
          <a:p>
            <a:pPr lvl="1"/>
            <a:r>
              <a:rPr lang="de-CH"/>
              <a:t>Second level</a:t>
            </a:r>
          </a:p>
          <a:p>
            <a:pPr lvl="2"/>
            <a:r>
              <a:rPr lang="de-CH"/>
              <a:t>Third level</a:t>
            </a:r>
          </a:p>
          <a:p>
            <a:pPr lvl="3"/>
            <a:r>
              <a:rPr lang="de-CH"/>
              <a:t>Fourth level</a:t>
            </a:r>
          </a:p>
          <a:p>
            <a:pPr lvl="4"/>
            <a:r>
              <a:rPr lang="de-CH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9291" y="6356353"/>
            <a:ext cx="2746772" cy="365125"/>
          </a:xfrm>
          <a:prstGeom prst="rect">
            <a:avLst/>
          </a:prstGeom>
        </p:spPr>
        <p:txBody>
          <a:bodyPr/>
          <a:lstStyle/>
          <a:p>
            <a:fld id="{A89BCF51-593E-EB4F-A930-8D102F58E522}" type="datetime1">
              <a:rPr lang="en-US" smtClean="0"/>
              <a:t>9/26/2024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https://sourceforge.net/p/ehealthconnector/wiki/Master%20Patient%20Index%20Client/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21812" y="6356353"/>
            <a:ext cx="2746772" cy="365125"/>
          </a:xfrm>
          <a:prstGeom prst="rect">
            <a:avLst/>
          </a:prstGeom>
        </p:spPr>
        <p:txBody>
          <a:bodyPr/>
          <a:lstStyle/>
          <a:p>
            <a:fld id="{65CDC70E-0513-1E4E-82F7-C4AC50CD6B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9189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 bwMode="auto">
          <a:xfrm>
            <a:off x="10515834" y="5565993"/>
            <a:ext cx="1345899" cy="936104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4406902"/>
            <a:ext cx="10376694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4338" y="2906713"/>
            <a:ext cx="10376694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13" descr="HL7 International Logo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31933" y="304800"/>
            <a:ext cx="1481475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98351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207875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32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33" y="6231467"/>
            <a:ext cx="70788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7685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88065" y="6389683"/>
            <a:ext cx="459915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10394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4338" y="1173980"/>
            <a:ext cx="10762457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CA" b="1" dirty="0"/>
              <a:t>© 2018 Health Level Seven ® International. All Rights Reserved. Published under the Creative Commons 3.0 Attribution </a:t>
            </a:r>
            <a:r>
              <a:rPr lang="en-CA" b="1" dirty="0" err="1"/>
              <a:t>Unported</a:t>
            </a:r>
            <a:r>
              <a:rPr lang="en-CA" b="1" dirty="0"/>
              <a:t> license</a:t>
            </a:r>
            <a:endParaRPr lang="en-US" b="1" dirty="0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43170" y="6389683"/>
            <a:ext cx="362422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BFFAF6C-E531-4263-8B2F-5108DADF2807}"/>
              </a:ext>
            </a:extLst>
          </p:cNvPr>
          <p:cNvGrpSpPr/>
          <p:nvPr userDrawn="1"/>
        </p:nvGrpSpPr>
        <p:grpSpPr>
          <a:xfrm>
            <a:off x="10900191" y="6184901"/>
            <a:ext cx="1015244" cy="617348"/>
            <a:chOff x="6630283" y="795070"/>
            <a:chExt cx="2056517" cy="1252151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DBCCE22E-B8DD-4202-B231-D694FC6E58E9}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7071" t="19101" r="26890" b="29814"/>
            <a:stretch/>
          </p:blipFill>
          <p:spPr>
            <a:xfrm>
              <a:off x="6630283" y="795070"/>
              <a:ext cx="2034746" cy="1252151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0418CBC-F9C2-4E25-B898-AC26A9D6E395}"/>
                </a:ext>
              </a:extLst>
            </p:cNvPr>
            <p:cNvSpPr txBox="1"/>
            <p:nvPr userDrawn="1"/>
          </p:nvSpPr>
          <p:spPr>
            <a:xfrm>
              <a:off x="7192851" y="863725"/>
              <a:ext cx="270455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AEDE521-8A7A-4F74-9337-2AAF56570CD1}"/>
                </a:ext>
              </a:extLst>
            </p:cNvPr>
            <p:cNvSpPr txBox="1"/>
            <p:nvPr userDrawn="1"/>
          </p:nvSpPr>
          <p:spPr>
            <a:xfrm>
              <a:off x="8469024" y="1363662"/>
              <a:ext cx="217776" cy="5203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CA" sz="1067" b="0" i="0" kern="1200" dirty="0">
                  <a:solidFill>
                    <a:schemeClr val="bg1">
                      <a:lumMod val="65000"/>
                    </a:schemeClr>
                  </a:solidFill>
                  <a:effectLst/>
                  <a:latin typeface="Arial" panose="020B0604020202020204" pitchFamily="34" charset="0"/>
                  <a:ea typeface="ヒラギノ角ゴ Pro W3" pitchFamily="-126" charset="-128"/>
                  <a:cs typeface="+mn-cs"/>
                </a:rPr>
                <a:t>®</a:t>
              </a:r>
              <a:endParaRPr lang="en-CA" sz="1067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30929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nhaltsfolie_1-zeilig_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C:\Users\c.hert\Desktop\Logo_LEP_rgb_18x18mm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64162" y="358776"/>
            <a:ext cx="862606" cy="646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platzhalter 6"/>
          <p:cNvSpPr txBox="1">
            <a:spLocks/>
          </p:cNvSpPr>
          <p:nvPr userDrawn="1"/>
        </p:nvSpPr>
        <p:spPr>
          <a:xfrm>
            <a:off x="483960" y="6598843"/>
            <a:ext cx="11242807" cy="130621"/>
          </a:xfrm>
          <a:prstGeom prst="rect">
            <a:avLst/>
          </a:prstGeom>
        </p:spPr>
        <p:txBody>
          <a:bodyPr vert="horz" lIns="0" tIns="0" rIns="0" bIns="0"/>
          <a:lstStyle>
            <a:lvl1pPr marL="0" marR="0" indent="0" algn="l" defTabSz="1043056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800" b="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34988" indent="-268288" algn="l" defTabSz="1043056" rtl="0" eaLnBrk="1" latinLnBrk="0" hangingPunct="1">
              <a:lnSpc>
                <a:spcPts val="2200"/>
              </a:lnSpc>
              <a:spcBef>
                <a:spcPct val="20000"/>
              </a:spcBef>
              <a:buClr>
                <a:srgbClr val="8B8B8B"/>
              </a:buClr>
              <a:buFont typeface="Wingdings" pitchFamily="2" charset="2"/>
              <a:buChar char="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01688" indent="-266700" algn="l" defTabSz="1043056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1">
                  <a:lumMod val="75000"/>
                </a:schemeClr>
              </a:buClr>
              <a:buFont typeface="Wingdings" pitchFamily="2" charset="2"/>
              <a:buChar char=""/>
              <a:defRPr lang="de-DE" sz="1500" b="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82675" indent="-280988" algn="l" defTabSz="1043056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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50963" indent="-268288" algn="l" defTabSz="1043056" rtl="0" eaLnBrk="1" latinLnBrk="0" hangingPunct="1">
              <a:lnSpc>
                <a:spcPts val="2200"/>
              </a:lnSpc>
              <a:spcBef>
                <a:spcPct val="20000"/>
              </a:spcBef>
              <a:buClr>
                <a:schemeClr val="bg1">
                  <a:lumMod val="85000"/>
                </a:schemeClr>
              </a:buClr>
              <a:buFont typeface="Wingdings" pitchFamily="2" charset="2"/>
              <a:buChar char=""/>
              <a:defRPr sz="1500" b="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68404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89932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911460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32988" indent="-260764" algn="l" defTabSz="1043056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indent="0" algn="l" defTabSz="91423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700" b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©</a:t>
            </a:r>
            <a:r>
              <a:rPr lang="de-CH" sz="7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fld id="{472DBEA2-7265-49BF-BC2E-8425D38D6D23}" type="datetime1">
              <a:rPr lang="de-CH" sz="700" b="0" i="0" u="none" strike="noStrike" kern="1200" baseline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pPr marL="0" marR="0" indent="0" algn="l" defTabSz="9142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26.09.2024</a:t>
            </a:fld>
            <a:r>
              <a:rPr lang="de-CH" sz="700" b="0" i="0" u="none" strike="noStrike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/ LEP AG, Blarerstrasse 7, CH-9000 St. Gallen </a:t>
            </a:r>
            <a:r>
              <a:rPr lang="de-DE" sz="700" dirty="0">
                <a:solidFill>
                  <a:schemeClr val="tx1"/>
                </a:solidFill>
                <a:latin typeface="+mn-lt"/>
              </a:rPr>
              <a:t>/ Seite </a:t>
            </a:r>
            <a:fld id="{06E53DDD-E3E3-564C-9207-9126781B50C5}" type="slidenum">
              <a:rPr lang="de-CH" sz="700" smtClean="0">
                <a:solidFill>
                  <a:schemeClr val="tx1"/>
                </a:solidFill>
                <a:latin typeface="+mn-lt"/>
              </a:rPr>
              <a:pPr marL="0" marR="0" indent="0" algn="l" defTabSz="91423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de-CH" sz="700" dirty="0">
              <a:solidFill>
                <a:schemeClr val="tx1"/>
              </a:solidFill>
              <a:latin typeface="+mn-lt"/>
            </a:endParaRPr>
          </a:p>
        </p:txBody>
      </p:sp>
      <p:cxnSp>
        <p:nvCxnSpPr>
          <p:cNvPr id="8" name="Gerade Verbindung 7"/>
          <p:cNvCxnSpPr/>
          <p:nvPr userDrawn="1"/>
        </p:nvCxnSpPr>
        <p:spPr>
          <a:xfrm>
            <a:off x="477741" y="6501793"/>
            <a:ext cx="11249025" cy="0"/>
          </a:xfrm>
          <a:prstGeom prst="line">
            <a:avLst/>
          </a:prstGeom>
          <a:ln w="63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el 2"/>
          <p:cNvSpPr>
            <a:spLocks noGrp="1"/>
          </p:cNvSpPr>
          <p:nvPr>
            <p:ph type="title" hasCustomPrompt="1"/>
          </p:nvPr>
        </p:nvSpPr>
        <p:spPr>
          <a:xfrm>
            <a:off x="483229" y="685870"/>
            <a:ext cx="10269343" cy="482305"/>
          </a:xfrm>
          <a:prstGeom prst="rect">
            <a:avLst/>
          </a:prstGeom>
        </p:spPr>
        <p:txBody>
          <a:bodyPr vert="horz" lIns="0" tIns="0" rIns="0" bIns="0"/>
          <a:lstStyle>
            <a:lvl1pPr>
              <a:defRPr sz="2600" baseline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r>
              <a:rPr lang="de-CH" dirty="0"/>
              <a:t>Mastertitelformat bearbeiten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545405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13" Type="http://schemas.openxmlformats.org/officeDocument/2006/relationships/slideLayout" Target="../slideLayouts/slideLayout2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slideLayout" Target="../slideLayouts/slideLayout21.xml"/><Relationship Id="rId1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1.xml"/><Relationship Id="rId16" Type="http://schemas.openxmlformats.org/officeDocument/2006/relationships/slideLayout" Target="../slideLayouts/slideLayout25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19.xml"/><Relationship Id="rId19" Type="http://schemas.openxmlformats.org/officeDocument/2006/relationships/image" Target="../media/image5.png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Relationship Id="rId14" Type="http://schemas.openxmlformats.org/officeDocument/2006/relationships/slideLayout" Target="../slideLayouts/slideLayout23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4.xml"/><Relationship Id="rId3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Relationship Id="rId6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6.xml"/><Relationship Id="rId4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50.xml"/><Relationship Id="rId18" Type="http://schemas.openxmlformats.org/officeDocument/2006/relationships/slideLayout" Target="../slideLayouts/slideLayout55.xml"/><Relationship Id="rId3" Type="http://schemas.openxmlformats.org/officeDocument/2006/relationships/slideLayout" Target="../slideLayouts/slideLayout40.xml"/><Relationship Id="rId21" Type="http://schemas.openxmlformats.org/officeDocument/2006/relationships/slideLayout" Target="../slideLayouts/slideLayout58.xml"/><Relationship Id="rId7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9.xml"/><Relationship Id="rId17" Type="http://schemas.openxmlformats.org/officeDocument/2006/relationships/slideLayout" Target="../slideLayouts/slideLayout54.xml"/><Relationship Id="rId2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53.xml"/><Relationship Id="rId20" Type="http://schemas.openxmlformats.org/officeDocument/2006/relationships/slideLayout" Target="../slideLayouts/slideLayout57.xml"/><Relationship Id="rId1" Type="http://schemas.openxmlformats.org/officeDocument/2006/relationships/slideLayout" Target="../slideLayouts/slideLayout38.xml"/><Relationship Id="rId6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8.xml"/><Relationship Id="rId5" Type="http://schemas.openxmlformats.org/officeDocument/2006/relationships/slideLayout" Target="../slideLayouts/slideLayout42.xml"/><Relationship Id="rId15" Type="http://schemas.openxmlformats.org/officeDocument/2006/relationships/slideLayout" Target="../slideLayouts/slideLayout52.xml"/><Relationship Id="rId10" Type="http://schemas.openxmlformats.org/officeDocument/2006/relationships/slideLayout" Target="../slideLayouts/slideLayout47.xml"/><Relationship Id="rId19" Type="http://schemas.openxmlformats.org/officeDocument/2006/relationships/slideLayout" Target="../slideLayouts/slideLayout56.xml"/><Relationship Id="rId4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51.xml"/><Relationship Id="rId22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767761" y="404814"/>
            <a:ext cx="10930676" cy="1285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CH" dirty="0"/>
              <a:t>Mastertitelformat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67761" y="1825625"/>
            <a:ext cx="10930676" cy="426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CH" dirty="0"/>
              <a:t>Mastertextformat bearbeiten</a:t>
            </a:r>
          </a:p>
          <a:p>
            <a:pPr lvl="1"/>
            <a:r>
              <a:rPr lang="de-CH" dirty="0"/>
              <a:t>Zweite Ebene</a:t>
            </a:r>
          </a:p>
          <a:p>
            <a:pPr lvl="2"/>
            <a:r>
              <a:rPr lang="de-CH" dirty="0"/>
              <a:t>Dritte Ebene</a:t>
            </a:r>
          </a:p>
          <a:p>
            <a:pPr lvl="3"/>
            <a:r>
              <a:rPr lang="de-CH" dirty="0"/>
              <a:t>Vierte Ebene</a:t>
            </a:r>
          </a:p>
          <a:p>
            <a:pPr lvl="4"/>
            <a:r>
              <a:rPr lang="de-CH" dirty="0"/>
              <a:t>Fünfte Ebene</a:t>
            </a:r>
            <a:endParaRPr lang="de-DE" dirty="0"/>
          </a:p>
        </p:txBody>
      </p:sp>
      <p:sp>
        <p:nvSpPr>
          <p:cNvPr id="13" name="Fußzeilenplatzhalter 12"/>
          <p:cNvSpPr>
            <a:spLocks noGrp="1"/>
          </p:cNvSpPr>
          <p:nvPr>
            <p:ph type="ftr" sz="quarter" idx="3"/>
          </p:nvPr>
        </p:nvSpPr>
        <p:spPr>
          <a:xfrm>
            <a:off x="767761" y="6228001"/>
            <a:ext cx="4120158" cy="365125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600" baseline="0">
                <a:solidFill>
                  <a:schemeClr val="tx1"/>
                </a:solidFill>
                <a:latin typeface="Glober Regular" charset="0"/>
              </a:defRPr>
            </a:lvl1pPr>
          </a:lstStyle>
          <a:p>
            <a:r>
              <a:rPr lang="de-DE" dirty="0" err="1"/>
              <a:t>Ahdis</a:t>
            </a:r>
            <a:r>
              <a:rPr lang="de-DE" dirty="0"/>
              <a:t> </a:t>
            </a:r>
            <a:r>
              <a:rPr lang="de-DE" dirty="0" err="1"/>
              <a:t>gmbh</a:t>
            </a:r>
            <a:r>
              <a:rPr lang="de-DE" dirty="0"/>
              <a:t>, </a:t>
            </a:r>
            <a:r>
              <a:rPr lang="de-DE" dirty="0" err="1"/>
              <a:t>zürich</a:t>
            </a:r>
            <a:r>
              <a:rPr lang="de-DE" dirty="0"/>
              <a:t>, </a:t>
            </a:r>
            <a:r>
              <a:rPr lang="de-DE" dirty="0" err="1"/>
              <a:t>switzerland</a:t>
            </a:r>
            <a:r>
              <a:rPr lang="de-DE" dirty="0"/>
              <a:t>, </a:t>
            </a:r>
            <a:r>
              <a:rPr lang="de-CH" dirty="0"/>
              <a:t>27/11/2015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2311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  <p:sldLayoutId id="2147483875" r:id="rId7"/>
    <p:sldLayoutId id="2147483916" r:id="rId8"/>
    <p:sldLayoutId id="2147483931" r:id="rId9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1" i="0" kern="1200" baseline="0">
          <a:solidFill>
            <a:schemeClr val="tx1"/>
          </a:solidFill>
          <a:latin typeface="Glober xBold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/>
        <a:buChar char="•"/>
        <a:defRPr sz="2800" kern="1200" baseline="0">
          <a:solidFill>
            <a:schemeClr val="tx1"/>
          </a:solidFill>
          <a:latin typeface="Glober Regular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/>
        <a:buChar char="•"/>
        <a:defRPr sz="2400" kern="1200" baseline="0">
          <a:solidFill>
            <a:schemeClr val="tx1"/>
          </a:solidFill>
          <a:latin typeface="Glober Regular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/>
        <a:buChar char="•"/>
        <a:defRPr sz="2000" kern="1200" baseline="0">
          <a:solidFill>
            <a:schemeClr val="tx1"/>
          </a:solidFill>
          <a:latin typeface="Glober Regular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/>
        <a:buChar char="•"/>
        <a:defRPr sz="1800" kern="1200" baseline="0">
          <a:solidFill>
            <a:schemeClr val="tx1"/>
          </a:solidFill>
          <a:latin typeface="Glober Regular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/>
        <a:buChar char="•"/>
        <a:defRPr sz="1200" kern="1200" baseline="0">
          <a:solidFill>
            <a:schemeClr val="tx1"/>
          </a:solidFill>
          <a:latin typeface="Glober Regular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5">
          <p15:clr>
            <a:srgbClr val="F26B43"/>
          </p15:clr>
        </p15:guide>
        <p15:guide id="2" pos="483">
          <p15:clr>
            <a:srgbClr val="F26B43"/>
          </p15:clr>
        </p15:guide>
        <p15:guide id="3" orient="horz" pos="3838">
          <p15:clr>
            <a:srgbClr val="F26B43"/>
          </p15:clr>
        </p15:guide>
        <p15:guide id="4" pos="3840">
          <p15:clr>
            <a:srgbClr val="F26B43"/>
          </p15:clr>
        </p15:guide>
        <p15:guide id="5" pos="7355">
          <p15:clr>
            <a:srgbClr val="F26B43"/>
          </p15:clr>
        </p15:guide>
        <p15:guide id="6" orient="horz" pos="216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4" name="Rectangle 6"/>
          <p:cNvSpPr>
            <a:spLocks noGrp="1" noChangeArrowheads="1"/>
          </p:cNvSpPr>
          <p:nvPr>
            <p:ph type="title"/>
          </p:nvPr>
        </p:nvSpPr>
        <p:spPr bwMode="auto">
          <a:xfrm>
            <a:off x="686693" y="304801"/>
            <a:ext cx="10885355" cy="1219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775" name="Rectangle 7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6693" y="1828800"/>
            <a:ext cx="11190552" cy="38831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784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300395" y="6477000"/>
            <a:ext cx="1119055" cy="228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700">
                <a:solidFill>
                  <a:srgbClr val="747679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2786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444883" y="6477000"/>
            <a:ext cx="330630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800"/>
            </a:lvl1pPr>
          </a:lstStyle>
          <a:p>
            <a:fld id="{DD8FDF0E-2772-4D89-9F72-F3CB15D8B8A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66474" y="6468450"/>
            <a:ext cx="6504654" cy="23715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700">
                <a:solidFill>
                  <a:srgbClr val="747679"/>
                </a:solidFill>
              </a:defRPr>
            </a:lvl1pPr>
          </a:lstStyle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en-US" kern="0"/>
              <a:t>® Health Level Seven and HL7 are registered trademarks of Health Level Seven International, registered with the United States Patent and Trademark Office.</a:t>
            </a:r>
            <a:endParaRPr lang="en-US" kern="0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11444883" y="6477000"/>
            <a:ext cx="34484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C2B008D-63F7-4C25-B01D-C0BD26A3FBEF}"/>
              </a:ext>
            </a:extLst>
          </p:cNvPr>
          <p:cNvCxnSpPr/>
          <p:nvPr userDrawn="1"/>
        </p:nvCxnSpPr>
        <p:spPr>
          <a:xfrm>
            <a:off x="2210442" y="6248400"/>
            <a:ext cx="0" cy="457200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82B51C9-0789-437B-AD1E-1888E9141F81}"/>
              </a:ext>
            </a:extLst>
          </p:cNvPr>
          <p:cNvCxnSpPr/>
          <p:nvPr userDrawn="1"/>
        </p:nvCxnSpPr>
        <p:spPr>
          <a:xfrm>
            <a:off x="11444883" y="6477000"/>
            <a:ext cx="344846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" name="Grafik 2">
            <a:extLst>
              <a:ext uri="{FF2B5EF4-FFF2-40B4-BE49-F238E27FC236}">
                <a16:creationId xmlns:a16="http://schemas.microsoft.com/office/drawing/2014/main" id="{ED14BA97-088A-4FBB-85B8-D858E108240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00" r="194" b="24804"/>
          <a:stretch/>
        </p:blipFill>
        <p:spPr>
          <a:xfrm>
            <a:off x="689172" y="6203384"/>
            <a:ext cx="1441875" cy="530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469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7" r:id="rId1"/>
    <p:sldLayoutId id="2147483867" r:id="rId2"/>
    <p:sldLayoutId id="2147483869" r:id="rId3"/>
    <p:sldLayoutId id="2147483870" r:id="rId4"/>
    <p:sldLayoutId id="2147483873" r:id="rId5"/>
    <p:sldLayoutId id="2147483908" r:id="rId6"/>
    <p:sldLayoutId id="2147483909" r:id="rId7"/>
    <p:sldLayoutId id="2147483910" r:id="rId8"/>
    <p:sldLayoutId id="2147483911" r:id="rId9"/>
    <p:sldLayoutId id="2147483912" r:id="rId10"/>
    <p:sldLayoutId id="2147483913" r:id="rId11"/>
    <p:sldLayoutId id="2147483914" r:id="rId12"/>
    <p:sldLayoutId id="2147483915" r:id="rId13"/>
    <p:sldLayoutId id="2147483917" r:id="rId14"/>
    <p:sldLayoutId id="2147483924" r:id="rId15"/>
    <p:sldLayoutId id="2147483929" r:id="rId16"/>
    <p:sldLayoutId id="2147483930" r:id="rId17"/>
  </p:sldLayoutIdLst>
  <p:hf hdr="0"/>
  <p:txStyles>
    <p:titleStyle>
      <a:lvl1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2pPr>
      <a:lvl3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3pPr>
      <a:lvl4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4pPr>
      <a:lvl5pPr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5pPr>
      <a:lvl6pPr marL="4572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6pPr>
      <a:lvl7pPr marL="9144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7pPr>
      <a:lvl8pPr marL="13716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8pPr>
      <a:lvl9pPr marL="1828800" algn="l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Verdan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2000"/>
        <a:buFont typeface="Wingdings" charset="2"/>
        <a:buChar char="§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0000"/>
        <a:buFont typeface="Lucida Grande"/>
        <a:buChar char="-"/>
        <a:defRPr sz="26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58000"/>
        <a:buFont typeface="Wingdings" charset="2"/>
        <a:buChar char="Ø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Font typeface="Wingdings" charset="2"/>
        <a:buChar char="§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EC2227"/>
        </a:buClr>
        <a:buSzPct val="85000"/>
        <a:buFont typeface="Wingdings" charset="2"/>
        <a:buChar char="ü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85000"/>
        <a:buFont typeface="Wingdings" pitchFamily="2" charset="2"/>
        <a:buChar char="ü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feld 15"/>
          <p:cNvSpPr txBox="1">
            <a:spLocks noChangeArrowheads="1"/>
          </p:cNvSpPr>
          <p:nvPr/>
        </p:nvSpPr>
        <p:spPr bwMode="auto">
          <a:xfrm>
            <a:off x="457200" y="6300788"/>
            <a:ext cx="892968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rIns="0">
            <a:spAutoFit/>
          </a:bodyPr>
          <a:lstStyle>
            <a:lvl1pPr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1pPr>
            <a:lvl2pPr marL="742950" indent="-28575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2pPr>
            <a:lvl3pPr marL="11430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3pPr>
            <a:lvl4pPr marL="16002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4pPr>
            <a:lvl5pPr marL="2057400" indent="-228600" defTabSz="647700" eaLnBrk="0" hangingPunct="0"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5pPr>
            <a:lvl6pPr marL="25146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6pPr>
            <a:lvl7pPr marL="29718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7pPr>
            <a:lvl8pPr marL="34290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8pPr>
            <a:lvl9pPr marL="3886200" indent="-228600" defTabSz="6477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alibri" pitchFamily="34" charset="0"/>
                <a:ea typeface="MS PGothic" pitchFamily="34" charset="-128"/>
              </a:defRPr>
            </a:lvl9pPr>
          </a:lstStyle>
          <a:p>
            <a:pPr eaLnBrk="1" hangingPunct="1">
              <a:defRPr/>
            </a:pP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Berner Fachhochschule | Haute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école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spécialisée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</a:t>
            </a:r>
            <a:r>
              <a:rPr lang="de-DE" sz="1400" dirty="0" err="1">
                <a:solidFill>
                  <a:srgbClr val="697D91"/>
                </a:solidFill>
                <a:latin typeface="Lucida Sans" pitchFamily="34" charset="0"/>
              </a:rPr>
              <a:t>bernoise</a:t>
            </a:r>
            <a:r>
              <a:rPr lang="de-DE" sz="1400" dirty="0">
                <a:solidFill>
                  <a:srgbClr val="697D91"/>
                </a:solidFill>
                <a:latin typeface="Lucida Sans" pitchFamily="34" charset="0"/>
              </a:rPr>
              <a:t> | Bern University of Applied Sciences</a:t>
            </a:r>
          </a:p>
        </p:txBody>
      </p:sp>
      <p:sp>
        <p:nvSpPr>
          <p:cNvPr id="2" name="Rechteck 1"/>
          <p:cNvSpPr/>
          <p:nvPr/>
        </p:nvSpPr>
        <p:spPr>
          <a:xfrm>
            <a:off x="0" y="0"/>
            <a:ext cx="12207875" cy="6858000"/>
          </a:xfrm>
          <a:prstGeom prst="rect">
            <a:avLst/>
          </a:prstGeom>
          <a:noFill/>
          <a:ln w="63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DE" sz="1800"/>
          </a:p>
        </p:txBody>
      </p:sp>
      <p:sp>
        <p:nvSpPr>
          <p:cNvPr id="3" name="Foliennummernplatzhalter 2"/>
          <p:cNvSpPr>
            <a:spLocks noGrp="1"/>
          </p:cNvSpPr>
          <p:nvPr>
            <p:ph type="sldNum" sz="quarter" idx="4"/>
          </p:nvPr>
        </p:nvSpPr>
        <p:spPr>
          <a:xfrm>
            <a:off x="8748713" y="6300788"/>
            <a:ext cx="28495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smtClean="0">
                <a:solidFill>
                  <a:schemeClr val="tx1">
                    <a:tint val="75000"/>
                  </a:schemeClr>
                </a:solidFill>
                <a:latin typeface="Lucida Sans" pitchFamily="34" charset="0"/>
              </a:defRPr>
            </a:lvl1pPr>
          </a:lstStyle>
          <a:p>
            <a:pPr>
              <a:defRPr/>
            </a:pPr>
            <a:fld id="{B7BACB64-ACD3-4495-9A64-936FBCA468A7}" type="slidenum">
              <a:rPr lang="de-CH"/>
              <a:pPr>
                <a:defRPr/>
              </a:pPr>
              <a:t>‹#›</a:t>
            </a:fld>
            <a:endParaRPr lang="de-CH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51" r:id="rId1"/>
    <p:sldLayoutId id="2147483852" r:id="rId2"/>
    <p:sldLayoutId id="2147483853" r:id="rId3"/>
    <p:sldLayoutId id="2147483854" r:id="rId4"/>
    <p:sldLayoutId id="2147483844" r:id="rId5"/>
    <p:sldLayoutId id="2147483845" r:id="rId6"/>
    <p:sldLayoutId id="2147483846" r:id="rId7"/>
    <p:sldLayoutId id="2147483847" r:id="rId8"/>
    <p:sldLayoutId id="2147483848" r:id="rId9"/>
    <p:sldLayoutId id="2147483849" r:id="rId10"/>
    <p:sldLayoutId id="2147483871" r:id="rId11"/>
  </p:sldLayoutIdLst>
  <p:hf sldNum="0" hdr="0" ftr="0" dt="0"/>
  <p:txStyles>
    <p:titleStyle>
      <a:lvl1pPr algn="ctr" defTabSz="457200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MS PGothic" pitchFamily="34" charset="-128"/>
          <a:cs typeface="ＭＳ Ｐゴシック" charset="0"/>
        </a:defRPr>
      </a:lvl1pPr>
      <a:lvl2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2pPr>
      <a:lvl3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3pPr>
      <a:lvl4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4pPr>
      <a:lvl5pPr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MS PGothic" pitchFamily="34" charset="-128"/>
          <a:cs typeface="ＭＳ Ｐゴシック" charset="0"/>
        </a:defRPr>
      </a:lvl5pPr>
      <a:lvl6pPr marL="4572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6pPr>
      <a:lvl7pPr marL="9144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7pPr>
      <a:lvl8pPr marL="13716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8pPr>
      <a:lvl9pPr marL="1828800" algn="ctr" defTabSz="457200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MS PGothic" pitchFamily="34" charset="-128"/>
          <a:cs typeface="ＭＳ Ｐゴシック" charset="0"/>
        </a:defRPr>
      </a:lvl1pPr>
      <a:lvl2pPr marL="742950" indent="-28575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2pPr>
      <a:lvl3pPr marL="11430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3pPr>
      <a:lvl4pPr marL="16002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4pPr>
      <a:lvl5pPr marL="2057400" indent="-228600" algn="l" defTabSz="457200" rtl="0" eaLnBrk="1" fontAlgn="base" hangingPunct="1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MS PGothic" pitchFamily="34" charset="-128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10394" y="275167"/>
            <a:ext cx="10987088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US" altLang="en-US" dirty="0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10394" y="1600201"/>
            <a:ext cx="10987088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US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10394" y="5916085"/>
            <a:ext cx="2848504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9/26/2024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2284" y="6390217"/>
            <a:ext cx="6048833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1957" y="6390217"/>
            <a:ext cx="362422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87647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  <p:sldLayoutId id="2147483896" r:id="rId16"/>
    <p:sldLayoutId id="2147483897" r:id="rId17"/>
    <p:sldLayoutId id="2147483898" r:id="rId18"/>
    <p:sldLayoutId id="2147483899" r:id="rId19"/>
    <p:sldLayoutId id="2147483900" r:id="rId20"/>
    <p:sldLayoutId id="2147483901" r:id="rId2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BFC5EF0-760D-3BB6-3AD2-5F335ED01D90}"/>
              </a:ext>
            </a:extLst>
          </p:cNvPr>
          <p:cNvSpPr/>
          <p:nvPr/>
        </p:nvSpPr>
        <p:spPr>
          <a:xfrm>
            <a:off x="4754008" y="1614636"/>
            <a:ext cx="2088000" cy="864000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Core</a:t>
            </a:r>
            <a:br>
              <a:rPr lang="en-US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Swiss core profiles,</a:t>
            </a:r>
            <a:b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EPR concepts</a:t>
            </a:r>
            <a:endParaRPr lang="en-US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877C817-6CAB-C577-F4D6-4C0B5E94D545}"/>
              </a:ext>
            </a:extLst>
          </p:cNvPr>
          <p:cNvSpPr/>
          <p:nvPr/>
        </p:nvSpPr>
        <p:spPr>
          <a:xfrm>
            <a:off x="8873815" y="1613909"/>
            <a:ext cx="2088000" cy="864000"/>
          </a:xfrm>
          <a:prstGeom prst="rect">
            <a:avLst/>
          </a:prstGeom>
          <a:noFill/>
          <a:ln w="19050" cap="flat" cmpd="sng" algn="ctr">
            <a:solidFill>
              <a:srgbClr val="A72931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Term</a:t>
            </a:r>
            <a:br>
              <a:rPr lang="en-US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terminology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CCE71D-C2AC-6046-34B4-C0EB4C49127A}"/>
              </a:ext>
            </a:extLst>
          </p:cNvPr>
          <p:cNvSpPr/>
          <p:nvPr/>
        </p:nvSpPr>
        <p:spPr>
          <a:xfrm>
            <a:off x="4754008" y="3045433"/>
            <a:ext cx="2088000" cy="864000"/>
          </a:xfrm>
          <a:prstGeom prst="rect">
            <a:avLst/>
          </a:prstGeom>
          <a:noFill/>
          <a:ln w="19050" cap="flat" cmpd="sng" algn="ctr">
            <a:solidFill>
              <a:schemeClr val="accent3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prstClr val="black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IPS</a:t>
            </a:r>
            <a:endParaRPr lang="en-US" kern="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EE72964-DAD5-31BB-1AD9-BF5D9DA0A343}"/>
              </a:ext>
            </a:extLst>
          </p:cNvPr>
          <p:cNvSpPr/>
          <p:nvPr/>
        </p:nvSpPr>
        <p:spPr>
          <a:xfrm>
            <a:off x="2941394" y="1769382"/>
            <a:ext cx="1287703" cy="5620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Core IGs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829A914-674E-34C5-060F-D7E6EA201C0B}"/>
              </a:ext>
            </a:extLst>
          </p:cNvPr>
          <p:cNvSpPr/>
          <p:nvPr/>
        </p:nvSpPr>
        <p:spPr>
          <a:xfrm>
            <a:off x="8873815" y="3045433"/>
            <a:ext cx="2088000" cy="864000"/>
          </a:xfrm>
          <a:prstGeom prst="rect">
            <a:avLst/>
          </a:prstGeom>
          <a:noFill/>
          <a:ln w="1905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IPS</a:t>
            </a:r>
            <a:endParaRPr lang="en-US" sz="14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A55CFCB-ED26-CA2D-F7D5-7B66D0130FA3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 flipV="1">
            <a:off x="6842009" y="2045910"/>
            <a:ext cx="2031807" cy="72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1A56C48-931E-1D09-566D-CB0BFDF51C6F}"/>
              </a:ext>
            </a:extLst>
          </p:cNvPr>
          <p:cNvCxnSpPr>
            <a:cxnSpLocks/>
            <a:stCxn id="15" idx="0"/>
            <a:endCxn id="12" idx="2"/>
          </p:cNvCxnSpPr>
          <p:nvPr/>
        </p:nvCxnSpPr>
        <p:spPr>
          <a:xfrm flipV="1">
            <a:off x="5798008" y="2478637"/>
            <a:ext cx="0" cy="566797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4C680981-2F04-5F9B-0F9A-FDC612C0D3C3}"/>
              </a:ext>
            </a:extLst>
          </p:cNvPr>
          <p:cNvCxnSpPr>
            <a:cxnSpLocks/>
            <a:stCxn id="15" idx="3"/>
            <a:endCxn id="22" idx="1"/>
          </p:cNvCxnSpPr>
          <p:nvPr/>
        </p:nvCxnSpPr>
        <p:spPr>
          <a:xfrm>
            <a:off x="6842009" y="3477433"/>
            <a:ext cx="2031807" cy="0"/>
          </a:xfrm>
          <a:prstGeom prst="straightConnector1">
            <a:avLst/>
          </a:prstGeom>
          <a:ln w="19050">
            <a:solidFill>
              <a:srgbClr val="B6B6B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6B8094CF-1A88-77C2-7997-B29E45BD49B7}"/>
              </a:ext>
            </a:extLst>
          </p:cNvPr>
          <p:cNvSpPr txBox="1"/>
          <p:nvPr/>
        </p:nvSpPr>
        <p:spPr>
          <a:xfrm>
            <a:off x="5833504" y="2603190"/>
            <a:ext cx="757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derived</a:t>
            </a:r>
            <a:endParaRPr lang="en-CH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58D21-B969-F115-DEC8-5540EE944205}"/>
              </a:ext>
            </a:extLst>
          </p:cNvPr>
          <p:cNvSpPr txBox="1"/>
          <p:nvPr/>
        </p:nvSpPr>
        <p:spPr>
          <a:xfrm>
            <a:off x="7249412" y="2976781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imposeProfile</a:t>
            </a:r>
            <a:b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Extension</a:t>
            </a:r>
            <a:endParaRPr lang="en-CH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BFFD4A3-FF50-386D-D932-83A064174D14}"/>
              </a:ext>
            </a:extLst>
          </p:cNvPr>
          <p:cNvSpPr txBox="1"/>
          <p:nvPr/>
        </p:nvSpPr>
        <p:spPr>
          <a:xfrm>
            <a:off x="7493422" y="1732695"/>
            <a:ext cx="75719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derived</a:t>
            </a:r>
            <a:endParaRPr lang="en-CH" sz="1200" dirty="0">
              <a:solidFill>
                <a:schemeClr val="bg1">
                  <a:lumMod val="50000"/>
                </a:schemeClr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70A6B79-7B86-51E6-D9B5-D133E20F44A4}"/>
              </a:ext>
            </a:extLst>
          </p:cNvPr>
          <p:cNvSpPr/>
          <p:nvPr/>
        </p:nvSpPr>
        <p:spPr>
          <a:xfrm>
            <a:off x="2941398" y="3147957"/>
            <a:ext cx="1172466" cy="562086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defTabSz="914400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600" kern="0" dirty="0">
                <a:solidFill>
                  <a:schemeClr val="bg1">
                    <a:lumMod val="50000"/>
                  </a:schemeClr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IPS IGs</a:t>
            </a:r>
          </a:p>
        </p:txBody>
      </p:sp>
    </p:spTree>
    <p:extLst>
      <p:ext uri="{BB962C8B-B14F-4D97-AF65-F5344CB8AC3E}">
        <p14:creationId xmlns:p14="http://schemas.microsoft.com/office/powerpoint/2010/main" val="18042123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Rectangle 64">
            <a:extLst>
              <a:ext uri="{FF2B5EF4-FFF2-40B4-BE49-F238E27FC236}">
                <a16:creationId xmlns:a16="http://schemas.microsoft.com/office/drawing/2014/main" id="{AE67D3EC-A1FA-CE64-090F-E4F958A8EC49}"/>
              </a:ext>
            </a:extLst>
          </p:cNvPr>
          <p:cNvSpPr/>
          <p:nvPr/>
        </p:nvSpPr>
        <p:spPr>
          <a:xfrm>
            <a:off x="-615950" y="6079756"/>
            <a:ext cx="13018829" cy="531446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H"/>
          </a:p>
        </p:txBody>
      </p:sp>
      <p:sp>
        <p:nvSpPr>
          <p:cNvPr id="27" name="AutoShape 29">
            <a:extLst>
              <a:ext uri="{FF2B5EF4-FFF2-40B4-BE49-F238E27FC236}">
                <a16:creationId xmlns:a16="http://schemas.microsoft.com/office/drawing/2014/main" id="{60669D5C-D895-7529-4610-730ED733EF03}"/>
              </a:ext>
            </a:extLst>
          </p:cNvPr>
          <p:cNvSpPr>
            <a:spLocks noChangeArrowheads="1"/>
          </p:cNvSpPr>
          <p:nvPr/>
        </p:nvSpPr>
        <p:spPr bwMode="auto">
          <a:xfrm flipV="1">
            <a:off x="309047" y="119983"/>
            <a:ext cx="4999898" cy="10720888"/>
          </a:xfrm>
          <a:prstGeom prst="foldedCorner">
            <a:avLst>
              <a:gd name="adj" fmla="val 5618"/>
            </a:avLst>
          </a:prstGeom>
          <a:solidFill>
            <a:schemeClr val="accent5">
              <a:lumMod val="20000"/>
              <a:lumOff val="80000"/>
            </a:scheme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anchor="ctr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8" name="Rectangle 5">
            <a:extLst>
              <a:ext uri="{FF2B5EF4-FFF2-40B4-BE49-F238E27FC236}">
                <a16:creationId xmlns:a16="http://schemas.microsoft.com/office/drawing/2014/main" id="{0F1C67C5-76A4-A395-6616-9DBA1E8BF1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874" y="1096461"/>
            <a:ext cx="4472248" cy="8754115"/>
          </a:xfrm>
          <a:prstGeom prst="rect">
            <a:avLst/>
          </a:prstGeom>
          <a:solidFill>
            <a:srgbClr val="BCDDAA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none" tIns="46800" anchor="t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60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entry: Composition</a:t>
            </a:r>
          </a:p>
          <a:p>
            <a:pPr marL="0" marR="0" lvl="0" indent="0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8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i="1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i="1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de-DE" sz="1600" i="1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0" name="Text Box 10">
            <a:extLst>
              <a:ext uri="{FF2B5EF4-FFF2-40B4-BE49-F238E27FC236}">
                <a16:creationId xmlns:a16="http://schemas.microsoft.com/office/drawing/2014/main" id="{0303851E-FF14-AFA3-58BE-4B15FE0B90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1856614"/>
            <a:ext cx="4068000" cy="307777"/>
          </a:xfrm>
          <a:prstGeom prst="rect">
            <a:avLst/>
          </a:prstGeom>
          <a:solidFill>
            <a:srgbClr val="5BC1F3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0" noProof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 </a:t>
            </a:r>
            <a:r>
              <a:rPr lang="fr-FR" sz="1400" kern="0" noProof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(required subject)</a:t>
            </a:r>
            <a:r>
              <a:rPr kumimoji="0" lang="fr-FR" sz="140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1" name="Rechteck 8">
            <a:extLst>
              <a:ext uri="{FF2B5EF4-FFF2-40B4-BE49-F238E27FC236}">
                <a16:creationId xmlns:a16="http://schemas.microsoft.com/office/drawing/2014/main" id="{F1586FC4-C9BA-115C-E129-0AEE0AA84EC1}"/>
              </a:ext>
            </a:extLst>
          </p:cNvPr>
          <p:cNvSpPr/>
          <p:nvPr/>
        </p:nvSpPr>
        <p:spPr>
          <a:xfrm>
            <a:off x="549924" y="250444"/>
            <a:ext cx="460350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</a:pPr>
            <a:r>
              <a:rPr lang="de-DE" sz="18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Bundle: </a:t>
            </a:r>
            <a:r>
              <a:rPr lang="de-DE" sz="18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CH IPS Document</a:t>
            </a:r>
            <a:endParaRPr lang="de-DE" sz="1800" dirty="0">
              <a:solidFill>
                <a:prstClr val="black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3" name="Text Box 10">
            <a:extLst>
              <a:ext uri="{FF2B5EF4-FFF2-40B4-BE49-F238E27FC236}">
                <a16:creationId xmlns:a16="http://schemas.microsoft.com/office/drawing/2014/main" id="{D3510261-2985-3ECD-05A4-9A74620B84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3460402"/>
            <a:ext cx="4068000" cy="307777"/>
          </a:xfrm>
          <a:prstGeom prst="rect">
            <a:avLst/>
          </a:prstGeom>
          <a:solidFill>
            <a:srgbClr val="E63A31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Allergies and Intolerances</a:t>
            </a:r>
            <a:endParaRPr lang="fr-FR" b="0" noProof="1"/>
          </a:p>
        </p:txBody>
      </p:sp>
      <p:sp>
        <p:nvSpPr>
          <p:cNvPr id="38" name="Text Box 10">
            <a:extLst>
              <a:ext uri="{FF2B5EF4-FFF2-40B4-BE49-F238E27FC236}">
                <a16:creationId xmlns:a16="http://schemas.microsoft.com/office/drawing/2014/main" id="{BD1DEB34-8D03-D752-3107-E7153C317B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2259804"/>
            <a:ext cx="4068000" cy="307777"/>
          </a:xfrm>
          <a:prstGeom prst="rect">
            <a:avLst/>
          </a:prstGeom>
          <a:solidFill>
            <a:srgbClr val="5BC1F3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Author </a:t>
            </a:r>
            <a:r>
              <a:rPr kumimoji="0" lang="fr-FR" sz="140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(required)</a:t>
            </a:r>
          </a:p>
        </p:txBody>
      </p:sp>
      <p:sp>
        <p:nvSpPr>
          <p:cNvPr id="39" name="Textfeld 16">
            <a:extLst>
              <a:ext uri="{FF2B5EF4-FFF2-40B4-BE49-F238E27FC236}">
                <a16:creationId xmlns:a16="http://schemas.microsoft.com/office/drawing/2014/main" id="{AB4ADF75-5747-27BD-1FAE-94FEEC4626B9}"/>
              </a:ext>
            </a:extLst>
          </p:cNvPr>
          <p:cNvSpPr txBox="1"/>
          <p:nvPr/>
        </p:nvSpPr>
        <p:spPr>
          <a:xfrm>
            <a:off x="692533" y="1467063"/>
            <a:ext cx="331885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fontAlgn="auto">
              <a:spcBef>
                <a:spcPts val="0"/>
              </a:spcBef>
              <a:spcAft>
                <a:spcPts val="0"/>
              </a:spcAft>
              <a:buFont typeface="Arial"/>
              <a:buChar char="•"/>
              <a:defRPr/>
            </a:pPr>
            <a:r>
              <a:rPr lang="de-DE" sz="1400" i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Parameters like date, title</a:t>
            </a:r>
          </a:p>
        </p:txBody>
      </p:sp>
      <p:sp>
        <p:nvSpPr>
          <p:cNvPr id="46" name="Textfeld 16">
            <a:extLst>
              <a:ext uri="{FF2B5EF4-FFF2-40B4-BE49-F238E27FC236}">
                <a16:creationId xmlns:a16="http://schemas.microsoft.com/office/drawing/2014/main" id="{F246AC81-FDAD-E704-53DA-7EB87649AB01}"/>
              </a:ext>
            </a:extLst>
          </p:cNvPr>
          <p:cNvSpPr txBox="1"/>
          <p:nvPr/>
        </p:nvSpPr>
        <p:spPr>
          <a:xfrm>
            <a:off x="627289" y="598476"/>
            <a:ext cx="452613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/>
              <a:buChar char="•"/>
              <a:defRPr/>
            </a:pPr>
            <a:r>
              <a:rPr lang="de-CH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type = document</a:t>
            </a:r>
            <a:endParaRPr lang="de-DE" sz="1400" i="1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59" name="Text Box 10">
            <a:extLst>
              <a:ext uri="{FF2B5EF4-FFF2-40B4-BE49-F238E27FC236}">
                <a16:creationId xmlns:a16="http://schemas.microsoft.com/office/drawing/2014/main" id="{74AEAE44-BED3-2D41-D53F-A90642236C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79" y="9970089"/>
            <a:ext cx="4472247" cy="307777"/>
          </a:xfrm>
          <a:prstGeom prst="rect">
            <a:avLst/>
          </a:prstGeom>
          <a:solidFill>
            <a:srgbClr val="5BC1F3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0" noProof="1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kumimoji="0" lang="fr-FR" sz="140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ntry: </a:t>
            </a:r>
            <a:r>
              <a:rPr lang="fr-FR" sz="1400" kern="0" noProof="1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Patient</a:t>
            </a:r>
            <a:endParaRPr kumimoji="0" lang="fr-FR" sz="1400" b="0" i="0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67BBD583-BB4B-E2B2-C309-00000A659E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2660092"/>
            <a:ext cx="4068000" cy="307777"/>
          </a:xfrm>
          <a:prstGeom prst="rect">
            <a:avLst/>
          </a:prstGeom>
          <a:solidFill>
            <a:srgbClr val="5BC1F3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0" noProof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A</a:t>
            </a:r>
            <a:r>
              <a:rPr kumimoji="0" lang="fr-FR" sz="14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ttester </a:t>
            </a:r>
            <a:r>
              <a:rPr kumimoji="0" lang="fr-FR" sz="140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(optional) </a:t>
            </a: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22B50A63-C1EB-8E7C-59D9-A49686BD8C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3060740"/>
            <a:ext cx="4068000" cy="307777"/>
          </a:xfrm>
          <a:prstGeom prst="rect">
            <a:avLst/>
          </a:prstGeom>
          <a:solidFill>
            <a:srgbClr val="5BC1F3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0" noProof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C</a:t>
            </a:r>
            <a:r>
              <a:rPr kumimoji="0" lang="fr-FR" sz="14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ustodian </a:t>
            </a:r>
            <a:r>
              <a:rPr kumimoji="0" lang="fr-FR" sz="1400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(optional)</a:t>
            </a: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6D8700FB-9B25-3441-D152-4159FF1D49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3858297"/>
            <a:ext cx="4068000" cy="322233"/>
          </a:xfrm>
          <a:prstGeom prst="rect">
            <a:avLst/>
          </a:prstGeom>
          <a:solidFill>
            <a:srgbClr val="E63A31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Me</a:t>
            </a:r>
            <a:r>
              <a:rPr lang="fr-FR" sz="1400" b="1" kern="0" noProof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dication Summary</a:t>
            </a:r>
            <a:endParaRPr kumimoji="0" lang="fr-FR" sz="1400" b="0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A319D5E2-D752-DB2B-88CD-F46288571F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4272420"/>
            <a:ext cx="4068000" cy="322233"/>
          </a:xfrm>
          <a:prstGeom prst="rect">
            <a:avLst/>
          </a:prstGeom>
          <a:solidFill>
            <a:srgbClr val="E63A31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Problems</a:t>
            </a:r>
            <a:endParaRPr kumimoji="0" lang="fr-FR" sz="1400" b="0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B268D6D2-2C12-5423-2669-F654A9F73C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79" y="5066046"/>
            <a:ext cx="4068000" cy="307777"/>
          </a:xfrm>
          <a:prstGeom prst="rect">
            <a:avLst/>
          </a:prstGeom>
          <a:solidFill>
            <a:srgbClr val="FEA82B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Immunizations</a:t>
            </a:r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F9AD285D-ADE5-E8CD-1192-BA042DF9A0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38" y="4665336"/>
            <a:ext cx="4068000" cy="307777"/>
          </a:xfrm>
          <a:prstGeom prst="rect">
            <a:avLst/>
          </a:prstGeom>
          <a:solidFill>
            <a:srgbClr val="FEA82B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History of Procedures</a:t>
            </a:r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D2B32450-B53B-E83C-526F-600BF140CE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5463685"/>
            <a:ext cx="4068000" cy="307777"/>
          </a:xfrm>
          <a:prstGeom prst="rect">
            <a:avLst/>
          </a:prstGeom>
          <a:solidFill>
            <a:srgbClr val="FEA82B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Medical Devices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29A5A422-DC9A-BC82-0105-6CA0D0933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5858376"/>
            <a:ext cx="4068000" cy="309600"/>
          </a:xfrm>
          <a:prstGeom prst="rect">
            <a:avLst/>
          </a:prstGeom>
          <a:solidFill>
            <a:srgbClr val="FEA82B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Results </a:t>
            </a:r>
            <a:r>
              <a:rPr lang="fr-FR" b="0" noProof="1"/>
              <a:t>Laboratory/pathology + Radiology</a:t>
            </a:r>
            <a:endParaRPr lang="fr-FR" noProof="1"/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09221FA3-9222-3DD2-3360-C312DB181B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6257767"/>
            <a:ext cx="406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Advance Directives</a:t>
            </a:r>
            <a:endParaRPr lang="fr-FR" b="0" noProof="1"/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003DCB1D-5A6C-7B93-0FF4-97A2FE0B69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79" y="6655065"/>
            <a:ext cx="406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Functional Status</a:t>
            </a:r>
            <a:endParaRPr lang="fr-FR" b="0" noProof="1"/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A3D917E8-99A0-9E0D-26C3-C71402F4BE2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79" y="8236258"/>
            <a:ext cx="406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History of Past Problems</a:t>
            </a:r>
            <a:endParaRPr lang="fr-FR" b="0" noProof="1"/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5088F78A-BBDF-B5FE-0742-9686942160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7854904"/>
            <a:ext cx="406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Alerts</a:t>
            </a:r>
            <a:endParaRPr lang="fr-FR" b="0" noProof="1"/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7D905F38-35FE-DB0D-0C17-3674AE5F2F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3038" y="7054498"/>
            <a:ext cx="406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History of Pregnancy</a:t>
            </a:r>
            <a:endParaRPr lang="fr-FR" b="0" noProof="1"/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8F64049C-025C-DC99-CF6F-6BC5533320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79" y="7450102"/>
            <a:ext cx="406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Plan of Care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05510F95-31E9-B95D-7D24-6F9A2A2118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79" y="8617548"/>
            <a:ext cx="406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Patient Story</a:t>
            </a:r>
            <a:endParaRPr lang="fr-FR" b="0" noProof="1"/>
          </a:p>
        </p:txBody>
      </p:sp>
      <p:sp>
        <p:nvSpPr>
          <p:cNvPr id="26" name="Right Brace 25">
            <a:extLst>
              <a:ext uri="{FF2B5EF4-FFF2-40B4-BE49-F238E27FC236}">
                <a16:creationId xmlns:a16="http://schemas.microsoft.com/office/drawing/2014/main" id="{9E6D95D0-8D98-3C79-B958-A97BAC722A03}"/>
              </a:ext>
            </a:extLst>
          </p:cNvPr>
          <p:cNvSpPr/>
          <p:nvPr/>
        </p:nvSpPr>
        <p:spPr>
          <a:xfrm>
            <a:off x="5401946" y="1856615"/>
            <a:ext cx="341652" cy="1528126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4" name="Textfeld 16">
            <a:extLst>
              <a:ext uri="{FF2B5EF4-FFF2-40B4-BE49-F238E27FC236}">
                <a16:creationId xmlns:a16="http://schemas.microsoft.com/office/drawing/2014/main" id="{251C0734-191E-8CA0-C34B-72A4CB7274CA}"/>
              </a:ext>
            </a:extLst>
          </p:cNvPr>
          <p:cNvSpPr txBox="1"/>
          <p:nvPr/>
        </p:nvSpPr>
        <p:spPr>
          <a:xfrm>
            <a:off x="5871600" y="2155253"/>
            <a:ext cx="59029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5BC1F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Document information</a:t>
            </a:r>
            <a:r>
              <a:rPr lang="en-US" sz="1400" dirty="0">
                <a:solidFill>
                  <a:srgbClr val="5BC1F3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elements which are referenced in the Composition and are then included as an entry in the Bundle. 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AC0659E5-AF1A-921B-DDC9-257D4E77623A}"/>
              </a:ext>
            </a:extLst>
          </p:cNvPr>
          <p:cNvSpPr/>
          <p:nvPr/>
        </p:nvSpPr>
        <p:spPr>
          <a:xfrm>
            <a:off x="5401946" y="3473259"/>
            <a:ext cx="341652" cy="6217433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6E3C324C-4DEC-BEDB-FC20-E2E5ABFE1C79}"/>
              </a:ext>
            </a:extLst>
          </p:cNvPr>
          <p:cNvSpPr txBox="1"/>
          <p:nvPr/>
        </p:nvSpPr>
        <p:spPr>
          <a:xfrm>
            <a:off x="5871600" y="5520102"/>
            <a:ext cx="590297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Sections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of the Composition – </a:t>
            </a:r>
            <a:r>
              <a:rPr lang="en-US" sz="1400" b="1" dirty="0">
                <a:solidFill>
                  <a:srgbClr val="E63A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required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400" b="1" dirty="0">
                <a:solidFill>
                  <a:srgbClr val="FEA8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recommended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, </a:t>
            </a:r>
            <a:r>
              <a:rPr lang="en-US" sz="1400" b="1" dirty="0">
                <a:solidFill>
                  <a:srgbClr val="8BD1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. Sections can have unstructured and/or structured content. Resources are referenced from the corresponding section and then included in the Bundle as an entry.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400" dirty="0">
              <a:solidFill>
                <a:srgbClr val="000000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40" name="Text Box 10">
            <a:extLst>
              <a:ext uri="{FF2B5EF4-FFF2-40B4-BE49-F238E27FC236}">
                <a16:creationId xmlns:a16="http://schemas.microsoft.com/office/drawing/2014/main" id="{44E45E0B-CC8C-FEF0-9EF8-75C47687B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2879" y="10366434"/>
            <a:ext cx="4472247" cy="307777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lang="fr-FR" sz="1400" b="1" kern="0" noProof="1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e</a:t>
            </a:r>
            <a:r>
              <a:rPr kumimoji="0" lang="fr-FR" sz="1400" b="1" i="0" u="none" strike="noStrike" kern="0" cap="none" spc="0" normalizeH="0" baseline="0" noProof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ntry: </a:t>
            </a:r>
            <a:r>
              <a:rPr lang="fr-FR" sz="1400" i="1" kern="0" noProof="1">
                <a:solidFill>
                  <a:prstClr val="white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one for each referenced resource</a:t>
            </a:r>
            <a:endParaRPr kumimoji="0" lang="fr-FR" sz="1400" i="1" u="none" strike="noStrike" kern="0" cap="none" spc="0" normalizeH="0" baseline="0" noProof="1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2" name="Text Box 10">
            <a:extLst>
              <a:ext uri="{FF2B5EF4-FFF2-40B4-BE49-F238E27FC236}">
                <a16:creationId xmlns:a16="http://schemas.microsoft.com/office/drawing/2014/main" id="{D2EF8892-08C2-5903-0F5F-CC5E4E2AA8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167" y="9001625"/>
            <a:ext cx="406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Social History </a:t>
            </a:r>
            <a:r>
              <a:rPr lang="fr-FR" b="0" noProof="1"/>
              <a:t>Smoking + Alcohol Use</a:t>
            </a:r>
          </a:p>
        </p:txBody>
      </p:sp>
      <p:sp>
        <p:nvSpPr>
          <p:cNvPr id="3" name="Text Box 10">
            <a:extLst>
              <a:ext uri="{FF2B5EF4-FFF2-40B4-BE49-F238E27FC236}">
                <a16:creationId xmlns:a16="http://schemas.microsoft.com/office/drawing/2014/main" id="{3E394274-AEB0-40B2-0F5E-750C92A9C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5679" y="9382915"/>
            <a:ext cx="406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Vital Signs</a:t>
            </a:r>
            <a:endParaRPr lang="fr-FR" b="0" noProof="1"/>
          </a:p>
        </p:txBody>
      </p:sp>
    </p:spTree>
    <p:extLst>
      <p:ext uri="{BB962C8B-B14F-4D97-AF65-F5344CB8AC3E}">
        <p14:creationId xmlns:p14="http://schemas.microsoft.com/office/powerpoint/2010/main" val="33083900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ight Brace 35">
            <a:extLst>
              <a:ext uri="{FF2B5EF4-FFF2-40B4-BE49-F238E27FC236}">
                <a16:creationId xmlns:a16="http://schemas.microsoft.com/office/drawing/2014/main" id="{AC0659E5-AF1A-921B-DDC9-257D4E77623A}"/>
              </a:ext>
            </a:extLst>
          </p:cNvPr>
          <p:cNvSpPr/>
          <p:nvPr/>
        </p:nvSpPr>
        <p:spPr>
          <a:xfrm>
            <a:off x="5401946" y="505758"/>
            <a:ext cx="341652" cy="1134252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37" name="Textfeld 16">
            <a:extLst>
              <a:ext uri="{FF2B5EF4-FFF2-40B4-BE49-F238E27FC236}">
                <a16:creationId xmlns:a16="http://schemas.microsoft.com/office/drawing/2014/main" id="{6E3C324C-4DEC-BEDB-FC20-E2E5ABFE1C79}"/>
              </a:ext>
            </a:extLst>
          </p:cNvPr>
          <p:cNvSpPr txBox="1"/>
          <p:nvPr/>
        </p:nvSpPr>
        <p:spPr>
          <a:xfrm>
            <a:off x="5871601" y="4649346"/>
            <a:ext cx="502017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8BD152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Optional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sections: </a:t>
            </a:r>
            <a:b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These sections are expected to be omitted in the case of absence of information.</a:t>
            </a:r>
          </a:p>
        </p:txBody>
      </p:sp>
      <p:sp>
        <p:nvSpPr>
          <p:cNvPr id="2" name="Textfeld 16">
            <a:extLst>
              <a:ext uri="{FF2B5EF4-FFF2-40B4-BE49-F238E27FC236}">
                <a16:creationId xmlns:a16="http://schemas.microsoft.com/office/drawing/2014/main" id="{A527DB84-78DA-6CFD-D7E1-F9D8A2BEF22D}"/>
              </a:ext>
            </a:extLst>
          </p:cNvPr>
          <p:cNvSpPr txBox="1"/>
          <p:nvPr/>
        </p:nvSpPr>
        <p:spPr>
          <a:xfrm>
            <a:off x="5871599" y="686275"/>
            <a:ext cx="5020177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E63A3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Required 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sections: Composition.section.emptyReason must be included if there is no reference to a structured resource.</a:t>
            </a:r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7D512B7-01FE-1739-3C16-0310B4C954D9}"/>
              </a:ext>
            </a:extLst>
          </p:cNvPr>
          <p:cNvSpPr/>
          <p:nvPr/>
        </p:nvSpPr>
        <p:spPr>
          <a:xfrm>
            <a:off x="5402470" y="1713919"/>
            <a:ext cx="341652" cy="1497590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sp>
        <p:nvSpPr>
          <p:cNvPr id="4" name="Textfeld 16">
            <a:extLst>
              <a:ext uri="{FF2B5EF4-FFF2-40B4-BE49-F238E27FC236}">
                <a16:creationId xmlns:a16="http://schemas.microsoft.com/office/drawing/2014/main" id="{E2FA82FE-D7C9-DB10-D492-3EDC5BB6005E}"/>
              </a:ext>
            </a:extLst>
          </p:cNvPr>
          <p:cNvSpPr txBox="1"/>
          <p:nvPr/>
        </p:nvSpPr>
        <p:spPr>
          <a:xfrm>
            <a:off x="5871601" y="2093382"/>
            <a:ext cx="5020175" cy="738664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solidFill>
                  <a:srgbClr val="FEA82B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Recommended</a:t>
            </a:r>
            <a:r>
              <a:rPr lang="en-US" sz="1400" b="1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sections: </a:t>
            </a:r>
            <a:b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When no data is available, sections can be omitted here as an alternative (or use the variant above).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9F95C50A-521D-E594-EC73-E4D5A025AD40}"/>
              </a:ext>
            </a:extLst>
          </p:cNvPr>
          <p:cNvSpPr/>
          <p:nvPr/>
        </p:nvSpPr>
        <p:spPr>
          <a:xfrm>
            <a:off x="5402470" y="3303122"/>
            <a:ext cx="341652" cy="3432925"/>
          </a:xfrm>
          <a:prstGeom prst="righ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9D63D9-BE01-EC00-AB26-1F52251594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48" y="577092"/>
            <a:ext cx="168284" cy="165108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5F622550-5AF4-DC7A-42CC-124049BD02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7548" y="990330"/>
            <a:ext cx="168284" cy="165108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371DDD36-A035-C7C9-1B80-4AF51443A8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6" y="1396338"/>
            <a:ext cx="168284" cy="165108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BF5DEFB-4FCC-6E7C-39DD-D138AA9907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6" y="1782026"/>
            <a:ext cx="168284" cy="165108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22CBBB13-4B64-C4D4-15C4-E3162E30DD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6707" y="2182736"/>
            <a:ext cx="168284" cy="165108"/>
          </a:xfrm>
          <a:prstGeom prst="rect">
            <a:avLst/>
          </a:prstGeom>
        </p:spPr>
      </p:pic>
      <p:pic>
        <p:nvPicPr>
          <p:cNvPr id="54" name="Picture 53">
            <a:extLst>
              <a:ext uri="{FF2B5EF4-FFF2-40B4-BE49-F238E27FC236}">
                <a16:creationId xmlns:a16="http://schemas.microsoft.com/office/drawing/2014/main" id="{B6E852F8-4257-AADA-4867-0F64C4067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11756" y="2580375"/>
            <a:ext cx="168284" cy="165108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425BA258-8E4C-ADBB-69E2-2687EABBDD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3130" y="2980754"/>
            <a:ext cx="168284" cy="165108"/>
          </a:xfrm>
          <a:prstGeom prst="rect">
            <a:avLst/>
          </a:prstGeom>
        </p:spPr>
      </p:pic>
      <p:sp>
        <p:nvSpPr>
          <p:cNvPr id="6" name="Text Box 10">
            <a:extLst>
              <a:ext uri="{FF2B5EF4-FFF2-40B4-BE49-F238E27FC236}">
                <a16:creationId xmlns:a16="http://schemas.microsoft.com/office/drawing/2014/main" id="{A7549C2D-8F51-3E25-1D0E-2B4F024E3F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4" y="505758"/>
            <a:ext cx="4608000" cy="307777"/>
          </a:xfrm>
          <a:prstGeom prst="rect">
            <a:avLst/>
          </a:prstGeom>
          <a:solidFill>
            <a:srgbClr val="E63A31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Allergies and Intolerances                       </a:t>
            </a:r>
            <a:r>
              <a:rPr lang="fr-FR" b="0" noProof="1"/>
              <a:t>1..1</a:t>
            </a:r>
          </a:p>
        </p:txBody>
      </p:sp>
      <p:sp>
        <p:nvSpPr>
          <p:cNvPr id="11" name="Text Box 10">
            <a:extLst>
              <a:ext uri="{FF2B5EF4-FFF2-40B4-BE49-F238E27FC236}">
                <a16:creationId xmlns:a16="http://schemas.microsoft.com/office/drawing/2014/main" id="{40AD8EF0-B0E1-88DF-2ECA-085D010B78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4" y="903653"/>
            <a:ext cx="4608000" cy="322233"/>
          </a:xfrm>
          <a:prstGeom prst="rect">
            <a:avLst/>
          </a:prstGeom>
          <a:solidFill>
            <a:srgbClr val="E63A31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Me</a:t>
            </a:r>
            <a:r>
              <a:rPr lang="fr-FR" sz="1400" b="1" kern="0" noProof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dication Summary                                </a:t>
            </a:r>
            <a:r>
              <a:rPr lang="fr-FR" sz="1400" b="0" noProof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1..1</a:t>
            </a:r>
            <a:endParaRPr kumimoji="0" lang="fr-FR" sz="1400" b="0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91BA2133-0989-4900-E493-7E238C8B9C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4" y="1317776"/>
            <a:ext cx="4608000" cy="322233"/>
          </a:xfrm>
          <a:prstGeom prst="rect">
            <a:avLst/>
          </a:prstGeom>
          <a:solidFill>
            <a:srgbClr val="E63A31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/>
            </a:pPr>
            <a:r>
              <a:rPr kumimoji="0" lang="fr-FR" sz="1400" b="1" i="0" u="none" strike="noStrike" kern="0" cap="none" spc="0" normalizeH="0" baseline="0" noProof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rPr>
              <a:t>Problems                                                   </a:t>
            </a:r>
            <a:r>
              <a:rPr lang="fr-FR" sz="1400" b="0" noProof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1..1</a:t>
            </a:r>
            <a:endParaRPr kumimoji="0" lang="fr-FR" sz="1400" b="0" i="0" u="none" strike="noStrike" kern="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13" name="Text Box 10">
            <a:extLst>
              <a:ext uri="{FF2B5EF4-FFF2-40B4-BE49-F238E27FC236}">
                <a16:creationId xmlns:a16="http://schemas.microsoft.com/office/drawing/2014/main" id="{E4EAFC14-DB45-E21B-1DA1-03CDDBCD21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6" y="2111402"/>
            <a:ext cx="4608000" cy="307777"/>
          </a:xfrm>
          <a:prstGeom prst="rect">
            <a:avLst/>
          </a:prstGeom>
          <a:solidFill>
            <a:srgbClr val="FEA82B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Immunizations</a:t>
            </a:r>
            <a:r>
              <a:rPr lang="fr-FR" b="0" noProof="1"/>
              <a:t>                                         0..1</a:t>
            </a:r>
            <a:endParaRPr lang="fr-FR" noProof="1"/>
          </a:p>
        </p:txBody>
      </p:sp>
      <p:sp>
        <p:nvSpPr>
          <p:cNvPr id="14" name="Text Box 10">
            <a:extLst>
              <a:ext uri="{FF2B5EF4-FFF2-40B4-BE49-F238E27FC236}">
                <a16:creationId xmlns:a16="http://schemas.microsoft.com/office/drawing/2014/main" id="{AE8992A1-EBD8-11FF-3147-8A749CEEA0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5" y="1710692"/>
            <a:ext cx="4608000" cy="307777"/>
          </a:xfrm>
          <a:prstGeom prst="rect">
            <a:avLst/>
          </a:prstGeom>
          <a:solidFill>
            <a:srgbClr val="FEA82B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History of Procedures                               </a:t>
            </a:r>
            <a:r>
              <a:rPr lang="fr-FR" b="0" noProof="1"/>
              <a:t>0..1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:a16="http://schemas.microsoft.com/office/drawing/2014/main" id="{3697EAD9-BC37-1568-C4F7-2000D0CB7B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4" y="2509041"/>
            <a:ext cx="4608000" cy="307777"/>
          </a:xfrm>
          <a:prstGeom prst="rect">
            <a:avLst/>
          </a:prstGeom>
          <a:solidFill>
            <a:srgbClr val="FEA82B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Medical Devices</a:t>
            </a:r>
            <a:r>
              <a:rPr lang="fr-FR" b="0" noProof="1"/>
              <a:t>                                        0..1</a:t>
            </a:r>
            <a:endParaRPr lang="fr-FR" noProof="1"/>
          </a:p>
        </p:txBody>
      </p:sp>
      <p:sp>
        <p:nvSpPr>
          <p:cNvPr id="16" name="Text Box 10">
            <a:extLst>
              <a:ext uri="{FF2B5EF4-FFF2-40B4-BE49-F238E27FC236}">
                <a16:creationId xmlns:a16="http://schemas.microsoft.com/office/drawing/2014/main" id="{27F91EAA-3881-CDE0-B246-26148799BE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4" y="2903732"/>
            <a:ext cx="4608000" cy="307777"/>
          </a:xfrm>
          <a:prstGeom prst="rect">
            <a:avLst/>
          </a:prstGeom>
          <a:solidFill>
            <a:srgbClr val="FEA82B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Results </a:t>
            </a:r>
            <a:r>
              <a:rPr lang="fr-FR" b="0" noProof="1"/>
              <a:t>Laboratory/pathology + Radiology   0..1</a:t>
            </a:r>
            <a:endParaRPr lang="fr-FR" noProof="1"/>
          </a:p>
        </p:txBody>
      </p:sp>
      <p:sp>
        <p:nvSpPr>
          <p:cNvPr id="17" name="Text Box 10">
            <a:extLst>
              <a:ext uri="{FF2B5EF4-FFF2-40B4-BE49-F238E27FC236}">
                <a16:creationId xmlns:a16="http://schemas.microsoft.com/office/drawing/2014/main" id="{7DE64A46-7180-EBAC-6E70-0EE913DEB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4" y="3303123"/>
            <a:ext cx="460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Advance Directives                                   </a:t>
            </a:r>
            <a:r>
              <a:rPr lang="fr-FR" b="0" noProof="1"/>
              <a:t>0..1</a:t>
            </a:r>
          </a:p>
        </p:txBody>
      </p:sp>
      <p:sp>
        <p:nvSpPr>
          <p:cNvPr id="18" name="Text Box 10">
            <a:extLst>
              <a:ext uri="{FF2B5EF4-FFF2-40B4-BE49-F238E27FC236}">
                <a16:creationId xmlns:a16="http://schemas.microsoft.com/office/drawing/2014/main" id="{CC7DC8DC-49C2-2393-1FC0-979D36B6C0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6" y="3700421"/>
            <a:ext cx="460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Functional Status</a:t>
            </a:r>
            <a:r>
              <a:rPr lang="fr-FR" b="0" noProof="1"/>
              <a:t>                                     0..1</a:t>
            </a:r>
          </a:p>
        </p:txBody>
      </p:sp>
      <p:sp>
        <p:nvSpPr>
          <p:cNvPr id="19" name="Text Box 10">
            <a:extLst>
              <a:ext uri="{FF2B5EF4-FFF2-40B4-BE49-F238E27FC236}">
                <a16:creationId xmlns:a16="http://schemas.microsoft.com/office/drawing/2014/main" id="{88EB4F7B-E73E-B5E7-3FA5-547F82DD9B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6" y="5281614"/>
            <a:ext cx="460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History of Past Problems</a:t>
            </a:r>
            <a:r>
              <a:rPr lang="fr-FR" b="0" noProof="1"/>
              <a:t>                         0..1</a:t>
            </a:r>
          </a:p>
        </p:txBody>
      </p:sp>
      <p:sp>
        <p:nvSpPr>
          <p:cNvPr id="20" name="Text Box 10">
            <a:extLst>
              <a:ext uri="{FF2B5EF4-FFF2-40B4-BE49-F238E27FC236}">
                <a16:creationId xmlns:a16="http://schemas.microsoft.com/office/drawing/2014/main" id="{71E01C79-E8BA-BD20-18A5-AADF88953C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4" y="4900260"/>
            <a:ext cx="460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Alerts</a:t>
            </a:r>
            <a:r>
              <a:rPr lang="fr-FR" b="0" noProof="1"/>
              <a:t>                                                        0..1</a:t>
            </a:r>
          </a:p>
        </p:txBody>
      </p:sp>
      <p:sp>
        <p:nvSpPr>
          <p:cNvPr id="21" name="Text Box 10">
            <a:extLst>
              <a:ext uri="{FF2B5EF4-FFF2-40B4-BE49-F238E27FC236}">
                <a16:creationId xmlns:a16="http://schemas.microsoft.com/office/drawing/2014/main" id="{7818A305-E03A-603A-89B1-F02D5CAF16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975" y="4099854"/>
            <a:ext cx="460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History of Pregnancy</a:t>
            </a:r>
            <a:r>
              <a:rPr lang="fr-FR" b="0" noProof="1"/>
              <a:t>                               0..1</a:t>
            </a:r>
          </a:p>
        </p:txBody>
      </p:sp>
      <p:sp>
        <p:nvSpPr>
          <p:cNvPr id="22" name="Text Box 10">
            <a:extLst>
              <a:ext uri="{FF2B5EF4-FFF2-40B4-BE49-F238E27FC236}">
                <a16:creationId xmlns:a16="http://schemas.microsoft.com/office/drawing/2014/main" id="{2C2B0F03-0FF1-D3B7-3AF8-57A77CE259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6" y="4495458"/>
            <a:ext cx="460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Plan of Care</a:t>
            </a:r>
            <a:r>
              <a:rPr lang="fr-FR" b="0" noProof="1"/>
              <a:t>                                              0..1</a:t>
            </a:r>
            <a:endParaRPr lang="fr-FR" noProof="1"/>
          </a:p>
        </p:txBody>
      </p:sp>
      <p:sp>
        <p:nvSpPr>
          <p:cNvPr id="23" name="Text Box 10">
            <a:extLst>
              <a:ext uri="{FF2B5EF4-FFF2-40B4-BE49-F238E27FC236}">
                <a16:creationId xmlns:a16="http://schemas.microsoft.com/office/drawing/2014/main" id="{986387D3-92B6-017F-3801-E363556701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6" y="5662904"/>
            <a:ext cx="460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Patient Story                                             </a:t>
            </a:r>
            <a:r>
              <a:rPr lang="fr-FR" b="0" noProof="1"/>
              <a:t>0..1</a:t>
            </a:r>
          </a:p>
        </p:txBody>
      </p:sp>
      <p:sp>
        <p:nvSpPr>
          <p:cNvPr id="24" name="Text Box 10">
            <a:extLst>
              <a:ext uri="{FF2B5EF4-FFF2-40B4-BE49-F238E27FC236}">
                <a16:creationId xmlns:a16="http://schemas.microsoft.com/office/drawing/2014/main" id="{1CC3533E-37F8-4550-A35E-6AED143BDD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04" y="6046981"/>
            <a:ext cx="460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Social History </a:t>
            </a:r>
            <a:r>
              <a:rPr lang="fr-FR" b="0" noProof="1"/>
              <a:t>Smoking + Alcohol Use        0..1</a:t>
            </a:r>
          </a:p>
        </p:txBody>
      </p:sp>
      <p:sp>
        <p:nvSpPr>
          <p:cNvPr id="25" name="Text Box 10">
            <a:extLst>
              <a:ext uri="{FF2B5EF4-FFF2-40B4-BE49-F238E27FC236}">
                <a16:creationId xmlns:a16="http://schemas.microsoft.com/office/drawing/2014/main" id="{8C0F6ED2-3E94-25CC-52C8-9C2137E32C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6616" y="6428271"/>
            <a:ext cx="4608000" cy="307777"/>
          </a:xfrm>
          <a:prstGeom prst="rect">
            <a:avLst/>
          </a:prstGeom>
          <a:solidFill>
            <a:srgbClr val="8BD152"/>
          </a:solidFill>
          <a:ln>
            <a:noFill/>
            <a:headEnd/>
            <a:tailEnd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p:spPr>
        <p:txBody>
          <a:bodyPr wrap="square">
            <a:spAutoFit/>
          </a:bodyPr>
          <a:lstStyle>
            <a:defPPr>
              <a:defRPr lang="de-DE"/>
            </a:defPPr>
            <a:lvl1pPr marL="0" marR="0" lvl="0" indent="0" defTabSz="914400" eaLnBrk="1" fontAlgn="auto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Tx/>
              <a:buSzTx/>
              <a:buFontTx/>
              <a:buNone/>
              <a:tabLst/>
              <a:defRPr kumimoji="0" sz="1400" b="1" i="0" u="none" strike="noStrike" kern="0" cap="none" spc="0" normalizeH="0" baseline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Verdana" panose="020B0604030504040204" pitchFamily="34" charset="0"/>
                <a:ea typeface="Verdana" panose="020B0604030504040204" pitchFamily="34" charset="0"/>
              </a:defRPr>
            </a:lvl1pPr>
          </a:lstStyle>
          <a:p>
            <a:r>
              <a:rPr lang="fr-FR" noProof="1"/>
              <a:t>Vital Signs</a:t>
            </a:r>
            <a:r>
              <a:rPr lang="fr-FR" b="0" noProof="1"/>
              <a:t>                                                0..1</a:t>
            </a:r>
          </a:p>
        </p:txBody>
      </p:sp>
      <p:sp>
        <p:nvSpPr>
          <p:cNvPr id="26" name="Textfeld 16">
            <a:extLst>
              <a:ext uri="{FF2B5EF4-FFF2-40B4-BE49-F238E27FC236}">
                <a16:creationId xmlns:a16="http://schemas.microsoft.com/office/drawing/2014/main" id="{B0C908C1-BEA7-C420-93FE-2695596BAB9F}"/>
              </a:ext>
            </a:extLst>
          </p:cNvPr>
          <p:cNvSpPr txBox="1"/>
          <p:nvPr/>
        </p:nvSpPr>
        <p:spPr>
          <a:xfrm>
            <a:off x="323468" y="53394"/>
            <a:ext cx="11702628" cy="307777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400" b="1" dirty="0">
                <a:latin typeface="Verdana" panose="020B0604030504040204" pitchFamily="34" charset="0"/>
                <a:ea typeface="Verdana" panose="020B0604030504040204" pitchFamily="34" charset="0"/>
              </a:rPr>
              <a:t>IPS sections                                                        MS          Handling empty sections &amp; missing data</a:t>
            </a:r>
          </a:p>
        </p:txBody>
      </p:sp>
    </p:spTree>
    <p:extLst>
      <p:ext uri="{BB962C8B-B14F-4D97-AF65-F5344CB8AC3E}">
        <p14:creationId xmlns:p14="http://schemas.microsoft.com/office/powerpoint/2010/main" val="3104972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Design">
  <a:themeElements>
    <a:clrScheme name="ahdis 2">
      <a:dk1>
        <a:srgbClr val="000000"/>
      </a:dk1>
      <a:lt1>
        <a:srgbClr val="FFFFFF"/>
      </a:lt1>
      <a:dk2>
        <a:srgbClr val="3B5D73"/>
      </a:dk2>
      <a:lt2>
        <a:srgbClr val="FFFFFF"/>
      </a:lt2>
      <a:accent1>
        <a:srgbClr val="3B5D73"/>
      </a:accent1>
      <a:accent2>
        <a:srgbClr val="E42140"/>
      </a:accent2>
      <a:accent3>
        <a:srgbClr val="EE8500"/>
      </a:accent3>
      <a:accent4>
        <a:srgbClr val="3D5C50"/>
      </a:accent4>
      <a:accent5>
        <a:srgbClr val="565655"/>
      </a:accent5>
      <a:accent6>
        <a:srgbClr val="00799C"/>
      </a:accent6>
      <a:hlink>
        <a:srgbClr val="3B5D73"/>
      </a:hlink>
      <a:folHlink>
        <a:srgbClr val="3B5D73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HL7 2019">
  <a:themeElements>
    <a:clrScheme name="HL7 2019">
      <a:dk1>
        <a:srgbClr val="000000"/>
      </a:dk1>
      <a:lt1>
        <a:srgbClr val="FFFFFF"/>
      </a:lt1>
      <a:dk2>
        <a:srgbClr val="000000"/>
      </a:dk2>
      <a:lt2>
        <a:srgbClr val="C0C0C0"/>
      </a:lt2>
      <a:accent1>
        <a:srgbClr val="EC2227"/>
      </a:accent1>
      <a:accent2>
        <a:srgbClr val="005A8C"/>
      </a:accent2>
      <a:accent3>
        <a:srgbClr val="EA8525"/>
      </a:accent3>
      <a:accent4>
        <a:srgbClr val="FFCC32"/>
      </a:accent4>
      <a:accent5>
        <a:srgbClr val="6EB4CD"/>
      </a:accent5>
      <a:accent6>
        <a:srgbClr val="63619A"/>
      </a:accent6>
      <a:hlink>
        <a:srgbClr val="0070C0"/>
      </a:hlink>
      <a:folHlink>
        <a:srgbClr val="7030A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Refined 1">
        <a:dk1>
          <a:srgbClr val="666633"/>
        </a:dk1>
        <a:lt1>
          <a:srgbClr val="FFFFFF"/>
        </a:lt1>
        <a:dk2>
          <a:srgbClr val="000000"/>
        </a:dk2>
        <a:lt2>
          <a:srgbClr val="FFFFFF"/>
        </a:lt2>
        <a:accent1>
          <a:srgbClr val="666699"/>
        </a:accent1>
        <a:accent2>
          <a:srgbClr val="990000"/>
        </a:accent2>
        <a:accent3>
          <a:srgbClr val="AAAAAA"/>
        </a:accent3>
        <a:accent4>
          <a:srgbClr val="DADADA"/>
        </a:accent4>
        <a:accent5>
          <a:srgbClr val="B8B8CA"/>
        </a:accent5>
        <a:accent6>
          <a:srgbClr val="8A0000"/>
        </a:accent6>
        <a:hlink>
          <a:srgbClr val="99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2">
        <a:dk1>
          <a:srgbClr val="4D4D4D"/>
        </a:dk1>
        <a:lt1>
          <a:srgbClr val="FFFFFF"/>
        </a:lt1>
        <a:dk2>
          <a:srgbClr val="4A1102"/>
        </a:dk2>
        <a:lt2>
          <a:srgbClr val="FFFFFF"/>
        </a:lt2>
        <a:accent1>
          <a:srgbClr val="CC3300"/>
        </a:accent1>
        <a:accent2>
          <a:srgbClr val="666699"/>
        </a:accent2>
        <a:accent3>
          <a:srgbClr val="B1AAAA"/>
        </a:accent3>
        <a:accent4>
          <a:srgbClr val="DADADA"/>
        </a:accent4>
        <a:accent5>
          <a:srgbClr val="E2ADAA"/>
        </a:accent5>
        <a:accent6>
          <a:srgbClr val="5C5C8A"/>
        </a:accent6>
        <a:hlink>
          <a:srgbClr val="FF9900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3">
        <a:dk1>
          <a:srgbClr val="666699"/>
        </a:dk1>
        <a:lt1>
          <a:srgbClr val="FFFFFF"/>
        </a:lt1>
        <a:dk2>
          <a:srgbClr val="400040"/>
        </a:dk2>
        <a:lt2>
          <a:srgbClr val="FFFFFF"/>
        </a:lt2>
        <a:accent1>
          <a:srgbClr val="FFCC00"/>
        </a:accent1>
        <a:accent2>
          <a:srgbClr val="FF3300"/>
        </a:accent2>
        <a:accent3>
          <a:srgbClr val="AFAAAF"/>
        </a:accent3>
        <a:accent4>
          <a:srgbClr val="DADADA"/>
        </a:accent4>
        <a:accent5>
          <a:srgbClr val="FFE2AA"/>
        </a:accent5>
        <a:accent6>
          <a:srgbClr val="E72D00"/>
        </a:accent6>
        <a:hlink>
          <a:srgbClr val="CC9900"/>
        </a:hlink>
        <a:folHlink>
          <a:srgbClr val="CC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4">
        <a:dk1>
          <a:srgbClr val="4D4D4D"/>
        </a:dk1>
        <a:lt1>
          <a:srgbClr val="FFFFFF"/>
        </a:lt1>
        <a:dk2>
          <a:srgbClr val="006699"/>
        </a:dk2>
        <a:lt2>
          <a:srgbClr val="CCECFF"/>
        </a:lt2>
        <a:accent1>
          <a:srgbClr val="339966"/>
        </a:accent1>
        <a:accent2>
          <a:srgbClr val="3366FF"/>
        </a:accent2>
        <a:accent3>
          <a:srgbClr val="AAB8CA"/>
        </a:accent3>
        <a:accent4>
          <a:srgbClr val="DADADA"/>
        </a:accent4>
        <a:accent5>
          <a:srgbClr val="ADCAB8"/>
        </a:accent5>
        <a:accent6>
          <a:srgbClr val="2D5CE7"/>
        </a:accent6>
        <a:hlink>
          <a:srgbClr val="33CCFF"/>
        </a:hlink>
        <a:folHlink>
          <a:srgbClr val="FFFF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Refined 5">
        <a:dk1>
          <a:srgbClr val="000000"/>
        </a:dk1>
        <a:lt1>
          <a:srgbClr val="FFFFFF"/>
        </a:lt1>
        <a:dk2>
          <a:srgbClr val="CC0000"/>
        </a:dk2>
        <a:lt2>
          <a:srgbClr val="666699"/>
        </a:lt2>
        <a:accent1>
          <a:srgbClr val="FF6600"/>
        </a:accent1>
        <a:accent2>
          <a:srgbClr val="FF9933"/>
        </a:accent2>
        <a:accent3>
          <a:srgbClr val="FFFFFF"/>
        </a:accent3>
        <a:accent4>
          <a:srgbClr val="000000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3333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6">
        <a:dk1>
          <a:srgbClr val="000000"/>
        </a:dk1>
        <a:lt1>
          <a:srgbClr val="FFFFFF"/>
        </a:lt1>
        <a:dk2>
          <a:srgbClr val="000000"/>
        </a:dk2>
        <a:lt2>
          <a:srgbClr val="C0C0C0"/>
        </a:lt2>
        <a:accent1>
          <a:srgbClr val="CC3300"/>
        </a:accent1>
        <a:accent2>
          <a:srgbClr val="666699"/>
        </a:accent2>
        <a:accent3>
          <a:srgbClr val="FFFFFF"/>
        </a:accent3>
        <a:accent4>
          <a:srgbClr val="000000"/>
        </a:accent4>
        <a:accent5>
          <a:srgbClr val="E2ADAA"/>
        </a:accent5>
        <a:accent6>
          <a:srgbClr val="5C5C8A"/>
        </a:accent6>
        <a:hlink>
          <a:srgbClr val="999900"/>
        </a:hlink>
        <a:folHlink>
          <a:srgbClr val="4D4D4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Refined 7">
        <a:dk1>
          <a:srgbClr val="000000"/>
        </a:dk1>
        <a:lt1>
          <a:srgbClr val="FFFFFF"/>
        </a:lt1>
        <a:dk2>
          <a:srgbClr val="000066"/>
        </a:dk2>
        <a:lt2>
          <a:srgbClr val="333399"/>
        </a:lt2>
        <a:accent1>
          <a:srgbClr val="3399FF"/>
        </a:accent1>
        <a:accent2>
          <a:srgbClr val="9999FF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8AE7"/>
        </a:accent6>
        <a:hlink>
          <a:srgbClr val="00CCFF"/>
        </a:hlink>
        <a:folHlink>
          <a:srgbClr val="5F5F5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HL7 General PPT Template" id="{91879F38-AFC4-463F-A924-8C48DC8DED7E}" vid="{392C9A02-F8B8-436F-B661-94CEF9A67DC0}"/>
    </a:ext>
  </a:extLst>
</a:theme>
</file>

<file path=ppt/theme/theme3.xml><?xml version="1.0" encoding="utf-8"?>
<a:theme xmlns:a="http://schemas.openxmlformats.org/drawingml/2006/main" name="BFH_PPT_Vorlage_16-9">
  <a:themeElements>
    <a:clrScheme name="BFH RGB">
      <a:dk1>
        <a:sysClr val="windowText" lastClr="000000"/>
      </a:dk1>
      <a:lt1>
        <a:sysClr val="window" lastClr="FFFFFF"/>
      </a:lt1>
      <a:dk2>
        <a:srgbClr val="697D91"/>
      </a:dk2>
      <a:lt2>
        <a:srgbClr val="EEECE1"/>
      </a:lt2>
      <a:accent1>
        <a:srgbClr val="556455"/>
      </a:accent1>
      <a:accent2>
        <a:srgbClr val="8CAF82"/>
      </a:accent2>
      <a:accent3>
        <a:srgbClr val="506E96"/>
      </a:accent3>
      <a:accent4>
        <a:srgbClr val="87B9C8"/>
      </a:accent4>
      <a:accent5>
        <a:srgbClr val="645078"/>
      </a:accent5>
      <a:accent6>
        <a:srgbClr val="A087AA"/>
      </a:accent6>
      <a:hlink>
        <a:srgbClr val="699BBE"/>
      </a:hlink>
      <a:folHlink>
        <a:srgbClr val="B99164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aesentation_16-9.potx" id="{6F811350-F210-4D60-891A-0DCA6D5A534F}" vid="{12DD6161-BE3D-455A-A4C9-31E1411DE4CC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L7 FHIR Template Education_Webinars 2019" id="{B28E51EB-B8EE-4E4F-A9DA-4571B2AB418A}" vid="{791F76BA-4D7E-8448-BAD3-99E869B32A26}"/>
    </a:ext>
  </a:extLst>
</a:theme>
</file>

<file path=ppt/theme/theme5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QMPilot_ContentType" ma:contentTypeID="0x0101009127C3B567804923A8661E062BBD8EF500AB8983C84EF542A7976DC8547A5CDC52001BD440F45714504284DA526949208683" ma:contentTypeVersion="2" ma:contentTypeDescription="Create a new document." ma:contentTypeScope="" ma:versionID="95d96d0e05fc522efab3992e9c437c0b">
  <xsd:schema xmlns:xsd="http://www.w3.org/2001/XMLSchema" xmlns:xs="http://www.w3.org/2001/XMLSchema" xmlns:p="http://schemas.microsoft.com/office/2006/metadata/properties" xmlns:ns2="a324999b-a562-434c-9e36-ccb21447b81e" xmlns:ns3="2551ef7e-3b29-44d1-a8ad-ef34c26bfc60" targetNamespace="http://schemas.microsoft.com/office/2006/metadata/properties" ma:root="true" ma:fieldsID="684ec3e90215676da2dbe90943c797d9" ns2:_="" ns3:_="">
    <xsd:import namespace="a324999b-a562-434c-9e36-ccb21447b81e"/>
    <xsd:import namespace="2551ef7e-3b29-44d1-a8ad-ef34c26bfc60"/>
    <xsd:element name="properties">
      <xsd:complexType>
        <xsd:sequence>
          <xsd:element name="documentManagement">
            <xsd:complexType>
              <xsd:all>
                <xsd:element ref="ns2:BfhIntranetDepartmentText" minOccurs="0"/>
                <xsd:element ref="ns3:QMPilot_DokI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324999b-a562-434c-9e36-ccb21447b81e" elementFormDefault="qualified">
    <xsd:import namespace="http://schemas.microsoft.com/office/2006/documentManagement/types"/>
    <xsd:import namespace="http://schemas.microsoft.com/office/infopath/2007/PartnerControls"/>
    <xsd:element name="BfhIntranetDepartmentText" ma:index="8" ma:taxonomy="true" ma:internalName="BfhIntranetDocumentTypeText" ma:taxonomyFieldName="BfhIntranetDocumentType" ma:displayName="Dokumente" ma:fieldId="{f8359f88-a329-420a-8398-ef3d99cc0ffa}" ma:sspId="db51d986-4054-4caf-a2c9-3203a912c9cc" ma:termSetId="b53f0ae3-1e6d-4244-92c1-70838aa45c69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551ef7e-3b29-44d1-a8ad-ef34c26bfc60" elementFormDefault="qualified">
    <xsd:import namespace="http://schemas.microsoft.com/office/2006/documentManagement/types"/>
    <xsd:import namespace="http://schemas.microsoft.com/office/infopath/2007/PartnerControls"/>
    <xsd:element name="QMPilot_DokID" ma:index="10" nillable="true" ma:displayName="QMPilot_DokID" ma:description="QM-Pilot document identity" ma:internalName="QMPilot_DokID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QMPilot_DokID xmlns="2551ef7e-3b29-44d1-a8ad-ef34c26bfc60">470</QMPilot_DokID>
    <BfhIntranetDepartmentText xmlns="a324999b-a562-434c-9e36-ccb21447b81e">
      <Terms xmlns="http://schemas.microsoft.com/office/infopath/2007/PartnerControls">
        <TermInfo xmlns="http://schemas.microsoft.com/office/infopath/2007/PartnerControls">
          <TermName xmlns="http://schemas.microsoft.com/office/infopath/2007/PartnerControls">Vorlage</TermName>
          <TermId xmlns="http://schemas.microsoft.com/office/infopath/2007/PartnerControls">de1a6d3c-ac6a-4b34-8edd-308eb81066db</TermId>
        </TermInfo>
      </Terms>
    </BfhIntranetDepartmentText>
  </documentManagement>
</p:properties>
</file>

<file path=customXml/itemProps1.xml><?xml version="1.0" encoding="utf-8"?>
<ds:datastoreItem xmlns:ds="http://schemas.openxmlformats.org/officeDocument/2006/customXml" ds:itemID="{4AC6FB82-A15F-47C0-8C73-E5599F1DA4C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a324999b-a562-434c-9e36-ccb21447b81e"/>
    <ds:schemaRef ds:uri="2551ef7e-3b29-44d1-a8ad-ef34c26bfc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D2542CC-467A-4770-BDA7-ADCFF09F6DB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6985437-8812-4ABE-89CE-3E49C89E0BF6}">
  <ds:schemaRefs>
    <ds:schemaRef ds:uri="a324999b-a562-434c-9e36-ccb21447b81e"/>
    <ds:schemaRef ds:uri="http://purl.org/dc/elements/1.1/"/>
    <ds:schemaRef ds:uri="2551ef7e-3b29-44d1-a8ad-ef34c26bfc60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purl.org/dc/dcmitype/"/>
    <ds:schemaRef ds:uri="http://purl.org/dc/terms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BFH_PPT_Vorlage_16-9</Template>
  <TotalTime>0</TotalTime>
  <Words>337</Words>
  <Application>Microsoft Office PowerPoint</Application>
  <PresentationFormat>Custom</PresentationFormat>
  <Paragraphs>65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11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3</vt:i4>
      </vt:variant>
    </vt:vector>
  </HeadingPairs>
  <TitlesOfParts>
    <vt:vector size="18" baseType="lpstr">
      <vt:lpstr>MS PGothic</vt:lpstr>
      <vt:lpstr>Arial</vt:lpstr>
      <vt:lpstr>Calibri</vt:lpstr>
      <vt:lpstr>Consolas</vt:lpstr>
      <vt:lpstr>Glober Regular</vt:lpstr>
      <vt:lpstr>Glober xBold</vt:lpstr>
      <vt:lpstr>Lucida Grande</vt:lpstr>
      <vt:lpstr>Lucida Sans</vt:lpstr>
      <vt:lpstr>Times New Roman</vt:lpstr>
      <vt:lpstr>Verdana</vt:lpstr>
      <vt:lpstr>Wingdings</vt:lpstr>
      <vt:lpstr>Office-Design</vt:lpstr>
      <vt:lpstr>HL7 2019</vt:lpstr>
      <vt:lpstr>BFH_PPT_Vorlage_16-9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Michaela Ziegler;Oliver Egger</dc:creator>
  <dc:description> </dc:description>
  <cp:lastModifiedBy>Michaela Ziegler</cp:lastModifiedBy>
  <cp:revision>958</cp:revision>
  <cp:lastPrinted>2023-06-28T11:12:02Z</cp:lastPrinted>
  <dcterms:created xsi:type="dcterms:W3CDTF">2019-05-29T12:15:31Z</dcterms:created>
  <dcterms:modified xsi:type="dcterms:W3CDTF">2024-09-26T14:49:47Z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fhIntranetDocumentType">
    <vt:lpwstr>241;#Vorlage|de1a6d3c-ac6a-4b34-8edd-308eb81066db</vt:lpwstr>
  </property>
  <property fmtid="{D5CDD505-2E9C-101B-9397-08002B2CF9AE}" pid="3" name="ContentTypeId">
    <vt:lpwstr>0x0101009127C3B567804923A8661E062BBD8EF500AB8983C84EF542A7976DC8547A5CDC52001BD440F45714504284DA526949208683</vt:lpwstr>
  </property>
  <property fmtid="{D5CDD505-2E9C-101B-9397-08002B2CF9AE}" pid="4" name="TaxCatchAll">
    <vt:lpwstr>241;#Vorlage|de1a6d3c-ac6a-4b34-8edd-308eb81066db</vt:lpwstr>
  </property>
</Properties>
</file>