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C3AED-A6AC-2A4F-9BE0-93A8D50B3858}" type="datetimeFigureOut">
              <a:rPr lang="de-DE" smtClean="0"/>
              <a:t>15.11.22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4DD57-36B1-A241-8CE8-B1A3605B8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14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4DD57-36B1-A241-8CE8-B1A3605B8A2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24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03388-FEB3-236E-13ED-C41830176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230B9A-5E45-A65A-1C0A-71ED0F0E4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6DF06-1E43-0F68-8EA4-6CE272EB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0C0E-D0FA-AE4B-AFD3-7BBA5CD29369}" type="datetimeFigureOut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C997A7-9CCB-00A0-46FF-B0D49E03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51FED-52EE-4CA8-E47A-4B994991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0AD-DBF8-8E40-B7CC-853535DAE8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04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4FE57-ECFA-53A8-001A-CF6DB724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A8D088-3C83-5783-9005-D4C9BE52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07391-3019-956F-9562-D1D06E94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0C0E-D0FA-AE4B-AFD3-7BBA5CD29369}" type="datetimeFigureOut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C95B92-D4B7-E9BC-4C25-6B714769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C95C6B-276E-606C-4C26-173D2720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0AD-DBF8-8E40-B7CC-853535DAE8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80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D74A1A-F873-55DF-B4ED-55A96E908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ABE43A-2661-F16D-B765-7EDCFD02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AF2E6-D395-119A-710D-7C71B65B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0C0E-D0FA-AE4B-AFD3-7BBA5CD29369}" type="datetimeFigureOut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012FB-A560-508F-E048-A888C097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D66655-9163-0B1D-B7DF-E255ADE3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0AD-DBF8-8E40-B7CC-853535DAE8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5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892D5-D77F-9B5B-9DFA-DBCA02E9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7A2CAE-665B-0C5C-AF90-319362E5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20AA1A-0EB5-3CCB-8764-60D1EE99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0C0E-D0FA-AE4B-AFD3-7BBA5CD29369}" type="datetimeFigureOut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397A61-00D7-66F9-9903-2CFB1338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0D36B9-8030-C176-01AA-79854AE0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0AD-DBF8-8E40-B7CC-853535DAE8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0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3041F-5DCB-1B23-D6D7-419653A7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B87768-F205-29C6-D91E-16A8FA3F8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1F7BE4-166C-2B33-A78F-EA8335AE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0C0E-D0FA-AE4B-AFD3-7BBA5CD29369}" type="datetimeFigureOut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B9076-CBBD-CF19-EABE-F5408CA3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BA4C07-1F99-1440-1D2D-0741D3FD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0AD-DBF8-8E40-B7CC-853535DAE8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23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9B43F-B513-81BD-B132-83754B49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E73A-7B24-3CBE-DC7B-41FD998CA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27251D-9C7C-04BA-2F4A-67F4EAE48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97C364-0F74-AF9F-3904-08F8397A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0C0E-D0FA-AE4B-AFD3-7BBA5CD29369}" type="datetimeFigureOut">
              <a:rPr lang="de-DE" smtClean="0"/>
              <a:t>15.11.22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6F9ACF-7601-BED9-A176-6D3C6E9A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F6ED23-71D8-7928-E8D1-F96051B3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0AD-DBF8-8E40-B7CC-853535DAE8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14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39764-8175-C331-E242-2AD9E48A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C92EEC-3FDC-9145-E6A1-730BFED1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44E21E-1605-9791-7B5B-BAE4369DB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C4BABA-CB69-CDC9-D5C0-58A12FB4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13707C-C3BF-D30F-1DB8-2A95B4CF6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F3A67C-67E2-9409-D51E-2E4512E5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0C0E-D0FA-AE4B-AFD3-7BBA5CD29369}" type="datetimeFigureOut">
              <a:rPr lang="de-DE" smtClean="0"/>
              <a:t>15.11.22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6957A8-C700-18B6-4D93-A76AD7B9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31B1D2-8D41-92BD-9BDB-C643A111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0AD-DBF8-8E40-B7CC-853535DAE8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61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09E90-AA35-94FB-7FE1-BE82FE6C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6E80C5-9CFD-78F1-6773-CC950EFB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0C0E-D0FA-AE4B-AFD3-7BBA5CD29369}" type="datetimeFigureOut">
              <a:rPr lang="de-DE" smtClean="0"/>
              <a:t>15.11.22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B38AE3-6AB0-BC2B-621B-246B82F0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0F3187-D422-82AF-3AFE-70B6D95B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0AD-DBF8-8E40-B7CC-853535DAE8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82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41418E-ED8D-ACF9-BFD1-6C57FA8D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0C0E-D0FA-AE4B-AFD3-7BBA5CD29369}" type="datetimeFigureOut">
              <a:rPr lang="de-DE" smtClean="0"/>
              <a:t>15.11.22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A36A7E-CFF7-4EAF-54D3-1666E57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69A7C-9CF9-1EA8-9F59-9862F7B8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0AD-DBF8-8E40-B7CC-853535DAE8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68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6524A-A4EA-6B4A-4476-C42DE516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3D4A57-EF2F-2F87-7922-BC3772D1F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4946F2-EBA7-87C1-8A62-355B7686D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1ED5CD-8207-4B3C-60D6-A41E53E8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0C0E-D0FA-AE4B-AFD3-7BBA5CD29369}" type="datetimeFigureOut">
              <a:rPr lang="de-DE" smtClean="0"/>
              <a:t>15.11.22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517629-A1F9-9A2E-231C-48319039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510ED1-5545-4657-3228-0BFD327D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0AD-DBF8-8E40-B7CC-853535DAE8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69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E9594-A110-7731-D7DA-1FCC2110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126B40-63B8-4345-8942-99FCDA15E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8F042B-F65C-1AF1-367A-C50BE65D6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56417B-A20C-C94D-FBEF-F1A7A877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0C0E-D0FA-AE4B-AFD3-7BBA5CD29369}" type="datetimeFigureOut">
              <a:rPr lang="de-DE" smtClean="0"/>
              <a:t>15.11.22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1326FF-24C1-8299-7950-4CD05829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791FC5-41C6-37DF-370E-90C847AD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0AD-DBF8-8E40-B7CC-853535DAE8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9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6664AB-949F-5C9A-D1B6-C538D57E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7DCFB-2DFC-9AD5-FBDC-E8CA95D7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76783-4F20-ED1A-5A6C-7316956A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20C0E-D0FA-AE4B-AFD3-7BBA5CD29369}" type="datetimeFigureOut">
              <a:rPr lang="de-DE" smtClean="0"/>
              <a:t>15.11.22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3A28B0-2F7B-1898-57EB-19E7BE789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7F832-E27A-65A1-8D59-C0B324E0E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C0AD-DBF8-8E40-B7CC-853535DAE8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82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319CD78-E52B-C6B8-A697-3EABE8A91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8" r="2446"/>
          <a:stretch/>
        </p:blipFill>
        <p:spPr>
          <a:xfrm>
            <a:off x="957431" y="362942"/>
            <a:ext cx="10058400" cy="115388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3B6C008-076E-D44F-6190-312386F84EE6}"/>
              </a:ext>
            </a:extLst>
          </p:cNvPr>
          <p:cNvSpPr txBox="1"/>
          <p:nvPr/>
        </p:nvSpPr>
        <p:spPr>
          <a:xfrm>
            <a:off x="8390965" y="5303520"/>
            <a:ext cx="271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Juerg Bleuer</a:t>
            </a:r>
          </a:p>
          <a:p>
            <a:r>
              <a:rPr lang="de-DE" dirty="0" err="1"/>
              <a:t>bleuer@healthevidence.ch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4FBDABA-4452-FE0F-8566-A49BA9BE6421}"/>
              </a:ext>
            </a:extLst>
          </p:cNvPr>
          <p:cNvSpPr txBox="1"/>
          <p:nvPr/>
        </p:nvSpPr>
        <p:spPr>
          <a:xfrm>
            <a:off x="957431" y="543440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15.11.2022</a:t>
            </a:r>
          </a:p>
        </p:txBody>
      </p:sp>
    </p:spTree>
    <p:extLst>
      <p:ext uri="{BB962C8B-B14F-4D97-AF65-F5344CB8AC3E}">
        <p14:creationId xmlns:p14="http://schemas.microsoft.com/office/powerpoint/2010/main" val="193378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6FDBC32-8F11-EF18-8675-1B3408BC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082773"/>
            <a:ext cx="7772400" cy="400396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06DB977-227D-7545-2C8A-A253007C70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051"/>
          <a:stretch/>
        </p:blipFill>
        <p:spPr>
          <a:xfrm>
            <a:off x="8789744" y="5311677"/>
            <a:ext cx="2616200" cy="85245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742217-CE32-85FA-B049-738693906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17" y="5270821"/>
            <a:ext cx="2903124" cy="117301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4761EFB-2BD4-EC4C-2B77-7B2902ED2E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043" r="17982" b="71495"/>
          <a:stretch/>
        </p:blipFill>
        <p:spPr>
          <a:xfrm>
            <a:off x="2565155" y="5270821"/>
            <a:ext cx="714486" cy="3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8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AD88E69-CC66-91F8-95B8-69405B1A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65" y="677732"/>
            <a:ext cx="1098875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781149D-172F-0404-C49A-B7026DEC9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25" y="1129552"/>
            <a:ext cx="10412975" cy="455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1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42D6F4F-6413-374A-3009-88171BCD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47237"/>
            <a:ext cx="7772400" cy="95925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20637A0-2D99-BADC-EF6C-1A0E71053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8" r="2446"/>
          <a:stretch/>
        </p:blipFill>
        <p:spPr>
          <a:xfrm>
            <a:off x="5594824" y="5044056"/>
            <a:ext cx="6177986" cy="1012461"/>
          </a:xfrm>
          <a:prstGeom prst="rect">
            <a:avLst/>
          </a:prstGeom>
        </p:spPr>
      </p:pic>
      <p:sp>
        <p:nvSpPr>
          <p:cNvPr id="6" name="Nach oben gebogener Pfeil 5">
            <a:extLst>
              <a:ext uri="{FF2B5EF4-FFF2-40B4-BE49-F238E27FC236}">
                <a16:creationId xmlns:a16="http://schemas.microsoft.com/office/drawing/2014/main" id="{DF7F073D-9423-669D-478A-E2125BF56540}"/>
              </a:ext>
            </a:extLst>
          </p:cNvPr>
          <p:cNvSpPr/>
          <p:nvPr/>
        </p:nvSpPr>
        <p:spPr>
          <a:xfrm rot="5400000">
            <a:off x="1671841" y="2332314"/>
            <a:ext cx="4238737" cy="3306872"/>
          </a:xfrm>
          <a:prstGeom prst="bentUpArrow">
            <a:avLst>
              <a:gd name="adj1" fmla="val 16288"/>
              <a:gd name="adj2" fmla="val 17992"/>
              <a:gd name="adj3" fmla="val 19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B982394-F16C-E9EC-EAAB-458A4A26B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419" y="2189725"/>
            <a:ext cx="2171983" cy="28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8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Breitbild</PresentationFormat>
  <Paragraphs>4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Juerg Bleuer</dc:creator>
  <cp:lastModifiedBy>Juerg Bleuer</cp:lastModifiedBy>
  <cp:revision>1</cp:revision>
  <dcterms:created xsi:type="dcterms:W3CDTF">2022-11-15T10:32:01Z</dcterms:created>
  <dcterms:modified xsi:type="dcterms:W3CDTF">2022-11-15T10:49:50Z</dcterms:modified>
</cp:coreProperties>
</file>