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-3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7576-983C-6A41-AA5B-99BAA70CEFE8}" type="datetimeFigureOut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37E6-EE10-D748-83C1-513A60F70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7576-983C-6A41-AA5B-99BAA70CEFE8}" type="datetimeFigureOut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37E6-EE10-D748-83C1-513A60F70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3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7576-983C-6A41-AA5B-99BAA70CEFE8}" type="datetimeFigureOut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37E6-EE10-D748-83C1-513A60F70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7576-983C-6A41-AA5B-99BAA70CEFE8}" type="datetimeFigureOut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37E6-EE10-D748-83C1-513A60F70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3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7576-983C-6A41-AA5B-99BAA70CEFE8}" type="datetimeFigureOut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37E6-EE10-D748-83C1-513A60F70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9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7576-983C-6A41-AA5B-99BAA70CEFE8}" type="datetimeFigureOut">
              <a:rPr lang="en-US" smtClean="0"/>
              <a:t>9/17/14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37E6-EE10-D748-83C1-513A60F70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7576-983C-6A41-AA5B-99BAA70CEFE8}" type="datetimeFigureOut">
              <a:rPr lang="en-US" smtClean="0"/>
              <a:t>9/17/14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37E6-EE10-D748-83C1-513A60F70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0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7576-983C-6A41-AA5B-99BAA70CEFE8}" type="datetimeFigureOut">
              <a:rPr lang="en-US" smtClean="0"/>
              <a:t>9/17/14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37E6-EE10-D748-83C1-513A60F70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2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7576-983C-6A41-AA5B-99BAA70CEFE8}" type="datetimeFigureOut">
              <a:rPr lang="en-US" smtClean="0"/>
              <a:t>9/17/14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37E6-EE10-D748-83C1-513A60F70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3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7576-983C-6A41-AA5B-99BAA70CEFE8}" type="datetimeFigureOut">
              <a:rPr lang="en-US" smtClean="0"/>
              <a:t>9/17/14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37E6-EE10-D748-83C1-513A60F70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5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7576-983C-6A41-AA5B-99BAA70CEFE8}" type="datetimeFigureOut">
              <a:rPr lang="en-US" smtClean="0"/>
              <a:t>9/17/14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37E6-EE10-D748-83C1-513A60F70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7576-983C-6A41-AA5B-99BAA70CEFE8}" type="datetimeFigureOut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D37E6-EE10-D748-83C1-513A60F70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001" y="751905"/>
            <a:ext cx="3088142" cy="1152794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808933" y="1415626"/>
            <a:ext cx="7654431" cy="3716729"/>
            <a:chOff x="300331" y="842839"/>
            <a:chExt cx="9823244" cy="415104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331" y="1467281"/>
              <a:ext cx="2563402" cy="1922042"/>
            </a:xfrm>
            <a:prstGeom prst="rect">
              <a:avLst/>
            </a:prstGeom>
          </p:spPr>
        </p:pic>
        <p:grpSp>
          <p:nvGrpSpPr>
            <p:cNvPr id="22" name="Group 21"/>
            <p:cNvGrpSpPr/>
            <p:nvPr/>
          </p:nvGrpSpPr>
          <p:grpSpPr>
            <a:xfrm>
              <a:off x="3076677" y="842839"/>
              <a:ext cx="3416691" cy="2516452"/>
              <a:chOff x="4184653" y="902540"/>
              <a:chExt cx="3416691" cy="2516452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84653" y="1484436"/>
                <a:ext cx="1934556" cy="1934556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5926463" y="902540"/>
                <a:ext cx="12758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Strong Lens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246145" y="1810863"/>
                <a:ext cx="318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A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283115" y="1423058"/>
                <a:ext cx="318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B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6074" y="3437064"/>
              <a:ext cx="2519904" cy="1556817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65123" y="3494382"/>
              <a:ext cx="2290729" cy="1473756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55852" y="1562026"/>
              <a:ext cx="2233326" cy="1672839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73014" y="3453515"/>
              <a:ext cx="2377643" cy="1471718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73912" y="1424735"/>
              <a:ext cx="1810129" cy="1810129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732727" y="3359291"/>
              <a:ext cx="2390848" cy="14588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4572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JPL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Romero-Wolf</dc:creator>
  <cp:lastModifiedBy>Andrew Romero-Wolf</cp:lastModifiedBy>
  <cp:revision>5</cp:revision>
  <dcterms:created xsi:type="dcterms:W3CDTF">2014-09-17T23:09:21Z</dcterms:created>
  <dcterms:modified xsi:type="dcterms:W3CDTF">2014-09-18T01:19:34Z</dcterms:modified>
</cp:coreProperties>
</file>