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7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>
      <p:cViewPr>
        <p:scale>
          <a:sx n="148" d="100"/>
          <a:sy n="148" d="100"/>
        </p:scale>
        <p:origin x="-1373" y="-29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51B1-ED5C-42DA-A58F-98EAF488A07F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C6FB-4DD1-45E8-A463-09EC0F638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9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0522-B809-4CE1-9E7B-E79DD092637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FEF1-AF4E-4162-988F-808FB2AB8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SIW paper figures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F27C3D-D18F-49DA-B0A9-A67FBD7EBC70}"/>
              </a:ext>
            </a:extLst>
          </p:cNvPr>
          <p:cNvGrpSpPr/>
          <p:nvPr/>
        </p:nvGrpSpPr>
        <p:grpSpPr>
          <a:xfrm>
            <a:off x="3635896" y="2276872"/>
            <a:ext cx="2880320" cy="925071"/>
            <a:chOff x="3635896" y="2276872"/>
            <a:chExt cx="2880320" cy="925071"/>
          </a:xfrm>
        </p:grpSpPr>
        <p:sp>
          <p:nvSpPr>
            <p:cNvPr id="4" name="Rectangle 3"/>
            <p:cNvSpPr/>
            <p:nvPr/>
          </p:nvSpPr>
          <p:spPr>
            <a:xfrm>
              <a:off x="3635896" y="2276872"/>
              <a:ext cx="1008112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Local RTI Component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08104" y="2276872"/>
              <a:ext cx="1008112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Federate Application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644008" y="2564904"/>
              <a:ext cx="864096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44008" y="2924944"/>
              <a:ext cx="864096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16016" y="2276872"/>
              <a:ext cx="696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callback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0032" y="2924944"/>
              <a:ext cx="400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80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61F4A2-C5B2-481F-8ED3-A46B0291CC1E}"/>
              </a:ext>
            </a:extLst>
          </p:cNvPr>
          <p:cNvGrpSpPr/>
          <p:nvPr/>
        </p:nvGrpSpPr>
        <p:grpSpPr>
          <a:xfrm>
            <a:off x="3707904" y="5193387"/>
            <a:ext cx="2880320" cy="914400"/>
            <a:chOff x="3707904" y="5193387"/>
            <a:chExt cx="2880320" cy="914400"/>
          </a:xfrm>
        </p:grpSpPr>
        <p:sp>
          <p:nvSpPr>
            <p:cNvPr id="4" name="Rectangle 3"/>
            <p:cNvSpPr/>
            <p:nvPr/>
          </p:nvSpPr>
          <p:spPr>
            <a:xfrm>
              <a:off x="3707904" y="5193387"/>
              <a:ext cx="1008112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</a:t>
              </a:r>
            </a:p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80112" y="5193387"/>
              <a:ext cx="1008112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</a:t>
              </a:r>
            </a:p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Federate Application image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4964320" y="5650587"/>
              <a:ext cx="615792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>
              <a:spLocks noChangeAspect="1"/>
            </p:cNvSpPr>
            <p:nvPr/>
          </p:nvSpPr>
          <p:spPr>
            <a:xfrm rot="16200000">
              <a:off x="4696152" y="5526435"/>
              <a:ext cx="288032" cy="24830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3C4BE5-08DE-4467-8FDD-8CD1DA241925}"/>
              </a:ext>
            </a:extLst>
          </p:cNvPr>
          <p:cNvGrpSpPr/>
          <p:nvPr/>
        </p:nvGrpSpPr>
        <p:grpSpPr>
          <a:xfrm>
            <a:off x="3707904" y="1844824"/>
            <a:ext cx="2880320" cy="914400"/>
            <a:chOff x="3707904" y="1844824"/>
            <a:chExt cx="2880320" cy="914400"/>
          </a:xfrm>
        </p:grpSpPr>
        <p:sp>
          <p:nvSpPr>
            <p:cNvPr id="51" name="Rectangle 50"/>
            <p:cNvSpPr/>
            <p:nvPr/>
          </p:nvSpPr>
          <p:spPr>
            <a:xfrm>
              <a:off x="3707904" y="1844824"/>
              <a:ext cx="1008112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</a:t>
              </a:r>
            </a:p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80112" y="1844824"/>
              <a:ext cx="1008112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Federate Application image</a:t>
              </a:r>
            </a:p>
          </p:txBody>
        </p:sp>
        <p:cxnSp>
          <p:nvCxnSpPr>
            <p:cNvPr id="53" name="Straight Arrow Connector 52"/>
            <p:cNvCxnSpPr>
              <a:stCxn id="51" idx="3"/>
              <a:endCxn id="52" idx="1"/>
            </p:cNvCxnSpPr>
            <p:nvPr/>
          </p:nvCxnSpPr>
          <p:spPr>
            <a:xfrm>
              <a:off x="4716016" y="2302024"/>
              <a:ext cx="864096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ecision 53"/>
            <p:cNvSpPr>
              <a:spLocks noChangeAspect="1"/>
            </p:cNvSpPr>
            <p:nvPr/>
          </p:nvSpPr>
          <p:spPr>
            <a:xfrm>
              <a:off x="4716016" y="2194203"/>
              <a:ext cx="338336" cy="22668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9C31E-5A48-4415-AAB2-C417C61E5DC2}"/>
              </a:ext>
            </a:extLst>
          </p:cNvPr>
          <p:cNvGrpSpPr/>
          <p:nvPr/>
        </p:nvGrpSpPr>
        <p:grpSpPr>
          <a:xfrm>
            <a:off x="3707904" y="3573016"/>
            <a:ext cx="2880320" cy="914400"/>
            <a:chOff x="3707904" y="3573016"/>
            <a:chExt cx="288032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3918F5-5784-4D1C-B93A-9B9EC2519E87}"/>
                </a:ext>
              </a:extLst>
            </p:cNvPr>
            <p:cNvSpPr/>
            <p:nvPr/>
          </p:nvSpPr>
          <p:spPr>
            <a:xfrm>
              <a:off x="3707904" y="3573016"/>
              <a:ext cx="1008112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Federate Application image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0BDA2-52AC-4579-B40E-E27107285DB7}"/>
                </a:ext>
              </a:extLst>
            </p:cNvPr>
            <p:cNvSpPr/>
            <p:nvPr/>
          </p:nvSpPr>
          <p:spPr>
            <a:xfrm>
              <a:off x="5580112" y="3573016"/>
              <a:ext cx="1008112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</a:t>
              </a:r>
            </a:p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image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E876EA-4778-4ECA-87FA-47CF8ACBBA8D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4716016" y="4030216"/>
              <a:ext cx="864096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30DFBE3-4049-422B-81E7-8B118C7A1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6016" y="3922395"/>
              <a:ext cx="338336" cy="22668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869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2411760" y="1844824"/>
            <a:ext cx="3960440" cy="2880320"/>
            <a:chOff x="2411760" y="1844824"/>
            <a:chExt cx="3960440" cy="2880320"/>
          </a:xfrm>
        </p:grpSpPr>
        <p:sp>
          <p:nvSpPr>
            <p:cNvPr id="42" name="Rectangle 41"/>
            <p:cNvSpPr/>
            <p:nvPr/>
          </p:nvSpPr>
          <p:spPr>
            <a:xfrm>
              <a:off x="3131840" y="1844824"/>
              <a:ext cx="3240360" cy="144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 Federate Application image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75856" y="2204864"/>
              <a:ext cx="1008112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LRC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20072" y="2204864"/>
              <a:ext cx="1008112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Federate Application</a:t>
              </a:r>
            </a:p>
          </p:txBody>
        </p:sp>
        <p:cxnSp>
          <p:nvCxnSpPr>
            <p:cNvPr id="7" name="Straight Arrow Connector 6"/>
            <p:cNvCxnSpPr>
              <a:cxnSpLocks/>
              <a:stCxn id="4" idx="2"/>
            </p:cNvCxnSpPr>
            <p:nvPr/>
          </p:nvCxnSpPr>
          <p:spPr>
            <a:xfrm>
              <a:off x="3779912" y="3119264"/>
              <a:ext cx="0" cy="1317848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5724128" y="3119264"/>
              <a:ext cx="0" cy="160588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79912" y="4437112"/>
              <a:ext cx="1944216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27784" y="3861048"/>
              <a:ext cx="1152128" cy="0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11760" y="3356992"/>
              <a:ext cx="1331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Image entrypoint:</a:t>
              </a:r>
            </a:p>
            <a:p>
              <a:r>
                <a:rPr lang="en-GB" sz="1200" b="1"/>
                <a:t>sh launch.sh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4437112"/>
              <a:ext cx="1826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sh $LRC_ENTRYPOINT $@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779912" y="4005064"/>
              <a:ext cx="288032" cy="0"/>
            </a:xfrm>
            <a:prstGeom prst="line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  <a:stCxn id="34" idx="1"/>
            </p:cNvCxnSpPr>
            <p:nvPr/>
          </p:nvCxnSpPr>
          <p:spPr>
            <a:xfrm>
              <a:off x="4067944" y="3999548"/>
              <a:ext cx="0" cy="293548"/>
            </a:xfrm>
            <a:prstGeom prst="line">
              <a:avLst/>
            </a:prstGeom>
            <a:ln w="25400" cap="flat">
              <a:solidFill>
                <a:schemeClr val="tx1"/>
              </a:solidFill>
              <a:round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779912" y="4293096"/>
              <a:ext cx="288032" cy="0"/>
            </a:xfrm>
            <a:prstGeom prst="line">
              <a:avLst/>
            </a:prstGeom>
            <a:ln w="25400" cap="flat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67944" y="3861048"/>
              <a:ext cx="6607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/>
                <a:t>. init.sh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63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SIW paper figures</vt:lpstr>
      <vt:lpstr>PowerPoint Presentation</vt:lpstr>
      <vt:lpstr>PowerPoint Presentation</vt:lpstr>
      <vt:lpstr>PowerPoint Presentation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den Berg</dc:creator>
  <cp:lastModifiedBy>Berg, T.W. (Tom) van den</cp:lastModifiedBy>
  <cp:revision>103</cp:revision>
  <dcterms:created xsi:type="dcterms:W3CDTF">2016-05-19T19:48:40Z</dcterms:created>
  <dcterms:modified xsi:type="dcterms:W3CDTF">2020-01-24T19:50:15Z</dcterms:modified>
</cp:coreProperties>
</file>