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0" r:id="rId8"/>
    <p:sldId id="261" r:id="rId9"/>
    <p:sldId id="263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4A509-29C7-F2C1-9F88-036FA724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A1CAB-74E1-2633-2D6D-AC52E395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63C0C-1897-E027-104F-C5CF22E1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5AB68-990F-5A6A-07FE-730AF2D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C3ED3-19CA-0601-4489-5ACCE32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9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20B6-7BEF-A57D-4928-7F808987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BF8CD2-0B6B-4D85-CA29-2E413114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22F7B-50C8-79D2-A441-8B1B3FA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939EA-B3FD-12B4-FA7E-CCB8CCD1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B8B72-4D98-FB85-39AF-EEEE37F1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6A04E-A20E-CC91-9BCD-8AAC558D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2F2C91-E8C6-6732-2F5B-88F91EA7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8E2E9-C272-3D6F-7AA3-709B35AE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62CD3-7975-6D01-2B70-977440AE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FAC2A-292F-DDC0-716D-4F493EBA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5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8258D-D056-5E32-B141-AF06E41F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A1C22-36DD-E168-F1B4-4705B36D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64EA4-C5F3-0098-7BAB-44FD0859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1F9C5-19BC-9F11-7217-EF981E3F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B9A19-2F96-E2B5-5896-B3905E7B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1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C158-9C82-7602-2498-75461EBB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5C87E-65DA-13A5-9444-517F1922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47E05C-6894-2E67-D47F-5AB14F87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1942A-1006-3153-3326-F619A8D0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F4662-F633-15DA-704B-49C5615B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777D9-CC18-6A3E-46C2-07D78FF0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1879F-2375-C015-7BDE-9D5F28A60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60EE9-6CCC-72EB-8B5C-D2E28657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A7630A-4EA0-915E-FF88-CCF6EFE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A1BDC-AA08-200E-4067-27F01371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367BD-FDC4-87E4-2A0E-5EC7F8C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C8EF4-3E8F-DDC9-81F1-F3E546FB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BAB70-E625-B06D-7128-36A983DC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2308A3-9286-DD37-45A1-0E713D0C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7D421-524A-0EAF-FFA3-CA030307B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317F93-8490-4CCB-1B97-6C1C85B4E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D451F-0A55-2187-F66E-3C4BC89F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7DC45F-136A-0768-7085-B63431C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D2648D-2442-31ED-C569-481429FE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C3EBC-1AFB-9C05-E482-AD7A8F42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18A508-340B-4F7C-96F6-EDFC0EB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1CB151-869A-4826-4B90-B9D60C84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E71B2-8321-11A5-A5DC-03F8E99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1C31A1-18D5-3724-CBAB-C6F81B6B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DFB3F1-71CC-A8B6-C544-8EB0E2D9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92EFC-0C28-326A-E56E-0A87A5A1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FF32F-1AAE-D818-25E9-B47C797C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D7372-7C0A-740F-12A5-0DB534A3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7BF4A-557E-03F8-9D9B-1CA3173F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05F995-F426-D7DB-03AB-0A670AF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411A74-3BC3-69EF-FEF9-BC31B0EB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A6AE8-3291-9300-63EB-31C5D26C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55552-C1DD-E797-129F-CACF7E5D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C33E7D-FC2E-F71C-9168-11FB18B5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F0AC35-884C-C598-9A69-B76C7265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01E54E-7157-A06B-4165-8024F79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6C86A2-9CBC-D68B-9FD0-79B6B9F9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703B1-5C63-0A91-C1FF-27CF169D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FFFF00"/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3D4F3-4CA0-7270-A655-0983B6CB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9C4FC2-CAF1-4EB4-2267-885C17CC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0E130-0A6C-B0D4-BD3D-B4391B7EF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7B8A-2A38-4F60-984F-B6344F60DA64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520F4-8688-4595-0C1F-B4F232E8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BA4F3-6916-A471-4930-C2E36E3A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950F-9836-45ED-B0CB-2FCE47D53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ladkyi-ivan/Hladkyi_Bonda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9F75E-B46C-5985-641F-0091BF449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Bernard MT Condensed" panose="02050806060905020404" pitchFamily="18" charset="0"/>
              </a:rPr>
              <a:t>WanDer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351B7-F25A-AB35-C5C2-E3CD9BA6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400" dirty="0"/>
              <a:t>Туристичне агентство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1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1885B-54D2-60A2-C6BD-1432D7C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Autofit/>
          </a:bodyPr>
          <a:lstStyle/>
          <a:p>
            <a:r>
              <a:rPr lang="uk-UA" dirty="0">
                <a:latin typeface="+mn-lt"/>
              </a:rPr>
              <a:t>Інтерфейс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2E03-549E-4C0C-F84A-A185D819CD2D}"/>
              </a:ext>
            </a:extLst>
          </p:cNvPr>
          <p:cNvSpPr txBox="1"/>
          <p:nvPr/>
        </p:nvSpPr>
        <p:spPr>
          <a:xfrm>
            <a:off x="4788817" y="5491509"/>
            <a:ext cx="26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Сторінка вибраних турів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11B165-08E8-EA2C-E74C-A322CF6E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604708"/>
            <a:ext cx="6468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1885B-54D2-60A2-C6BD-1432D7C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Autofit/>
          </a:bodyPr>
          <a:lstStyle/>
          <a:p>
            <a:r>
              <a:rPr lang="uk-UA" dirty="0">
                <a:latin typeface="+mn-lt"/>
              </a:rPr>
              <a:t>Інтерфейс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2E03-549E-4C0C-F84A-A185D819CD2D}"/>
              </a:ext>
            </a:extLst>
          </p:cNvPr>
          <p:cNvSpPr txBox="1"/>
          <p:nvPr/>
        </p:nvSpPr>
        <p:spPr>
          <a:xfrm>
            <a:off x="4788817" y="5491509"/>
            <a:ext cx="26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Сторінка покупки турів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ECE44F-49AE-08C5-1D63-046C055D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9624" y="997159"/>
            <a:ext cx="7612750" cy="39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02D04-92BB-9D2A-6F51-FAC9ECE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C4062-994C-B086-F328-84D16C479FF1}"/>
              </a:ext>
            </a:extLst>
          </p:cNvPr>
          <p:cNvSpPr txBox="1"/>
          <p:nvPr/>
        </p:nvSpPr>
        <p:spPr>
          <a:xfrm>
            <a:off x="838200" y="1690688"/>
            <a:ext cx="47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https://github.com/hladkyi-ivan/Hladkyi_Bondar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7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07325"/>
            <a:ext cx="12191999" cy="5694220"/>
          </a:xfrm>
        </p:spPr>
        <p:txBody>
          <a:bodyPr/>
          <a:lstStyle/>
          <a:p>
            <a:r>
              <a:rPr lang="uk-UA" sz="2000" b="1" dirty="0"/>
              <a:t>ПРЕЗЕНТАЦІЯ ДО КУРСОВОГО ПРОЄКТУ</a:t>
            </a:r>
            <a:br>
              <a:rPr lang="uk-UA" sz="1600" b="1" dirty="0"/>
            </a:br>
            <a:br>
              <a:rPr lang="uk-UA" sz="1600" b="1" dirty="0"/>
            </a:br>
            <a:br>
              <a:rPr lang="ru-RU" sz="1600" dirty="0"/>
            </a:br>
            <a:r>
              <a:rPr lang="uk-UA" sz="1600" dirty="0"/>
              <a:t>з дисципліни «Сучасні мови об</a:t>
            </a:r>
            <a:r>
              <a:rPr lang="ru-RU" sz="1600" dirty="0"/>
              <a:t>’</a:t>
            </a:r>
            <a:r>
              <a:rPr lang="uk-UA" sz="1600" dirty="0" err="1"/>
              <a:t>єктно</a:t>
            </a:r>
            <a:r>
              <a:rPr lang="uk-UA" sz="1600" dirty="0"/>
              <a:t>-орієнтованого програмування»</a:t>
            </a:r>
            <a:br>
              <a:rPr lang="ru-RU" sz="1600" dirty="0"/>
            </a:br>
            <a:r>
              <a:rPr lang="uk-UA" sz="1600" dirty="0"/>
              <a:t> </a:t>
            </a:r>
            <a:br>
              <a:rPr lang="ru-RU" sz="1600" dirty="0"/>
            </a:br>
            <a:r>
              <a:rPr lang="uk-UA" sz="1600" dirty="0"/>
              <a:t>на тему Розробка </a:t>
            </a:r>
            <a:r>
              <a:rPr lang="en-US" sz="1600" dirty="0"/>
              <a:t>WPF </a:t>
            </a:r>
            <a:r>
              <a:rPr lang="uk-UA" sz="1600" dirty="0"/>
              <a:t>додатку «Туристичне агентство»	</a:t>
            </a:r>
            <a:br>
              <a:rPr lang="ru-RU" sz="1600" dirty="0"/>
            </a:br>
            <a:r>
              <a:rPr lang="uk-UA" sz="1600" dirty="0"/>
              <a:t> </a:t>
            </a:r>
            <a:br>
              <a:rPr lang="ru-RU" sz="1600" dirty="0"/>
            </a:br>
            <a:r>
              <a:rPr lang="uk-UA" sz="1600" dirty="0"/>
              <a:t>Студентів  2  курсу  КН–23–1  групи</a:t>
            </a:r>
            <a:br>
              <a:rPr lang="uk-UA" sz="1600" dirty="0"/>
            </a:br>
            <a:br>
              <a:rPr lang="ru-RU" sz="1600" dirty="0"/>
            </a:br>
            <a:r>
              <a:rPr lang="uk-UA" sz="1600" dirty="0"/>
              <a:t>Ступінь вищої освіти   «Бакалавр»</a:t>
            </a:r>
            <a:br>
              <a:rPr lang="uk-UA" sz="1600" dirty="0"/>
            </a:br>
            <a:br>
              <a:rPr lang="ru-RU" sz="1600" dirty="0"/>
            </a:br>
            <a:r>
              <a:rPr lang="uk-UA" sz="1600" dirty="0"/>
              <a:t>Спеціальність 122 – «Комп’ютерні науки»</a:t>
            </a:r>
            <a:br>
              <a:rPr lang="uk-UA" sz="1600" dirty="0"/>
            </a:br>
            <a:br>
              <a:rPr lang="ru-RU" sz="1600" dirty="0"/>
            </a:br>
            <a:r>
              <a:rPr lang="uk-UA" sz="1600" dirty="0"/>
              <a:t>Освітньо-професійна програма</a:t>
            </a:r>
            <a:br>
              <a:rPr lang="ru-RU" sz="1600" dirty="0"/>
            </a:br>
            <a:r>
              <a:rPr lang="ru-RU" sz="1600" dirty="0"/>
              <a:t>	</a:t>
            </a:r>
            <a:r>
              <a:rPr lang="uk-UA" sz="1600" dirty="0"/>
              <a:t>«Комп’ютерні науки»		</a:t>
            </a:r>
            <a:br>
              <a:rPr lang="uk-UA" sz="1600" dirty="0"/>
            </a:br>
            <a:br>
              <a:rPr lang="ru-RU" sz="1600" dirty="0"/>
            </a:br>
            <a:r>
              <a:rPr lang="uk-UA" sz="1600" dirty="0" err="1"/>
              <a:t>Бондарь</a:t>
            </a:r>
            <a:r>
              <a:rPr lang="uk-UA" sz="1600" dirty="0"/>
              <a:t> Н. В. та Гладкий І. Г.</a:t>
            </a:r>
            <a:br>
              <a:rPr lang="ru-RU" sz="1600" dirty="0"/>
            </a:br>
            <a:r>
              <a:rPr lang="uk-UA" sz="1600" dirty="0"/>
              <a:t>Керівник старший викладач кафедри АІС</a:t>
            </a:r>
            <a:br>
              <a:rPr lang="ru-RU" sz="1600" dirty="0"/>
            </a:br>
            <a:r>
              <a:rPr lang="uk-UA" sz="1600" dirty="0" err="1"/>
              <a:t>Бельська</a:t>
            </a:r>
            <a:r>
              <a:rPr lang="uk-UA" sz="1600" dirty="0"/>
              <a:t> В. Ю.</a:t>
            </a:r>
            <a:br>
              <a:rPr lang="uk-UA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857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CE2D1-3369-30F0-1BC4-44AA80DA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Розширена постановка завдання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82E14-AA18-E4A4-4FFC-3A5EEBACB8A8}"/>
              </a:ext>
            </a:extLst>
          </p:cNvPr>
          <p:cNvSpPr txBox="1"/>
          <p:nvPr/>
        </p:nvSpPr>
        <p:spPr>
          <a:xfrm>
            <a:off x="838200" y="882316"/>
            <a:ext cx="7972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Мета курсового проекту – створення віконного W</a:t>
            </a:r>
            <a:r>
              <a:rPr lang="en-US" dirty="0"/>
              <a:t>PF</a:t>
            </a:r>
            <a:r>
              <a:rPr lang="uk-UA" dirty="0"/>
              <a:t> додатку, призначеного для купівлі турів.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C1339-F0C2-0782-6173-A238CD15F665}"/>
              </a:ext>
            </a:extLst>
          </p:cNvPr>
          <p:cNvSpPr txBox="1"/>
          <p:nvPr/>
        </p:nvSpPr>
        <p:spPr>
          <a:xfrm>
            <a:off x="1022556" y="2020215"/>
            <a:ext cx="23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Функціональні вимоги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E1D25-24AF-BBB6-443B-648478900FB4}"/>
              </a:ext>
            </a:extLst>
          </p:cNvPr>
          <p:cNvSpPr txBox="1"/>
          <p:nvPr/>
        </p:nvSpPr>
        <p:spPr>
          <a:xfrm>
            <a:off x="987180" y="2848759"/>
            <a:ext cx="21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Купівля турів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C300E-B982-7545-A233-ED594F77085B}"/>
              </a:ext>
            </a:extLst>
          </p:cNvPr>
          <p:cNvSpPr txBox="1"/>
          <p:nvPr/>
        </p:nvSpPr>
        <p:spPr>
          <a:xfrm>
            <a:off x="992961" y="3515035"/>
            <a:ext cx="23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Пошук турів за фільтром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2EFBB-B0BE-B53E-85B7-E06C15835717}"/>
              </a:ext>
            </a:extLst>
          </p:cNvPr>
          <p:cNvSpPr txBox="1"/>
          <p:nvPr/>
        </p:nvSpPr>
        <p:spPr>
          <a:xfrm>
            <a:off x="1022555" y="4327174"/>
            <a:ext cx="26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Аккаунт користувача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3FF58-446E-31CA-CE4A-D213EB936269}"/>
              </a:ext>
            </a:extLst>
          </p:cNvPr>
          <p:cNvSpPr txBox="1"/>
          <p:nvPr/>
        </p:nvSpPr>
        <p:spPr>
          <a:xfrm>
            <a:off x="4503049" y="2061229"/>
            <a:ext cx="2761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Нефункціональні вимоги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026BA-5E7F-CBDB-D996-5392A5F4BD87}"/>
              </a:ext>
            </a:extLst>
          </p:cNvPr>
          <p:cNvSpPr txBox="1"/>
          <p:nvPr/>
        </p:nvSpPr>
        <p:spPr>
          <a:xfrm>
            <a:off x="4653132" y="2713814"/>
            <a:ext cx="2159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Правильність введених даних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B2384-8F35-7FED-7854-30D80628C44E}"/>
              </a:ext>
            </a:extLst>
          </p:cNvPr>
          <p:cNvSpPr txBox="1"/>
          <p:nvPr/>
        </p:nvSpPr>
        <p:spPr>
          <a:xfrm>
            <a:off x="4653133" y="3447778"/>
            <a:ext cx="2159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Зберігання даних у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F301C-A8FD-FC44-B8CF-B18001E8CDA2}"/>
              </a:ext>
            </a:extLst>
          </p:cNvPr>
          <p:cNvSpPr txBox="1"/>
          <p:nvPr/>
        </p:nvSpPr>
        <p:spPr>
          <a:xfrm>
            <a:off x="8358306" y="206122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Вимоги до </a:t>
            </a:r>
            <a:r>
              <a:rPr lang="uk-UA" sz="1800" dirty="0" err="1"/>
              <a:t>цілостності</a:t>
            </a:r>
            <a:r>
              <a:rPr lang="uk-UA" sz="1800" dirty="0"/>
              <a:t> даних</a:t>
            </a:r>
            <a:endParaRPr lang="ru-R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B8B453-2EE1-CC9E-9AD2-537A2CB9A4F5}"/>
              </a:ext>
            </a:extLst>
          </p:cNvPr>
          <p:cNvSpPr txBox="1"/>
          <p:nvPr/>
        </p:nvSpPr>
        <p:spPr>
          <a:xfrm>
            <a:off x="8358306" y="2778477"/>
            <a:ext cx="189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Обов’язкові поля 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8D8DC-098F-0426-3A45-E3D545D71002}"/>
              </a:ext>
            </a:extLst>
          </p:cNvPr>
          <p:cNvSpPr txBox="1"/>
          <p:nvPr/>
        </p:nvSpPr>
        <p:spPr>
          <a:xfrm>
            <a:off x="8358307" y="3312314"/>
            <a:ext cx="234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Відсутність декількох </a:t>
            </a:r>
            <a:r>
              <a:rPr lang="uk-UA" dirty="0" err="1"/>
              <a:t>користувучів</a:t>
            </a:r>
            <a:r>
              <a:rPr lang="uk-UA" dirty="0"/>
              <a:t> за 1 логіном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251F9-4D46-63D5-C017-6EC698EFC4C3}"/>
              </a:ext>
            </a:extLst>
          </p:cNvPr>
          <p:cNvSpPr txBox="1"/>
          <p:nvPr/>
        </p:nvSpPr>
        <p:spPr>
          <a:xfrm>
            <a:off x="8358307" y="4523874"/>
            <a:ext cx="234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Правильний формат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37F90F-3E64-0F20-2D4B-18D3AF3C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45" y="3447779"/>
            <a:ext cx="652400" cy="652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CBD79C-4DCE-83E1-815C-6DC24CF7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37" y="3447778"/>
            <a:ext cx="1160969" cy="6463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D78B74D-F5EA-9CBA-940A-577673158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58" y="4165124"/>
            <a:ext cx="646331" cy="64633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20BFAAA-87A7-EC90-156A-C5ADE0684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35" y="3486645"/>
            <a:ext cx="646331" cy="64633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054F9CE-7378-0A42-A59B-F6F939EAA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92" y="2713814"/>
            <a:ext cx="1160970" cy="644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238F1-4287-3B3D-655F-459CFDF112C3}"/>
              </a:ext>
            </a:extLst>
          </p:cNvPr>
          <p:cNvSpPr txBox="1"/>
          <p:nvPr/>
        </p:nvSpPr>
        <p:spPr>
          <a:xfrm>
            <a:off x="4653134" y="4188674"/>
            <a:ext cx="205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Прив’язка даних та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BBFBC-F0CD-4714-F9F8-AD30E7D8E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79" y="2751695"/>
            <a:ext cx="685801" cy="685801"/>
          </a:xfrm>
          <a:prstGeom prst="rect">
            <a:avLst/>
          </a:prstGeom>
        </p:spPr>
      </p:pic>
      <p:pic>
        <p:nvPicPr>
          <p:cNvPr id="25" name="Picture 8" descr="GitHub - irontec/android-mvvm-example: Android MVVM pattern example app">
            <a:extLst>
              <a:ext uri="{FF2B5EF4-FFF2-40B4-BE49-F238E27FC236}">
                <a16:creationId xmlns:a16="http://schemas.microsoft.com/office/drawing/2014/main" id="{780EDFBB-4175-579B-F059-9837093E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6" y="4192446"/>
            <a:ext cx="638786" cy="63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039E32-9ACF-7D64-7E21-7C3E62789A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98" y="2768664"/>
            <a:ext cx="671902" cy="62491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513A63-64BA-299A-36E6-DC2A64C4F4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99" y="4184158"/>
            <a:ext cx="671902" cy="6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456B3-9DC8-2F9E-E40E-D8EBBD6D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Відповідальність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174BA-8CF9-0F1F-7F26-09EBFC7CCEB9}"/>
              </a:ext>
            </a:extLst>
          </p:cNvPr>
          <p:cNvSpPr txBox="1"/>
          <p:nvPr/>
        </p:nvSpPr>
        <p:spPr>
          <a:xfrm>
            <a:off x="1103312" y="3682221"/>
            <a:ext cx="769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/>
              <a:t>Гладкий Іван </a:t>
            </a:r>
            <a:r>
              <a:rPr lang="uk-UA" dirty="0"/>
              <a:t>є відповідальним за написання </a:t>
            </a:r>
            <a:r>
              <a:rPr lang="en-US" dirty="0"/>
              <a:t>C#</a:t>
            </a:r>
            <a:r>
              <a:rPr lang="uk-UA" dirty="0"/>
              <a:t> коду, що задає логіку додатку, а саме: робота з файлами </a:t>
            </a:r>
            <a:r>
              <a:rPr lang="en-US" dirty="0"/>
              <a:t>xml, </a:t>
            </a:r>
            <a:r>
              <a:rPr lang="uk-UA" dirty="0"/>
              <a:t>створення логічних моделей та моделей даних, реалізація алгоритмів програми в коді. 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B6E03-D5EF-5018-EFC5-CE45B1396604}"/>
              </a:ext>
            </a:extLst>
          </p:cNvPr>
          <p:cNvSpPr txBox="1"/>
          <p:nvPr/>
        </p:nvSpPr>
        <p:spPr>
          <a:xfrm>
            <a:off x="1103312" y="2252450"/>
            <a:ext cx="769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Бондарь</a:t>
            </a:r>
            <a:r>
              <a:rPr lang="uk-UA" dirty="0"/>
              <a:t> Нікіта є відповідальним за графічний </a:t>
            </a:r>
            <a:r>
              <a:rPr lang="uk-UA" dirty="0" err="1"/>
              <a:t>інтерефейс</a:t>
            </a:r>
            <a:r>
              <a:rPr lang="uk-UA" dirty="0"/>
              <a:t> програми. Такі як</a:t>
            </a:r>
            <a:r>
              <a:rPr lang="en-US" dirty="0"/>
              <a:t>: </a:t>
            </a:r>
            <a:r>
              <a:rPr lang="uk-UA" dirty="0"/>
              <a:t>написання </a:t>
            </a:r>
            <a:r>
              <a:rPr lang="en-US" dirty="0" err="1"/>
              <a:t>xaml</a:t>
            </a:r>
            <a:r>
              <a:rPr lang="en-US" dirty="0"/>
              <a:t> </a:t>
            </a:r>
            <a:r>
              <a:rPr lang="uk-UA" dirty="0"/>
              <a:t>сторінок та створення стилів для всього додатку, направлені на приємний візуальний інтерфейс для користувача.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6499AC7-C8F8-22D7-332E-CA5F7F9474EC}"/>
              </a:ext>
            </a:extLst>
          </p:cNvPr>
          <p:cNvSpPr txBox="1">
            <a:spLocks/>
          </p:cNvSpPr>
          <p:nvPr/>
        </p:nvSpPr>
        <p:spPr>
          <a:xfrm>
            <a:off x="838200" y="1328407"/>
            <a:ext cx="8946541" cy="833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/>
              <a:t>Дана курсова робота є командним </a:t>
            </a:r>
            <a:r>
              <a:rPr lang="uk-UA" sz="2400" dirty="0" err="1"/>
              <a:t>проєктом</a:t>
            </a:r>
            <a:r>
              <a:rPr lang="uk-UA" sz="2400" dirty="0"/>
              <a:t>, над яким працювали </a:t>
            </a:r>
            <a:r>
              <a:rPr lang="uk-UA" sz="2400" dirty="0" err="1"/>
              <a:t>Бондарь</a:t>
            </a:r>
            <a:r>
              <a:rPr lang="uk-UA" sz="2400" dirty="0"/>
              <a:t> Нікіта та Гладкий Іван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22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5699A-D134-7073-EF96-F71E5116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uk-UA"/>
              <a:t>Розширена постановка завдання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7BD46-E440-D3AC-761E-5F000C9AF0FD}"/>
              </a:ext>
            </a:extLst>
          </p:cNvPr>
          <p:cNvSpPr txBox="1"/>
          <p:nvPr/>
        </p:nvSpPr>
        <p:spPr>
          <a:xfrm>
            <a:off x="838200" y="1090864"/>
            <a:ext cx="41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Функціональна схема роботи програми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3C04A-102A-BEE5-689B-E5496405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1" y="1090864"/>
            <a:ext cx="6033935" cy="5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F4C36-5D49-6126-A572-39465101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uk-UA" dirty="0"/>
              <a:t>Інтерфейс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0F5D3-1F2E-EB7E-E363-67380399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4" y="1457050"/>
            <a:ext cx="7478169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63CE7-0184-43CF-1EC2-9671134EF19C}"/>
              </a:ext>
            </a:extLst>
          </p:cNvPr>
          <p:cNvSpPr txBox="1"/>
          <p:nvPr/>
        </p:nvSpPr>
        <p:spPr>
          <a:xfrm>
            <a:off x="4584820" y="5719010"/>
            <a:ext cx="26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Меню входу в застосунок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6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1885B-54D2-60A2-C6BD-1432D7C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Autofit/>
          </a:bodyPr>
          <a:lstStyle/>
          <a:p>
            <a:r>
              <a:rPr lang="uk-UA" dirty="0">
                <a:latin typeface="+mn-lt"/>
              </a:rPr>
              <a:t>Інтерфейс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272AE-1056-A38E-9E1D-AE5A91B5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0" y="1471339"/>
            <a:ext cx="5210821" cy="2731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A2E03-549E-4C0C-F84A-A185D819CD2D}"/>
              </a:ext>
            </a:extLst>
          </p:cNvPr>
          <p:cNvSpPr txBox="1"/>
          <p:nvPr/>
        </p:nvSpPr>
        <p:spPr>
          <a:xfrm>
            <a:off x="1433326" y="4679759"/>
            <a:ext cx="29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Сторінка вибору пропозицій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0BFB3-45F8-E1CD-A682-C83FC70E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339"/>
            <a:ext cx="5257800" cy="2731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627E4-D6D9-4DA2-74A4-3D1CB97CC1EE}"/>
              </a:ext>
            </a:extLst>
          </p:cNvPr>
          <p:cNvSpPr txBox="1"/>
          <p:nvPr/>
        </p:nvSpPr>
        <p:spPr>
          <a:xfrm>
            <a:off x="7582336" y="4679759"/>
            <a:ext cx="297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Сторінка вибору пропозицій з працюючим фільтром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7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1885B-54D2-60A2-C6BD-1432D7C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Autofit/>
          </a:bodyPr>
          <a:lstStyle/>
          <a:p>
            <a:r>
              <a:rPr lang="uk-UA" dirty="0">
                <a:latin typeface="+mn-lt"/>
              </a:rPr>
              <a:t>Інтерфейс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2E03-549E-4C0C-F84A-A185D819CD2D}"/>
              </a:ext>
            </a:extLst>
          </p:cNvPr>
          <p:cNvSpPr txBox="1"/>
          <p:nvPr/>
        </p:nvSpPr>
        <p:spPr>
          <a:xfrm>
            <a:off x="1433326" y="4679759"/>
            <a:ext cx="297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Сторінка вибору пропозицій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627E4-D6D9-4DA2-74A4-3D1CB97CC1EE}"/>
              </a:ext>
            </a:extLst>
          </p:cNvPr>
          <p:cNvSpPr txBox="1"/>
          <p:nvPr/>
        </p:nvSpPr>
        <p:spPr>
          <a:xfrm>
            <a:off x="7582336" y="4679759"/>
            <a:ext cx="2972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Сторінка вибору пропозицій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ECE44F-49AE-08C5-1D63-046C055D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2" y="1471339"/>
            <a:ext cx="5257800" cy="2759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8C0B9E-C739-DD8D-8F34-29835FFD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732" y="1471339"/>
            <a:ext cx="5263879" cy="27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1885B-54D2-60A2-C6BD-1432D7C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Autofit/>
          </a:bodyPr>
          <a:lstStyle/>
          <a:p>
            <a:r>
              <a:rPr lang="uk-UA" dirty="0">
                <a:latin typeface="+mn-lt"/>
              </a:rPr>
              <a:t>Інтерфейс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2E03-549E-4C0C-F84A-A185D819CD2D}"/>
              </a:ext>
            </a:extLst>
          </p:cNvPr>
          <p:cNvSpPr txBox="1"/>
          <p:nvPr/>
        </p:nvSpPr>
        <p:spPr>
          <a:xfrm>
            <a:off x="5150777" y="5494056"/>
            <a:ext cx="18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Сторінка профіля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25DBDC-7F56-2508-F514-6751FE24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471339"/>
            <a:ext cx="745911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9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290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Calibri</vt:lpstr>
      <vt:lpstr>Calibri Light</vt:lpstr>
      <vt:lpstr>Тема Office</vt:lpstr>
      <vt:lpstr>WanDer</vt:lpstr>
      <vt:lpstr>ПРЕЗЕНТАЦІЯ ДО КУРСОВОГО ПРОЄКТУ   з дисципліни «Сучасні мови об’єктно-орієнтованого програмування»   на тему Розробка WPF додатку «Туристичне агентство»    Студентів  2  курсу  КН–23–1  групи  Ступінь вищої освіти   «Бакалавр»  Спеціальність 122 – «Комп’ютерні науки»  Освітньо-професійна програма  «Комп’ютерні науки»    Бондарь Н. В. та Гладкий І. Г. Керівник старший викладач кафедри АІС Бельська В. Ю. </vt:lpstr>
      <vt:lpstr>Розширена постановка завдання</vt:lpstr>
      <vt:lpstr>Відповідальність</vt:lpstr>
      <vt:lpstr>Розширена постановка завдання</vt:lpstr>
      <vt:lpstr>Інтерфейс</vt:lpstr>
      <vt:lpstr>Інтерфейс</vt:lpstr>
      <vt:lpstr>Інтерфейс</vt:lpstr>
      <vt:lpstr>Інтерфейс</vt:lpstr>
      <vt:lpstr>Інтерфейс</vt:lpstr>
      <vt:lpstr>Інтерфейс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WarDer</dc:title>
  <dc:creator>Nikita Bondar</dc:creator>
  <cp:lastModifiedBy>Nikita Bondar</cp:lastModifiedBy>
  <cp:revision>8</cp:revision>
  <dcterms:created xsi:type="dcterms:W3CDTF">2024-12-03T23:58:56Z</dcterms:created>
  <dcterms:modified xsi:type="dcterms:W3CDTF">2024-12-05T20:31:33Z</dcterms:modified>
</cp:coreProperties>
</file>