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260" r:id="rId3"/>
    <p:sldId id="261"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56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5804CE-DFEE-4FAA-AE1A-3142BBE0E081}" type="datetimeFigureOut">
              <a:rPr lang="en-ZA" smtClean="0"/>
              <a:t>2014/03/05</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6F3D39-CAB1-423F-ADB4-95D0E3708ADD}" type="slidenum">
              <a:rPr lang="en-ZA" smtClean="0"/>
              <a:t>‹#›</a:t>
            </a:fld>
            <a:endParaRPr lang="en-ZA"/>
          </a:p>
        </p:txBody>
      </p:sp>
    </p:spTree>
    <p:extLst>
      <p:ext uri="{BB962C8B-B14F-4D97-AF65-F5344CB8AC3E}">
        <p14:creationId xmlns:p14="http://schemas.microsoft.com/office/powerpoint/2010/main" val="111406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Z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Z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Z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171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4503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alpha val="58000"/>
          </a:schemeClr>
        </a:solidFill>
        <a:effectLst/>
      </p:bgPr>
    </p:bg>
    <p:spTree>
      <p:nvGrpSpPr>
        <p:cNvPr id="1" name=""/>
        <p:cNvGrpSpPr/>
        <p:nvPr/>
      </p:nvGrpSpPr>
      <p:grpSpPr>
        <a:xfrm>
          <a:off x="0" y="0"/>
          <a:ext cx="0" cy="0"/>
          <a:chOff x="0" y="0"/>
          <a:chExt cx="0" cy="0"/>
        </a:xfrm>
      </p:grpSpPr>
      <p:sp>
        <p:nvSpPr>
          <p:cNvPr id="105476" name="Text Box 4"/>
          <p:cNvSpPr txBox="1">
            <a:spLocks noChangeArrowheads="1"/>
          </p:cNvSpPr>
          <p:nvPr/>
        </p:nvSpPr>
        <p:spPr bwMode="auto">
          <a:xfrm>
            <a:off x="827088" y="6237288"/>
            <a:ext cx="2449512" cy="366712"/>
          </a:xfrm>
          <a:prstGeom prst="rect">
            <a:avLst/>
          </a:prstGeom>
          <a:noFill/>
          <a:ln w="9525">
            <a:noFill/>
            <a:miter lim="800000"/>
            <a:headEnd/>
            <a:tailEnd/>
          </a:ln>
          <a:effectLst/>
        </p:spPr>
        <p:txBody>
          <a:bodyPr>
            <a:spAutoFit/>
          </a:bodyPr>
          <a:lstStyle/>
          <a:p>
            <a:pPr fontAlgn="base">
              <a:spcBef>
                <a:spcPct val="50000"/>
              </a:spcBef>
              <a:spcAft>
                <a:spcPct val="0"/>
              </a:spcAft>
            </a:pPr>
            <a:endParaRPr lang="en-ZA">
              <a:solidFill>
                <a:srgbClr val="FFFFFF"/>
              </a:solidFill>
              <a:cs typeface="Arial" pitchFamily="34" charset="0"/>
            </a:endParaRPr>
          </a:p>
        </p:txBody>
      </p:sp>
      <p:sp>
        <p:nvSpPr>
          <p:cNvPr id="105479" name="Text Box 7"/>
          <p:cNvSpPr txBox="1">
            <a:spLocks noChangeArrowheads="1"/>
          </p:cNvSpPr>
          <p:nvPr/>
        </p:nvSpPr>
        <p:spPr bwMode="auto">
          <a:xfrm rot="8061524">
            <a:off x="7404100" y="-2849562"/>
            <a:ext cx="458787" cy="366712"/>
          </a:xfrm>
          <a:prstGeom prst="rect">
            <a:avLst/>
          </a:prstGeom>
          <a:noFill/>
          <a:ln w="9525">
            <a:noFill/>
            <a:miter lim="800000"/>
            <a:headEnd/>
            <a:tailEnd/>
          </a:ln>
          <a:effectLst/>
        </p:spPr>
        <p:txBody>
          <a:bodyPr rot="10800000" vert="eaVert">
            <a:spAutoFit/>
          </a:bodyPr>
          <a:lstStyle/>
          <a:p>
            <a:pPr fontAlgn="base">
              <a:spcBef>
                <a:spcPct val="50000"/>
              </a:spcBef>
              <a:spcAft>
                <a:spcPct val="0"/>
              </a:spcAft>
            </a:pPr>
            <a:endParaRPr lang="en-ZA">
              <a:solidFill>
                <a:srgbClr val="FFFFFF"/>
              </a:solidFill>
              <a:cs typeface="Arial" pitchFamily="34" charset="0"/>
            </a:endParaRPr>
          </a:p>
        </p:txBody>
      </p:sp>
      <p:sp>
        <p:nvSpPr>
          <p:cNvPr id="105481" name="Text Box 9"/>
          <p:cNvSpPr txBox="1">
            <a:spLocks noChangeArrowheads="1"/>
          </p:cNvSpPr>
          <p:nvPr userDrawn="1"/>
        </p:nvSpPr>
        <p:spPr bwMode="auto">
          <a:xfrm>
            <a:off x="827088" y="6237288"/>
            <a:ext cx="2449512" cy="366712"/>
          </a:xfrm>
          <a:prstGeom prst="rect">
            <a:avLst/>
          </a:prstGeom>
          <a:noFill/>
          <a:ln w="9525">
            <a:noFill/>
            <a:miter lim="800000"/>
            <a:headEnd/>
            <a:tailEnd/>
          </a:ln>
          <a:effectLst/>
        </p:spPr>
        <p:txBody>
          <a:bodyPr>
            <a:spAutoFit/>
          </a:bodyPr>
          <a:lstStyle/>
          <a:p>
            <a:pPr fontAlgn="base">
              <a:spcBef>
                <a:spcPct val="50000"/>
              </a:spcBef>
              <a:spcAft>
                <a:spcPct val="0"/>
              </a:spcAft>
            </a:pPr>
            <a:endParaRPr lang="en-ZA">
              <a:solidFill>
                <a:srgbClr val="FFFFFF"/>
              </a:solidFill>
              <a:cs typeface="Arial" pitchFamily="34" charset="0"/>
            </a:endParaRPr>
          </a:p>
        </p:txBody>
      </p:sp>
      <p:sp>
        <p:nvSpPr>
          <p:cNvPr id="105482" name="Text Box 10"/>
          <p:cNvSpPr txBox="1">
            <a:spLocks noChangeArrowheads="1"/>
          </p:cNvSpPr>
          <p:nvPr userDrawn="1"/>
        </p:nvSpPr>
        <p:spPr bwMode="auto">
          <a:xfrm>
            <a:off x="539750" y="6524625"/>
            <a:ext cx="3240088" cy="274638"/>
          </a:xfrm>
          <a:prstGeom prst="rect">
            <a:avLst/>
          </a:prstGeom>
          <a:noFill/>
          <a:ln w="9525">
            <a:noFill/>
            <a:miter lim="800000"/>
            <a:headEnd/>
            <a:tailEnd/>
          </a:ln>
          <a:effectLst/>
        </p:spPr>
        <p:txBody>
          <a:bodyPr>
            <a:spAutoFit/>
          </a:bodyPr>
          <a:lstStyle/>
          <a:p>
            <a:pPr fontAlgn="base">
              <a:spcBef>
                <a:spcPct val="50000"/>
              </a:spcBef>
              <a:spcAft>
                <a:spcPct val="0"/>
              </a:spcAft>
            </a:pPr>
            <a:r>
              <a:rPr lang="en-GB" sz="1200" dirty="0">
                <a:solidFill>
                  <a:schemeClr val="bg1"/>
                </a:solidFill>
              </a:rPr>
              <a:t>Copyright </a:t>
            </a:r>
            <a:r>
              <a:rPr lang="en-GB" sz="1200" dirty="0">
                <a:solidFill>
                  <a:schemeClr val="bg1"/>
                </a:solidFill>
                <a:cs typeface="Arial" pitchFamily="34" charset="0"/>
              </a:rPr>
              <a:t>©</a:t>
            </a:r>
            <a:r>
              <a:rPr lang="en-GB" sz="1200" dirty="0">
                <a:solidFill>
                  <a:schemeClr val="bg1"/>
                </a:solidFill>
              </a:rPr>
              <a:t> Calvary Academics 2012</a:t>
            </a:r>
            <a:endParaRPr lang="en-ZA" sz="1200" dirty="0">
              <a:solidFill>
                <a:schemeClr val="bg1"/>
              </a:solidFill>
            </a:endParaRPr>
          </a:p>
        </p:txBody>
      </p:sp>
      <p:sp>
        <p:nvSpPr>
          <p:cNvPr id="105483" name="Text Box 11"/>
          <p:cNvSpPr txBox="1">
            <a:spLocks noChangeArrowheads="1"/>
          </p:cNvSpPr>
          <p:nvPr userDrawn="1"/>
        </p:nvSpPr>
        <p:spPr bwMode="auto">
          <a:xfrm>
            <a:off x="3779838" y="6505599"/>
            <a:ext cx="2664370" cy="307777"/>
          </a:xfrm>
          <a:prstGeom prst="rect">
            <a:avLst/>
          </a:prstGeom>
          <a:noFill/>
          <a:ln w="9525">
            <a:noFill/>
            <a:miter lim="800000"/>
            <a:headEnd/>
            <a:tailEnd/>
          </a:ln>
          <a:effectLst/>
        </p:spPr>
        <p:txBody>
          <a:bodyPr wrap="square">
            <a:spAutoFit/>
          </a:bodyPr>
          <a:lstStyle/>
          <a:p>
            <a:pPr algn="ctr" fontAlgn="base">
              <a:spcBef>
                <a:spcPct val="50000"/>
              </a:spcBef>
              <a:spcAft>
                <a:spcPct val="0"/>
              </a:spcAft>
            </a:pPr>
            <a:r>
              <a:rPr lang="en-ZA" sz="1400" dirty="0">
                <a:solidFill>
                  <a:schemeClr val="bg1"/>
                </a:solidFill>
                <a:cs typeface="Arial" pitchFamily="34" charset="0"/>
              </a:rPr>
              <a:t>CHB1 Godhead - Lec. 1 </a:t>
            </a:r>
            <a:r>
              <a:rPr lang="en-ZA" sz="1400" dirty="0" smtClean="0">
                <a:solidFill>
                  <a:schemeClr val="bg1"/>
                </a:solidFill>
                <a:cs typeface="Arial" pitchFamily="34" charset="0"/>
              </a:rPr>
              <a:t>part 5</a:t>
            </a:r>
            <a:endParaRPr lang="en-ZA" sz="1400" dirty="0">
              <a:solidFill>
                <a:schemeClr val="bg1"/>
              </a:solidFill>
              <a:cs typeface="Arial" pitchFamily="34" charset="0"/>
            </a:endParaRPr>
          </a:p>
        </p:txBody>
      </p:sp>
      <p:sp>
        <p:nvSpPr>
          <p:cNvPr id="105484" name="Text Box 12"/>
          <p:cNvSpPr txBox="1">
            <a:spLocks noChangeArrowheads="1"/>
          </p:cNvSpPr>
          <p:nvPr userDrawn="1"/>
        </p:nvSpPr>
        <p:spPr bwMode="auto">
          <a:xfrm rot="8061524">
            <a:off x="7404100" y="-2849562"/>
            <a:ext cx="458787" cy="366712"/>
          </a:xfrm>
          <a:prstGeom prst="rect">
            <a:avLst/>
          </a:prstGeom>
          <a:noFill/>
          <a:ln w="9525">
            <a:noFill/>
            <a:miter lim="800000"/>
            <a:headEnd/>
            <a:tailEnd/>
          </a:ln>
          <a:effectLst/>
        </p:spPr>
        <p:txBody>
          <a:bodyPr rot="10800000" vert="eaVert">
            <a:spAutoFit/>
          </a:bodyPr>
          <a:lstStyle/>
          <a:p>
            <a:pPr fontAlgn="base">
              <a:spcBef>
                <a:spcPct val="50000"/>
              </a:spcBef>
              <a:spcAft>
                <a:spcPct val="0"/>
              </a:spcAft>
            </a:pPr>
            <a:endParaRPr lang="en-ZA">
              <a:solidFill>
                <a:srgbClr val="FFFFFF"/>
              </a:solidFill>
              <a:cs typeface="Arial" pitchFamily="34" charset="0"/>
            </a:endParaRPr>
          </a:p>
        </p:txBody>
      </p:sp>
      <p:pic>
        <p:nvPicPr>
          <p:cNvPr id="105485" name="Picture 13" descr="CalvaryAcademicsLog"/>
          <p:cNvPicPr>
            <a:picLocks noChangeAspect="1" noChangeArrowheads="1"/>
          </p:cNvPicPr>
          <p:nvPr userDrawn="1"/>
        </p:nvPicPr>
        <p:blipFill>
          <a:blip r:embed="rId4" cstate="print"/>
          <a:srcRect/>
          <a:stretch>
            <a:fillRect/>
          </a:stretch>
        </p:blipFill>
        <p:spPr bwMode="auto">
          <a:xfrm>
            <a:off x="250825" y="6453188"/>
            <a:ext cx="287338" cy="360362"/>
          </a:xfrm>
          <a:prstGeom prst="rect">
            <a:avLst/>
          </a:prstGeom>
          <a:noFill/>
        </p:spPr>
      </p:pic>
    </p:spTree>
    <p:extLst>
      <p:ext uri="{BB962C8B-B14F-4D97-AF65-F5344CB8AC3E}">
        <p14:creationId xmlns:p14="http://schemas.microsoft.com/office/powerpoint/2010/main" val="2146072140"/>
      </p:ext>
    </p:extLst>
  </p:cSld>
  <p:clrMap bg1="dk2" tx1="lt1" bg2="dk1" tx2="lt2" accent1="accent1" accent2="accent2" accent3="accent3" accent4="accent4" accent5="accent5" accent6="accent6" hlink="hlink" folHlink="folHlink"/>
  <p:sldLayoutIdLst>
    <p:sldLayoutId id="2147483661" r:id="rId1"/>
    <p:sldLayoutId id="2147483662" r:id="rId2"/>
  </p:sldLayoutIdLst>
  <p:hf hdr="0" ftr="0" dt="0"/>
  <p:txStyles>
    <p:titleStyle>
      <a:lvl1pPr algn="ctr" rtl="0" fontAlgn="base">
        <a:spcBef>
          <a:spcPct val="0"/>
        </a:spcBef>
        <a:spcAft>
          <a:spcPct val="0"/>
        </a:spcAft>
        <a:defRPr sz="4400" b="1">
          <a:solidFill>
            <a:schemeClr val="tx1"/>
          </a:solidFill>
          <a:latin typeface="+mj-lt"/>
          <a:ea typeface="+mj-ea"/>
          <a:cs typeface="+mj-cs"/>
        </a:defRPr>
      </a:lvl1pPr>
      <a:lvl2pPr algn="ctr" rtl="0" fontAlgn="base">
        <a:spcBef>
          <a:spcPct val="0"/>
        </a:spcBef>
        <a:spcAft>
          <a:spcPct val="0"/>
        </a:spcAft>
        <a:defRPr sz="4400" b="1">
          <a:solidFill>
            <a:schemeClr val="tx1"/>
          </a:solidFill>
          <a:latin typeface="Arial Black" pitchFamily="34" charset="0"/>
        </a:defRPr>
      </a:lvl2pPr>
      <a:lvl3pPr algn="ctr" rtl="0" fontAlgn="base">
        <a:spcBef>
          <a:spcPct val="0"/>
        </a:spcBef>
        <a:spcAft>
          <a:spcPct val="0"/>
        </a:spcAft>
        <a:defRPr sz="4400" b="1">
          <a:solidFill>
            <a:schemeClr val="tx1"/>
          </a:solidFill>
          <a:latin typeface="Arial Black" pitchFamily="34" charset="0"/>
        </a:defRPr>
      </a:lvl3pPr>
      <a:lvl4pPr algn="ctr" rtl="0" fontAlgn="base">
        <a:spcBef>
          <a:spcPct val="0"/>
        </a:spcBef>
        <a:spcAft>
          <a:spcPct val="0"/>
        </a:spcAft>
        <a:defRPr sz="4400" b="1">
          <a:solidFill>
            <a:schemeClr val="tx1"/>
          </a:solidFill>
          <a:latin typeface="Arial Black" pitchFamily="34" charset="0"/>
        </a:defRPr>
      </a:lvl4pPr>
      <a:lvl5pPr algn="ctr" rtl="0" fontAlgn="base">
        <a:spcBef>
          <a:spcPct val="0"/>
        </a:spcBef>
        <a:spcAft>
          <a:spcPct val="0"/>
        </a:spcAft>
        <a:defRPr sz="4400" b="1">
          <a:solidFill>
            <a:schemeClr val="tx1"/>
          </a:solidFill>
          <a:latin typeface="Arial Black" pitchFamily="34" charset="0"/>
        </a:defRPr>
      </a:lvl5pPr>
      <a:lvl6pPr marL="457200" algn="ctr" rtl="0" fontAlgn="base">
        <a:spcBef>
          <a:spcPct val="0"/>
        </a:spcBef>
        <a:spcAft>
          <a:spcPct val="0"/>
        </a:spcAft>
        <a:defRPr sz="4400" b="1">
          <a:solidFill>
            <a:schemeClr val="tx1"/>
          </a:solidFill>
          <a:latin typeface="Arial Black" pitchFamily="34" charset="0"/>
        </a:defRPr>
      </a:lvl6pPr>
      <a:lvl7pPr marL="914400" algn="ctr" rtl="0" fontAlgn="base">
        <a:spcBef>
          <a:spcPct val="0"/>
        </a:spcBef>
        <a:spcAft>
          <a:spcPct val="0"/>
        </a:spcAft>
        <a:defRPr sz="4400" b="1">
          <a:solidFill>
            <a:schemeClr val="tx1"/>
          </a:solidFill>
          <a:latin typeface="Arial Black" pitchFamily="34" charset="0"/>
        </a:defRPr>
      </a:lvl7pPr>
      <a:lvl8pPr marL="1371600" algn="ctr" rtl="0" fontAlgn="base">
        <a:spcBef>
          <a:spcPct val="0"/>
        </a:spcBef>
        <a:spcAft>
          <a:spcPct val="0"/>
        </a:spcAft>
        <a:defRPr sz="4400" b="1">
          <a:solidFill>
            <a:schemeClr val="tx1"/>
          </a:solidFill>
          <a:latin typeface="Arial Black" pitchFamily="34" charset="0"/>
        </a:defRPr>
      </a:lvl8pPr>
      <a:lvl9pPr marL="1828800" algn="ctr" rtl="0" fontAlgn="base">
        <a:spcBef>
          <a:spcPct val="0"/>
        </a:spcBef>
        <a:spcAft>
          <a:spcPct val="0"/>
        </a:spcAft>
        <a:defRPr sz="4400" b="1">
          <a:solidFill>
            <a:schemeClr val="tx1"/>
          </a:solidFill>
          <a:latin typeface="Arial Black" pitchFamily="34" charset="0"/>
        </a:defRPr>
      </a:lvl9pPr>
    </p:titleStyle>
    <p:bodyStyle>
      <a:lvl1pPr marL="342900" indent="-342900" algn="l" rtl="0" fontAlgn="base">
        <a:spcBef>
          <a:spcPct val="20000"/>
        </a:spcBef>
        <a:spcAft>
          <a:spcPct val="0"/>
        </a:spcAft>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defRPr sz="2800">
          <a:solidFill>
            <a:schemeClr val="tx1"/>
          </a:solidFill>
          <a:latin typeface="+mn-lt"/>
        </a:defRPr>
      </a:lvl2pPr>
      <a:lvl3pPr marL="1143000" indent="-228600" algn="l" rtl="0" fontAlgn="base">
        <a:spcBef>
          <a:spcPct val="20000"/>
        </a:spcBef>
        <a:spcAft>
          <a:spcPct val="0"/>
        </a:spcAft>
        <a:buFont typeface="Arial" pitchFamily="34" charset="0"/>
        <a:buChar char="•"/>
        <a:defRPr sz="2400">
          <a:solidFill>
            <a:schemeClr val="tx1"/>
          </a:solidFill>
          <a:latin typeface="+mn-lt"/>
        </a:defRPr>
      </a:lvl3pPr>
      <a:lvl4pPr marL="1600200" indent="-228600" algn="l" rtl="0" fontAlgn="base">
        <a:spcBef>
          <a:spcPct val="20000"/>
        </a:spcBef>
        <a:spcAft>
          <a:spcPct val="0"/>
        </a:spcAft>
        <a:buFont typeface="Arial" pitchFamily="34" charset="0"/>
        <a:buChar char="–"/>
        <a:defRPr sz="2000">
          <a:solidFill>
            <a:schemeClr val="tx1"/>
          </a:solidFill>
          <a:latin typeface="+mn-lt"/>
        </a:defRPr>
      </a:lvl4pPr>
      <a:lvl5pPr marL="2057400" indent="-228600" algn="l" rtl="0" fontAlgn="base">
        <a:spcBef>
          <a:spcPct val="20000"/>
        </a:spcBef>
        <a:spcAft>
          <a:spcPct val="0"/>
        </a:spcAft>
        <a:buFont typeface="Arial" pitchFamily="34" charset="0"/>
        <a:buChar char="»"/>
        <a:defRPr sz="2000">
          <a:solidFill>
            <a:schemeClr val="tx1"/>
          </a:solidFill>
          <a:latin typeface="+mn-lt"/>
        </a:defRPr>
      </a:lvl5pPr>
      <a:lvl6pPr marL="2514600" indent="-228600" algn="l" rtl="0" fontAlgn="base">
        <a:spcBef>
          <a:spcPct val="20000"/>
        </a:spcBef>
        <a:spcAft>
          <a:spcPct val="0"/>
        </a:spcAft>
        <a:buFont typeface="Arial" pitchFamily="34" charset="0"/>
        <a:buChar char="»"/>
        <a:defRPr sz="2000">
          <a:solidFill>
            <a:schemeClr val="tx1"/>
          </a:solidFill>
          <a:latin typeface="+mn-lt"/>
        </a:defRPr>
      </a:lvl6pPr>
      <a:lvl7pPr marL="2971800" indent="-228600" algn="l" rtl="0" fontAlgn="base">
        <a:spcBef>
          <a:spcPct val="20000"/>
        </a:spcBef>
        <a:spcAft>
          <a:spcPct val="0"/>
        </a:spcAft>
        <a:buFont typeface="Arial" pitchFamily="34" charset="0"/>
        <a:buChar char="»"/>
        <a:defRPr sz="2000">
          <a:solidFill>
            <a:schemeClr val="tx1"/>
          </a:solidFill>
          <a:latin typeface="+mn-lt"/>
        </a:defRPr>
      </a:lvl7pPr>
      <a:lvl8pPr marL="3429000" indent="-228600" algn="l" rtl="0" fontAlgn="base">
        <a:spcBef>
          <a:spcPct val="20000"/>
        </a:spcBef>
        <a:spcAft>
          <a:spcPct val="0"/>
        </a:spcAft>
        <a:buFont typeface="Arial" pitchFamily="34" charset="0"/>
        <a:buChar char="»"/>
        <a:defRPr sz="2000">
          <a:solidFill>
            <a:schemeClr val="tx1"/>
          </a:solidFill>
          <a:latin typeface="+mn-lt"/>
        </a:defRPr>
      </a:lvl8pPr>
      <a:lvl9pPr marL="3886200" indent="-228600" algn="l" rtl="0" fontAlgn="base">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4" name="Text Box 6"/>
          <p:cNvSpPr txBox="1">
            <a:spLocks noChangeArrowheads="1"/>
          </p:cNvSpPr>
          <p:nvPr/>
        </p:nvSpPr>
        <p:spPr bwMode="auto">
          <a:xfrm>
            <a:off x="8316416" y="6525344"/>
            <a:ext cx="827584" cy="307777"/>
          </a:xfrm>
          <a:prstGeom prst="rect">
            <a:avLst/>
          </a:prstGeom>
          <a:noFill/>
          <a:ln w="9525">
            <a:noFill/>
            <a:miter lim="800000"/>
            <a:headEnd/>
            <a:tailEnd/>
          </a:ln>
          <a:effectLst/>
        </p:spPr>
        <p:txBody>
          <a:bodyPr wrap="square">
            <a:spAutoFit/>
          </a:bodyPr>
          <a:lstStyle/>
          <a:p>
            <a:pPr algn="ctr" fontAlgn="base">
              <a:spcBef>
                <a:spcPct val="50000"/>
              </a:spcBef>
              <a:spcAft>
                <a:spcPct val="0"/>
              </a:spcAft>
            </a:pPr>
            <a:r>
              <a:rPr lang="en-ZA" sz="1400" dirty="0">
                <a:solidFill>
                  <a:schemeClr val="bg1"/>
                </a:solidFill>
                <a:cs typeface="Arial" pitchFamily="34" charset="0"/>
              </a:rPr>
              <a:t>1/ </a:t>
            </a:r>
            <a:r>
              <a:rPr lang="en-ZA" sz="1400" dirty="0" smtClean="0">
                <a:solidFill>
                  <a:schemeClr val="bg1"/>
                </a:solidFill>
                <a:cs typeface="Arial" pitchFamily="34" charset="0"/>
              </a:rPr>
              <a:t>5</a:t>
            </a:r>
            <a:endParaRPr lang="en-ZA" sz="1400" dirty="0">
              <a:solidFill>
                <a:schemeClr val="bg1"/>
              </a:solidFill>
              <a:cs typeface="Arial" pitchFamily="34" charset="0"/>
            </a:endParaRPr>
          </a:p>
        </p:txBody>
      </p:sp>
      <p:sp>
        <p:nvSpPr>
          <p:cNvPr id="6" name="TextBox 5"/>
          <p:cNvSpPr txBox="1"/>
          <p:nvPr/>
        </p:nvSpPr>
        <p:spPr>
          <a:xfrm>
            <a:off x="0" y="476672"/>
            <a:ext cx="9144000" cy="1015663"/>
          </a:xfrm>
          <a:prstGeom prst="rect">
            <a:avLst/>
          </a:prstGeom>
          <a:noFill/>
        </p:spPr>
        <p:txBody>
          <a:bodyPr wrap="square" rtlCol="0">
            <a:spAutoFit/>
          </a:bodyPr>
          <a:lstStyle/>
          <a:p>
            <a:pPr algn="ctr" eaLnBrk="0" fontAlgn="base" hangingPunct="0">
              <a:spcBef>
                <a:spcPct val="0"/>
              </a:spcBef>
              <a:spcAft>
                <a:spcPct val="0"/>
              </a:spcAft>
            </a:pPr>
            <a:r>
              <a:rPr lang="en-ZA" sz="6000" b="1" dirty="0">
                <a:solidFill>
                  <a:srgbClr val="990099"/>
                </a:solidFill>
                <a:effectLst>
                  <a:outerShdw blurRad="38100" dist="38100" sx="1000" sy="1000" algn="tl">
                    <a:srgbClr val="000000"/>
                  </a:outerShdw>
                </a:effectLst>
                <a:cs typeface="Arial" pitchFamily="34" charset="0"/>
              </a:rPr>
              <a:t>Christian Basics part </a:t>
            </a:r>
            <a:r>
              <a:rPr lang="en-ZA" sz="6000" b="1" dirty="0" smtClean="0">
                <a:solidFill>
                  <a:srgbClr val="990099"/>
                </a:solidFill>
                <a:effectLst>
                  <a:outerShdw blurRad="38100" dist="38100" sx="1000" sy="1000" algn="tl">
                    <a:srgbClr val="000000"/>
                  </a:outerShdw>
                </a:effectLst>
                <a:cs typeface="Arial" pitchFamily="34" charset="0"/>
              </a:rPr>
              <a:t>1</a:t>
            </a:r>
            <a:endParaRPr lang="en-ZA" sz="6000" b="1" dirty="0">
              <a:solidFill>
                <a:srgbClr val="990099"/>
              </a:solidFill>
              <a:effectLst>
                <a:outerShdw blurRad="38100" dist="38100" sx="1000" sy="1000" algn="tl">
                  <a:srgbClr val="000000"/>
                </a:outerShdw>
              </a:effectLst>
              <a:cs typeface="Arial" pitchFamily="34" charset="0"/>
            </a:endParaRPr>
          </a:p>
        </p:txBody>
      </p:sp>
      <p:sp>
        <p:nvSpPr>
          <p:cNvPr id="7" name="TextBox 6"/>
          <p:cNvSpPr txBox="1"/>
          <p:nvPr/>
        </p:nvSpPr>
        <p:spPr>
          <a:xfrm>
            <a:off x="0" y="2231573"/>
            <a:ext cx="9144000" cy="923330"/>
          </a:xfrm>
          <a:prstGeom prst="rect">
            <a:avLst/>
          </a:prstGeom>
          <a:noFill/>
        </p:spPr>
        <p:txBody>
          <a:bodyPr wrap="square" rtlCol="0">
            <a:spAutoFit/>
          </a:bodyPr>
          <a:lstStyle/>
          <a:p>
            <a:pPr algn="ctr" eaLnBrk="0" fontAlgn="base" hangingPunct="0">
              <a:spcBef>
                <a:spcPct val="0"/>
              </a:spcBef>
              <a:spcAft>
                <a:spcPct val="0"/>
              </a:spcAft>
            </a:pPr>
            <a:r>
              <a:rPr lang="en-ZA" sz="5400" b="1" dirty="0">
                <a:solidFill>
                  <a:srgbClr val="AE4845">
                    <a:lumMod val="50000"/>
                  </a:srgbClr>
                </a:solidFill>
                <a:effectLst>
                  <a:outerShdw dist="38100" sx="1000" sy="1000" algn="tl">
                    <a:srgbClr val="000000"/>
                  </a:outerShdw>
                </a:effectLst>
                <a:latin typeface="BibleScrT" pitchFamily="34" charset="0"/>
              </a:rPr>
              <a:t>The Godhead</a:t>
            </a:r>
            <a:endParaRPr lang="en-ZA" sz="5400" b="1" dirty="0">
              <a:ln>
                <a:solidFill>
                  <a:srgbClr val="FFFFFF">
                    <a:lumMod val="50000"/>
                  </a:srgbClr>
                </a:solidFill>
              </a:ln>
              <a:solidFill>
                <a:schemeClr val="accent5">
                  <a:lumMod val="75000"/>
                </a:schemeClr>
              </a:solidFill>
              <a:effectLst>
                <a:outerShdw dist="38100" sx="1000" sy="1000" algn="tl">
                  <a:srgbClr val="000000"/>
                </a:outerShdw>
              </a:effectLst>
              <a:latin typeface="BibleScrT" pitchFamily="34" charset="0"/>
            </a:endParaRPr>
          </a:p>
        </p:txBody>
      </p:sp>
      <p:sp>
        <p:nvSpPr>
          <p:cNvPr id="8" name="TextBox 7"/>
          <p:cNvSpPr txBox="1"/>
          <p:nvPr/>
        </p:nvSpPr>
        <p:spPr>
          <a:xfrm>
            <a:off x="0" y="5909210"/>
            <a:ext cx="9144000" cy="400110"/>
          </a:xfrm>
          <a:prstGeom prst="rect">
            <a:avLst/>
          </a:prstGeom>
          <a:noFill/>
        </p:spPr>
        <p:txBody>
          <a:bodyPr wrap="square" rtlCol="0">
            <a:spAutoFit/>
          </a:bodyPr>
          <a:lstStyle/>
          <a:p>
            <a:pPr algn="ctr" eaLnBrk="0" fontAlgn="base" hangingPunct="0">
              <a:spcBef>
                <a:spcPct val="0"/>
              </a:spcBef>
              <a:spcAft>
                <a:spcPct val="0"/>
              </a:spcAft>
            </a:pPr>
            <a:r>
              <a:rPr lang="en-ZA" sz="2000" b="1" dirty="0">
                <a:solidFill>
                  <a:schemeClr val="bg1"/>
                </a:solidFill>
              </a:rPr>
              <a:t>CHB 1 Godhead - Lecture 1 part </a:t>
            </a:r>
            <a:r>
              <a:rPr lang="en-ZA" sz="2000" b="1" dirty="0" smtClean="0">
                <a:solidFill>
                  <a:schemeClr val="bg1"/>
                </a:solidFill>
              </a:rPr>
              <a:t>5</a:t>
            </a:r>
            <a:endParaRPr lang="en-ZA" sz="2000" b="1" dirty="0">
              <a:solidFill>
                <a:schemeClr val="bg1"/>
              </a:solidFill>
            </a:endParaRPr>
          </a:p>
        </p:txBody>
      </p:sp>
      <p:sp>
        <p:nvSpPr>
          <p:cNvPr id="2" name="TextBox 1"/>
          <p:cNvSpPr txBox="1"/>
          <p:nvPr/>
        </p:nvSpPr>
        <p:spPr>
          <a:xfrm>
            <a:off x="0" y="4005064"/>
            <a:ext cx="9144000" cy="769441"/>
          </a:xfrm>
          <a:prstGeom prst="rect">
            <a:avLst/>
          </a:prstGeom>
          <a:noFill/>
        </p:spPr>
        <p:txBody>
          <a:bodyPr wrap="square" rtlCol="0">
            <a:spAutoFit/>
          </a:bodyPr>
          <a:lstStyle/>
          <a:p>
            <a:pPr algn="ctr" eaLnBrk="0" fontAlgn="base" hangingPunct="0">
              <a:spcBef>
                <a:spcPct val="0"/>
              </a:spcBef>
              <a:spcAft>
                <a:spcPct val="0"/>
              </a:spcAft>
            </a:pPr>
            <a:r>
              <a:rPr lang="en-ZA" sz="4400" b="1" dirty="0">
                <a:solidFill>
                  <a:schemeClr val="accent5">
                    <a:lumMod val="50000"/>
                  </a:schemeClr>
                </a:solidFill>
              </a:rPr>
              <a:t>The </a:t>
            </a:r>
            <a:r>
              <a:rPr lang="en-ZA" sz="4400" b="1" dirty="0" smtClean="0">
                <a:solidFill>
                  <a:schemeClr val="accent5">
                    <a:lumMod val="50000"/>
                  </a:schemeClr>
                </a:solidFill>
              </a:rPr>
              <a:t>Work </a:t>
            </a:r>
            <a:r>
              <a:rPr lang="en-ZA" sz="4400" b="1" dirty="0">
                <a:solidFill>
                  <a:schemeClr val="accent5">
                    <a:lumMod val="50000"/>
                  </a:schemeClr>
                </a:solidFill>
              </a:rPr>
              <a:t>of God</a:t>
            </a:r>
          </a:p>
        </p:txBody>
      </p:sp>
    </p:spTree>
    <p:extLst>
      <p:ext uri="{BB962C8B-B14F-4D97-AF65-F5344CB8AC3E}">
        <p14:creationId xmlns:p14="http://schemas.microsoft.com/office/powerpoint/2010/main" val="3136103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60648"/>
            <a:ext cx="9144000" cy="400110"/>
          </a:xfrm>
          <a:prstGeom prst="rect">
            <a:avLst/>
          </a:prstGeom>
        </p:spPr>
        <p:txBody>
          <a:bodyPr wrap="square">
            <a:spAutoFit/>
          </a:bodyPr>
          <a:lstStyle/>
          <a:p>
            <a:pPr lvl="0" algn="ctr" eaLnBrk="0" fontAlgn="base" hangingPunct="0">
              <a:spcBef>
                <a:spcPct val="0"/>
              </a:spcBef>
              <a:spcAft>
                <a:spcPct val="0"/>
              </a:spcAft>
            </a:pPr>
            <a:r>
              <a:rPr lang="en-ZA" sz="2000" dirty="0">
                <a:ln>
                  <a:solidFill>
                    <a:srgbClr val="FFFFFF">
                      <a:lumMod val="50000"/>
                    </a:srgbClr>
                  </a:solidFill>
                </a:ln>
                <a:solidFill>
                  <a:srgbClr val="C0504D"/>
                </a:solidFill>
              </a:rPr>
              <a:t>CHB 1 Godhead - Lecture 1 part 5</a:t>
            </a:r>
          </a:p>
        </p:txBody>
      </p:sp>
      <p:sp>
        <p:nvSpPr>
          <p:cNvPr id="4" name="TextBox 3"/>
          <p:cNvSpPr txBox="1"/>
          <p:nvPr/>
        </p:nvSpPr>
        <p:spPr>
          <a:xfrm>
            <a:off x="0" y="1700808"/>
            <a:ext cx="9144000" cy="3693319"/>
          </a:xfrm>
          <a:prstGeom prst="rect">
            <a:avLst/>
          </a:prstGeom>
          <a:noFill/>
        </p:spPr>
        <p:txBody>
          <a:bodyPr wrap="square" rtlCol="0">
            <a:spAutoFit/>
          </a:bodyPr>
          <a:lstStyle/>
          <a:p>
            <a:pPr>
              <a:lnSpc>
                <a:spcPct val="150000"/>
              </a:lnSpc>
            </a:pPr>
            <a:r>
              <a:rPr lang="en-ZA" sz="3600" b="1" dirty="0" smtClean="0">
                <a:solidFill>
                  <a:schemeClr val="accent5">
                    <a:lumMod val="75000"/>
                  </a:schemeClr>
                </a:solidFill>
              </a:rPr>
              <a:t>     </a:t>
            </a:r>
            <a:r>
              <a:rPr lang="en-ZA" sz="3600" b="1" dirty="0" smtClean="0">
                <a:ln>
                  <a:solidFill>
                    <a:srgbClr val="FFFFFF">
                      <a:lumMod val="50000"/>
                    </a:srgbClr>
                  </a:solidFill>
                </a:ln>
                <a:solidFill>
                  <a:schemeClr val="accent5">
                    <a:lumMod val="75000"/>
                  </a:schemeClr>
                </a:solidFill>
              </a:rPr>
              <a:t>Contents</a:t>
            </a:r>
          </a:p>
          <a:p>
            <a:pPr marL="612000">
              <a:lnSpc>
                <a:spcPct val="150000"/>
              </a:lnSpc>
            </a:pPr>
            <a:r>
              <a:rPr lang="en-ZA" sz="3600" b="1" dirty="0">
                <a:solidFill>
                  <a:schemeClr val="accent5">
                    <a:lumMod val="75000"/>
                  </a:schemeClr>
                </a:solidFill>
              </a:rPr>
              <a:t> </a:t>
            </a:r>
            <a:r>
              <a:rPr lang="en-ZA" sz="3600" b="1" dirty="0" smtClean="0">
                <a:solidFill>
                  <a:schemeClr val="accent5">
                    <a:lumMod val="75000"/>
                  </a:schemeClr>
                </a:solidFill>
              </a:rPr>
              <a:t>        </a:t>
            </a:r>
            <a:r>
              <a:rPr lang="en-ZA" sz="3200" b="1" kern="0" dirty="0">
                <a:ln>
                  <a:solidFill>
                    <a:srgbClr val="FFFFFF">
                      <a:lumMod val="50000"/>
                    </a:srgbClr>
                  </a:solidFill>
                </a:ln>
                <a:solidFill>
                  <a:srgbClr val="FF0066"/>
                </a:solidFill>
                <a:latin typeface="BibleScrT" pitchFamily="34" charset="0"/>
              </a:rPr>
              <a:t>God's Work </a:t>
            </a:r>
            <a:r>
              <a:rPr lang="en-US" sz="3200" b="1" kern="0" dirty="0">
                <a:ln>
                  <a:solidFill>
                    <a:srgbClr val="FFFFFF">
                      <a:lumMod val="50000"/>
                    </a:srgbClr>
                  </a:solidFill>
                </a:ln>
                <a:solidFill>
                  <a:srgbClr val="FF0066"/>
                </a:solidFill>
                <a:latin typeface="BibleScrT" pitchFamily="34" charset="0"/>
              </a:rPr>
              <a:t>–</a:t>
            </a:r>
            <a:r>
              <a:rPr lang="en-ZA" sz="3200" b="1" kern="0" dirty="0">
                <a:ln>
                  <a:solidFill>
                    <a:srgbClr val="FFFFFF">
                      <a:lumMod val="50000"/>
                    </a:srgbClr>
                  </a:solidFill>
                </a:ln>
                <a:solidFill>
                  <a:srgbClr val="FF0066"/>
                </a:solidFill>
                <a:latin typeface="BibleScrT" pitchFamily="34" charset="0"/>
              </a:rPr>
              <a:t> </a:t>
            </a:r>
            <a:r>
              <a:rPr lang="en-US" sz="3200" b="1" kern="0" dirty="0">
                <a:ln>
                  <a:solidFill>
                    <a:srgbClr val="FFFFFF">
                      <a:lumMod val="50000"/>
                    </a:srgbClr>
                  </a:solidFill>
                </a:ln>
                <a:solidFill>
                  <a:srgbClr val="FF0066"/>
                </a:solidFill>
                <a:latin typeface="BibleScrT" pitchFamily="34" charset="0"/>
              </a:rPr>
              <a:t>Old </a:t>
            </a:r>
            <a:r>
              <a:rPr lang="en-US" sz="3200" b="1" kern="0" dirty="0" smtClean="0">
                <a:ln>
                  <a:solidFill>
                    <a:srgbClr val="FFFFFF">
                      <a:lumMod val="50000"/>
                    </a:srgbClr>
                  </a:solidFill>
                </a:ln>
                <a:solidFill>
                  <a:srgbClr val="FF0066"/>
                </a:solidFill>
                <a:latin typeface="BibleScrT" pitchFamily="34" charset="0"/>
              </a:rPr>
              <a:t>Testament</a:t>
            </a:r>
          </a:p>
          <a:p>
            <a:pPr marL="612000">
              <a:lnSpc>
                <a:spcPct val="150000"/>
              </a:lnSpc>
            </a:pPr>
            <a:r>
              <a:rPr lang="en-ZA" sz="3200" b="1" kern="0" dirty="0" smtClean="0">
                <a:ln>
                  <a:solidFill>
                    <a:srgbClr val="FFFFFF">
                      <a:lumMod val="50000"/>
                    </a:srgbClr>
                  </a:solidFill>
                </a:ln>
                <a:solidFill>
                  <a:srgbClr val="FF0066"/>
                </a:solidFill>
                <a:latin typeface="BibleScrT" pitchFamily="34" charset="0"/>
              </a:rPr>
              <a:t>          God's </a:t>
            </a:r>
            <a:r>
              <a:rPr lang="en-ZA" sz="3200" b="1" kern="0" dirty="0">
                <a:ln>
                  <a:solidFill>
                    <a:srgbClr val="FFFFFF">
                      <a:lumMod val="50000"/>
                    </a:srgbClr>
                  </a:solidFill>
                </a:ln>
                <a:solidFill>
                  <a:srgbClr val="FF0066"/>
                </a:solidFill>
                <a:latin typeface="BibleScrT" pitchFamily="34" charset="0"/>
              </a:rPr>
              <a:t>Work </a:t>
            </a:r>
            <a:r>
              <a:rPr lang="en-US" sz="3200" b="1" kern="0" dirty="0">
                <a:ln>
                  <a:solidFill>
                    <a:srgbClr val="FFFFFF">
                      <a:lumMod val="50000"/>
                    </a:srgbClr>
                  </a:solidFill>
                </a:ln>
                <a:solidFill>
                  <a:srgbClr val="FF0066"/>
                </a:solidFill>
                <a:latin typeface="BibleScrT" pitchFamily="34" charset="0"/>
              </a:rPr>
              <a:t>–</a:t>
            </a:r>
            <a:r>
              <a:rPr lang="en-ZA" sz="3200" b="1" kern="0" dirty="0">
                <a:ln>
                  <a:solidFill>
                    <a:srgbClr val="FFFFFF">
                      <a:lumMod val="50000"/>
                    </a:srgbClr>
                  </a:solidFill>
                </a:ln>
                <a:solidFill>
                  <a:srgbClr val="FF0066"/>
                </a:solidFill>
                <a:latin typeface="BibleScrT" pitchFamily="34" charset="0"/>
              </a:rPr>
              <a:t> </a:t>
            </a:r>
            <a:r>
              <a:rPr lang="en-US" sz="3200" b="1" kern="0" dirty="0">
                <a:ln>
                  <a:solidFill>
                    <a:srgbClr val="FFFFFF">
                      <a:lumMod val="50000"/>
                    </a:srgbClr>
                  </a:solidFill>
                </a:ln>
                <a:solidFill>
                  <a:srgbClr val="FF0066"/>
                </a:solidFill>
                <a:latin typeface="BibleScrT" pitchFamily="34" charset="0"/>
              </a:rPr>
              <a:t>New Testament</a:t>
            </a:r>
            <a:r>
              <a:rPr lang="en-US" sz="3200" kern="0" dirty="0">
                <a:ln>
                  <a:solidFill>
                    <a:srgbClr val="FFFFFF">
                      <a:lumMod val="50000"/>
                    </a:srgbClr>
                  </a:solidFill>
                </a:ln>
                <a:solidFill>
                  <a:srgbClr val="FF0066"/>
                </a:solidFill>
                <a:latin typeface="BibleScrT" pitchFamily="34" charset="0"/>
              </a:rPr>
              <a:t> </a:t>
            </a:r>
            <a:endParaRPr lang="en-ZA" sz="3200" b="1" kern="0" dirty="0">
              <a:ln>
                <a:solidFill>
                  <a:srgbClr val="FFFFFF">
                    <a:lumMod val="50000"/>
                  </a:srgbClr>
                </a:solidFill>
              </a:ln>
              <a:solidFill>
                <a:srgbClr val="FF0066"/>
              </a:solidFill>
              <a:latin typeface="BibleScrT" pitchFamily="34" charset="0"/>
            </a:endParaRPr>
          </a:p>
          <a:p>
            <a:endParaRPr lang="en-ZA" sz="3600" i="1" dirty="0">
              <a:ln>
                <a:solidFill>
                  <a:srgbClr val="FFFFFF">
                    <a:lumMod val="50000"/>
                  </a:srgbClr>
                </a:solidFill>
              </a:ln>
              <a:solidFill>
                <a:srgbClr val="FF0066"/>
              </a:solidFill>
              <a:effectLst>
                <a:outerShdw blurRad="38100" dist="38100" dir="2700000" algn="tl">
                  <a:srgbClr val="000000">
                    <a:alpha val="43137"/>
                  </a:srgbClr>
                </a:outerShdw>
              </a:effectLst>
              <a:latin typeface="BibleScrT" pitchFamily="34" charset="0"/>
            </a:endParaRPr>
          </a:p>
          <a:p>
            <a:endParaRPr lang="en-ZA" sz="3600" b="1" dirty="0">
              <a:solidFill>
                <a:schemeClr val="accent5">
                  <a:lumMod val="75000"/>
                </a:schemeClr>
              </a:solidFill>
            </a:endParaRPr>
          </a:p>
        </p:txBody>
      </p:sp>
      <p:sp>
        <p:nvSpPr>
          <p:cNvPr id="5" name="TextBox 4"/>
          <p:cNvSpPr txBox="1"/>
          <p:nvPr/>
        </p:nvSpPr>
        <p:spPr>
          <a:xfrm>
            <a:off x="8532440" y="6505599"/>
            <a:ext cx="576064" cy="307777"/>
          </a:xfrm>
          <a:prstGeom prst="rect">
            <a:avLst/>
          </a:prstGeom>
          <a:noFill/>
        </p:spPr>
        <p:txBody>
          <a:bodyPr wrap="square" rtlCol="0">
            <a:spAutoFit/>
          </a:bodyPr>
          <a:lstStyle/>
          <a:p>
            <a:r>
              <a:rPr lang="en-ZA" sz="1400" dirty="0" smtClean="0">
                <a:solidFill>
                  <a:schemeClr val="bg1"/>
                </a:solidFill>
              </a:rPr>
              <a:t>2 / </a:t>
            </a:r>
            <a:r>
              <a:rPr lang="en-ZA" sz="1400" dirty="0" smtClean="0">
                <a:solidFill>
                  <a:schemeClr val="bg1"/>
                </a:solidFill>
              </a:rPr>
              <a:t>5</a:t>
            </a:r>
            <a:endParaRPr lang="en-ZA" sz="1400" dirty="0">
              <a:solidFill>
                <a:schemeClr val="bg1"/>
              </a:solidFill>
            </a:endParaRPr>
          </a:p>
        </p:txBody>
      </p:sp>
    </p:spTree>
    <p:extLst>
      <p:ext uri="{BB962C8B-B14F-4D97-AF65-F5344CB8AC3E}">
        <p14:creationId xmlns:p14="http://schemas.microsoft.com/office/powerpoint/2010/main" val="4131467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1147966"/>
            <a:ext cx="8856984" cy="5262979"/>
          </a:xfrm>
          <a:prstGeom prst="rect">
            <a:avLst/>
          </a:prstGeom>
        </p:spPr>
        <p:txBody>
          <a:bodyPr wrap="square">
            <a:spAutoFit/>
          </a:bodyPr>
          <a:lstStyle/>
          <a:p>
            <a:r>
              <a:rPr lang="en-ZA" sz="2400" dirty="0" smtClean="0">
                <a:solidFill>
                  <a:srgbClr val="000000"/>
                </a:solidFill>
              </a:rPr>
              <a:t>Creation is about the Earth and various creatures created by God. </a:t>
            </a:r>
          </a:p>
          <a:p>
            <a:r>
              <a:rPr lang="en-ZA" sz="2400" dirty="0" smtClean="0">
                <a:solidFill>
                  <a:srgbClr val="000000"/>
                </a:solidFill>
              </a:rPr>
              <a:t>This </a:t>
            </a:r>
            <a:r>
              <a:rPr lang="en-ZA" sz="2400" dirty="0">
                <a:solidFill>
                  <a:srgbClr val="000000"/>
                </a:solidFill>
              </a:rPr>
              <a:t>is the </a:t>
            </a:r>
            <a:r>
              <a:rPr lang="en-ZA" sz="2400" dirty="0" smtClean="0">
                <a:solidFill>
                  <a:srgbClr val="000000"/>
                </a:solidFill>
              </a:rPr>
              <a:t>Work </a:t>
            </a:r>
            <a:r>
              <a:rPr lang="en-ZA" sz="2400" dirty="0">
                <a:solidFill>
                  <a:srgbClr val="000000"/>
                </a:solidFill>
              </a:rPr>
              <a:t>of the first six days as related on the first page of the Bible. </a:t>
            </a:r>
          </a:p>
          <a:p>
            <a:r>
              <a:rPr lang="en-ZA" sz="2400" dirty="0" smtClean="0">
                <a:solidFill>
                  <a:srgbClr val="000000"/>
                </a:solidFill>
              </a:rPr>
              <a:t>We </a:t>
            </a:r>
            <a:r>
              <a:rPr lang="en-ZA" sz="2400" dirty="0">
                <a:solidFill>
                  <a:srgbClr val="000000"/>
                </a:solidFill>
              </a:rPr>
              <a:t>come now to a point of fundamental importance for the Christian belief about </a:t>
            </a:r>
            <a:r>
              <a:rPr lang="en-ZA" sz="2400" dirty="0" smtClean="0">
                <a:solidFill>
                  <a:srgbClr val="000000"/>
                </a:solidFill>
              </a:rPr>
              <a:t>creation. Not </a:t>
            </a:r>
            <a:r>
              <a:rPr lang="en-ZA" sz="2400" dirty="0">
                <a:solidFill>
                  <a:srgbClr val="000000"/>
                </a:solidFill>
              </a:rPr>
              <a:t>only </a:t>
            </a:r>
            <a:r>
              <a:rPr lang="en-ZA" sz="2400" dirty="0" smtClean="0">
                <a:solidFill>
                  <a:srgbClr val="000000"/>
                </a:solidFill>
              </a:rPr>
              <a:t>is there </a:t>
            </a:r>
            <a:r>
              <a:rPr lang="en-ZA" sz="2400" dirty="0">
                <a:solidFill>
                  <a:srgbClr val="000000"/>
                </a:solidFill>
              </a:rPr>
              <a:t>an absolute beginning of creation but </a:t>
            </a:r>
            <a:r>
              <a:rPr lang="en-ZA" sz="2400" dirty="0" smtClean="0">
                <a:solidFill>
                  <a:srgbClr val="000000"/>
                </a:solidFill>
              </a:rPr>
              <a:t>the </a:t>
            </a:r>
            <a:r>
              <a:rPr lang="en-ZA" sz="2400" dirty="0">
                <a:solidFill>
                  <a:srgbClr val="000000"/>
                </a:solidFill>
              </a:rPr>
              <a:t>preservation of creation; God holds in being all that He has </a:t>
            </a:r>
            <a:r>
              <a:rPr lang="en-ZA" sz="2400" dirty="0" smtClean="0">
                <a:solidFill>
                  <a:srgbClr val="000000"/>
                </a:solidFill>
              </a:rPr>
              <a:t>created and continues </a:t>
            </a:r>
            <a:r>
              <a:rPr lang="en-ZA" sz="2400" dirty="0">
                <a:solidFill>
                  <a:srgbClr val="000000"/>
                </a:solidFill>
              </a:rPr>
              <a:t>His </a:t>
            </a:r>
            <a:r>
              <a:rPr lang="en-ZA" sz="2400" dirty="0" smtClean="0">
                <a:solidFill>
                  <a:srgbClr val="000000"/>
                </a:solidFill>
              </a:rPr>
              <a:t>work </a:t>
            </a:r>
            <a:r>
              <a:rPr lang="en-ZA" sz="2400" dirty="0">
                <a:solidFill>
                  <a:srgbClr val="000000"/>
                </a:solidFill>
              </a:rPr>
              <a:t>of </a:t>
            </a:r>
            <a:r>
              <a:rPr lang="en-ZA" sz="2400" dirty="0" smtClean="0">
                <a:solidFill>
                  <a:srgbClr val="000000"/>
                </a:solidFill>
              </a:rPr>
              <a:t>creation</a:t>
            </a:r>
            <a:r>
              <a:rPr lang="en-ZA" sz="2400" dirty="0">
                <a:solidFill>
                  <a:srgbClr val="000000"/>
                </a:solidFill>
              </a:rPr>
              <a:t> </a:t>
            </a:r>
            <a:endParaRPr lang="en-ZA" sz="2400" dirty="0" smtClean="0"/>
          </a:p>
          <a:p>
            <a:r>
              <a:rPr lang="en-ZA" sz="2400" dirty="0">
                <a:solidFill>
                  <a:srgbClr val="000000"/>
                </a:solidFill>
              </a:rPr>
              <a:t>T</a:t>
            </a:r>
            <a:r>
              <a:rPr lang="en-ZA" sz="2400" dirty="0" smtClean="0">
                <a:solidFill>
                  <a:srgbClr val="000000"/>
                </a:solidFill>
              </a:rPr>
              <a:t>he </a:t>
            </a:r>
            <a:r>
              <a:rPr lang="en-ZA" sz="2400" dirty="0">
                <a:solidFill>
                  <a:srgbClr val="000000"/>
                </a:solidFill>
              </a:rPr>
              <a:t>doctrine of creation most definitely includes the belief that God directs His creation. He did not just set it in motion once at the beginning and then let it run its course. </a:t>
            </a:r>
            <a:r>
              <a:rPr lang="en-ZA" sz="2400" dirty="0" smtClean="0">
                <a:solidFill>
                  <a:srgbClr val="000000"/>
                </a:solidFill>
              </a:rPr>
              <a:t>Divine </a:t>
            </a:r>
            <a:r>
              <a:rPr lang="en-ZA" sz="2400" dirty="0">
                <a:solidFill>
                  <a:srgbClr val="000000"/>
                </a:solidFill>
              </a:rPr>
              <a:t>guidance of </a:t>
            </a:r>
            <a:r>
              <a:rPr lang="en-ZA" sz="2400" dirty="0" smtClean="0">
                <a:solidFill>
                  <a:srgbClr val="000000"/>
                </a:solidFill>
              </a:rPr>
              <a:t>creation is </a:t>
            </a:r>
            <a:r>
              <a:rPr lang="en-ZA" sz="2400" dirty="0">
                <a:solidFill>
                  <a:srgbClr val="000000"/>
                </a:solidFill>
              </a:rPr>
              <a:t>a part of the doctrine of creation. God leads His </a:t>
            </a:r>
            <a:r>
              <a:rPr lang="en-ZA" sz="2400" dirty="0" smtClean="0">
                <a:solidFill>
                  <a:srgbClr val="000000"/>
                </a:solidFill>
              </a:rPr>
              <a:t>Work </a:t>
            </a:r>
            <a:r>
              <a:rPr lang="en-ZA" sz="2400" dirty="0">
                <a:solidFill>
                  <a:srgbClr val="000000"/>
                </a:solidFill>
              </a:rPr>
              <a:t>to its final end</a:t>
            </a:r>
            <a:r>
              <a:rPr lang="en-ZA" dirty="0">
                <a:solidFill>
                  <a:srgbClr val="000000"/>
                </a:solidFill>
              </a:rPr>
              <a:t>. </a:t>
            </a:r>
            <a:endParaRPr lang="en-ZA" dirty="0"/>
          </a:p>
        </p:txBody>
      </p:sp>
      <p:sp>
        <p:nvSpPr>
          <p:cNvPr id="4" name="Rectangle 3"/>
          <p:cNvSpPr/>
          <p:nvPr/>
        </p:nvSpPr>
        <p:spPr>
          <a:xfrm>
            <a:off x="0" y="44624"/>
            <a:ext cx="9144000" cy="1015663"/>
          </a:xfrm>
          <a:prstGeom prst="rect">
            <a:avLst/>
          </a:prstGeom>
        </p:spPr>
        <p:txBody>
          <a:bodyPr wrap="square">
            <a:spAutoFit/>
          </a:bodyPr>
          <a:lstStyle/>
          <a:p>
            <a:pPr marL="612000" lvl="0" algn="ctr">
              <a:lnSpc>
                <a:spcPct val="150000"/>
              </a:lnSpc>
            </a:pPr>
            <a:r>
              <a:rPr lang="en-US" sz="4000" b="1" kern="0" dirty="0" smtClean="0">
                <a:ln>
                  <a:solidFill>
                    <a:srgbClr val="FFFFFF">
                      <a:lumMod val="50000"/>
                    </a:srgbClr>
                  </a:solidFill>
                </a:ln>
                <a:solidFill>
                  <a:srgbClr val="FF0066"/>
                </a:solidFill>
                <a:latin typeface="Arial" pitchFamily="34" charset="0"/>
                <a:cs typeface="Arial" pitchFamily="34" charset="0"/>
              </a:rPr>
              <a:t>Introduction</a:t>
            </a:r>
            <a:endParaRPr lang="en-US" sz="4000" b="1" kern="0" dirty="0">
              <a:ln>
                <a:solidFill>
                  <a:srgbClr val="FFFFFF">
                    <a:lumMod val="50000"/>
                  </a:srgbClr>
                </a:solidFill>
              </a:ln>
              <a:solidFill>
                <a:srgbClr val="FF0066"/>
              </a:solidFill>
              <a:latin typeface="Arial" pitchFamily="34" charset="0"/>
              <a:cs typeface="Arial" pitchFamily="34" charset="0"/>
            </a:endParaRPr>
          </a:p>
        </p:txBody>
      </p:sp>
      <p:sp>
        <p:nvSpPr>
          <p:cNvPr id="5" name="Rectangle 4"/>
          <p:cNvSpPr/>
          <p:nvPr/>
        </p:nvSpPr>
        <p:spPr>
          <a:xfrm>
            <a:off x="8575986" y="6505599"/>
            <a:ext cx="532518" cy="307777"/>
          </a:xfrm>
          <a:prstGeom prst="rect">
            <a:avLst/>
          </a:prstGeom>
        </p:spPr>
        <p:txBody>
          <a:bodyPr wrap="none">
            <a:spAutoFit/>
          </a:bodyPr>
          <a:lstStyle/>
          <a:p>
            <a:pPr lvl="0"/>
            <a:r>
              <a:rPr lang="en-ZA" sz="1400" dirty="0" smtClean="0">
                <a:solidFill>
                  <a:srgbClr val="000000"/>
                </a:solidFill>
              </a:rPr>
              <a:t>3 </a:t>
            </a:r>
            <a:r>
              <a:rPr lang="en-ZA" sz="1400" dirty="0">
                <a:solidFill>
                  <a:srgbClr val="000000"/>
                </a:solidFill>
              </a:rPr>
              <a:t>/ 5</a:t>
            </a:r>
            <a:endParaRPr lang="en-ZA" sz="1400" dirty="0">
              <a:solidFill>
                <a:srgbClr val="000000"/>
              </a:solidFill>
            </a:endParaRPr>
          </a:p>
        </p:txBody>
      </p:sp>
    </p:spTree>
    <p:extLst>
      <p:ext uri="{BB962C8B-B14F-4D97-AF65-F5344CB8AC3E}">
        <p14:creationId xmlns:p14="http://schemas.microsoft.com/office/powerpoint/2010/main" val="145906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p:cNvSpPr>
          <p:nvPr>
            <p:ph type="body" idx="4294967295"/>
          </p:nvPr>
        </p:nvSpPr>
        <p:spPr>
          <a:xfrm>
            <a:off x="179512" y="1484784"/>
            <a:ext cx="8856984" cy="4680520"/>
          </a:xfrm>
          <a:prstGeom prst="rect">
            <a:avLst/>
          </a:prstGeom>
        </p:spPr>
        <p:txBody>
          <a:bodyPr/>
          <a:lstStyle/>
          <a:p>
            <a:pPr marL="0">
              <a:lnSpc>
                <a:spcPct val="150000"/>
              </a:lnSpc>
              <a:spcBef>
                <a:spcPts val="0"/>
              </a:spcBef>
              <a:buNone/>
            </a:pPr>
            <a:r>
              <a:rPr lang="en-US" sz="2400" dirty="0" smtClean="0">
                <a:solidFill>
                  <a:schemeClr val="bg1"/>
                </a:solidFill>
              </a:rPr>
              <a:t>God’s </a:t>
            </a:r>
            <a:r>
              <a:rPr lang="en-US" sz="2400" dirty="0">
                <a:solidFill>
                  <a:schemeClr val="bg1"/>
                </a:solidFill>
              </a:rPr>
              <a:t>mighty works are many and impressive. Records </a:t>
            </a:r>
            <a:r>
              <a:rPr lang="en-US" sz="2400" dirty="0" smtClean="0">
                <a:solidFill>
                  <a:schemeClr val="bg1"/>
                </a:solidFill>
              </a:rPr>
              <a:t>of God’s </a:t>
            </a:r>
            <a:r>
              <a:rPr lang="en-US" sz="2400" dirty="0">
                <a:solidFill>
                  <a:schemeClr val="bg1"/>
                </a:solidFill>
              </a:rPr>
              <a:t>mighty deeds include the Creation of the heavens and the </a:t>
            </a:r>
            <a:r>
              <a:rPr lang="en-US" sz="2400" dirty="0" smtClean="0">
                <a:solidFill>
                  <a:schemeClr val="bg1"/>
                </a:solidFill>
              </a:rPr>
              <a:t>Earth and the creation of man.</a:t>
            </a:r>
          </a:p>
          <a:p>
            <a:pPr marL="0">
              <a:lnSpc>
                <a:spcPct val="150000"/>
              </a:lnSpc>
              <a:spcBef>
                <a:spcPts val="0"/>
              </a:spcBef>
              <a:buNone/>
            </a:pPr>
            <a:r>
              <a:rPr lang="en-US" sz="2400" dirty="0" smtClean="0">
                <a:solidFill>
                  <a:schemeClr val="bg1"/>
                </a:solidFill>
              </a:rPr>
              <a:t>Then the </a:t>
            </a:r>
            <a:r>
              <a:rPr lang="en-US" sz="2400" dirty="0">
                <a:solidFill>
                  <a:schemeClr val="bg1"/>
                </a:solidFill>
              </a:rPr>
              <a:t>destruction </a:t>
            </a:r>
            <a:r>
              <a:rPr lang="en-US" sz="2400" dirty="0" smtClean="0">
                <a:solidFill>
                  <a:schemeClr val="bg1"/>
                </a:solidFill>
              </a:rPr>
              <a:t>of </a:t>
            </a:r>
            <a:r>
              <a:rPr lang="en-US" sz="2400" dirty="0">
                <a:solidFill>
                  <a:schemeClr val="bg1"/>
                </a:solidFill>
              </a:rPr>
              <a:t>the world by flood in the days of </a:t>
            </a:r>
            <a:r>
              <a:rPr lang="en-US" sz="2400" dirty="0" smtClean="0">
                <a:solidFill>
                  <a:schemeClr val="bg1"/>
                </a:solidFill>
              </a:rPr>
              <a:t>Noah.  Later came Abraham, Isaac, Jacob, Joseph, Moses, Joshua, Samuel, King David, King Solomon, Isaiah, Daniel, Jonah and many others who featured in God`s manifestation of His Power and Glory and pointing to the coming of Jesus His Son.</a:t>
            </a:r>
            <a:endParaRPr lang="en-ZA" sz="2400" dirty="0">
              <a:solidFill>
                <a:schemeClr val="bg1"/>
              </a:solidFill>
            </a:endParaRPr>
          </a:p>
        </p:txBody>
      </p:sp>
      <p:sp>
        <p:nvSpPr>
          <p:cNvPr id="53254" name="Text Box 6"/>
          <p:cNvSpPr txBox="1">
            <a:spLocks noChangeArrowheads="1"/>
          </p:cNvSpPr>
          <p:nvPr/>
        </p:nvSpPr>
        <p:spPr bwMode="auto">
          <a:xfrm>
            <a:off x="8316416" y="6505599"/>
            <a:ext cx="827584" cy="307777"/>
          </a:xfrm>
          <a:prstGeom prst="rect">
            <a:avLst/>
          </a:prstGeom>
          <a:noFill/>
          <a:ln w="9525">
            <a:noFill/>
            <a:miter lim="800000"/>
            <a:headEnd/>
            <a:tailEnd/>
          </a:ln>
          <a:effectLst/>
        </p:spPr>
        <p:txBody>
          <a:bodyPr wrap="square">
            <a:spAutoFit/>
          </a:bodyPr>
          <a:lstStyle/>
          <a:p>
            <a:pPr algn="ctr" fontAlgn="base">
              <a:spcBef>
                <a:spcPct val="50000"/>
              </a:spcBef>
              <a:spcAft>
                <a:spcPct val="0"/>
              </a:spcAft>
            </a:pPr>
            <a:r>
              <a:rPr lang="en-ZA" sz="1400" dirty="0" smtClean="0">
                <a:solidFill>
                  <a:schemeClr val="bg1"/>
                </a:solidFill>
                <a:cs typeface="Arial" pitchFamily="34" charset="0"/>
              </a:rPr>
              <a:t>4 </a:t>
            </a:r>
            <a:r>
              <a:rPr lang="en-ZA" sz="1400" dirty="0">
                <a:solidFill>
                  <a:schemeClr val="bg1"/>
                </a:solidFill>
                <a:cs typeface="Arial" pitchFamily="34" charset="0"/>
              </a:rPr>
              <a:t>/ </a:t>
            </a:r>
            <a:r>
              <a:rPr lang="en-ZA" sz="1400" dirty="0" smtClean="0">
                <a:solidFill>
                  <a:schemeClr val="bg1"/>
                </a:solidFill>
                <a:cs typeface="Arial" pitchFamily="34" charset="0"/>
              </a:rPr>
              <a:t>5</a:t>
            </a:r>
            <a:endParaRPr lang="en-ZA" sz="1400" dirty="0">
              <a:solidFill>
                <a:schemeClr val="bg1"/>
              </a:solidFill>
              <a:cs typeface="Arial" pitchFamily="34" charset="0"/>
            </a:endParaRPr>
          </a:p>
        </p:txBody>
      </p:sp>
      <p:sp>
        <p:nvSpPr>
          <p:cNvPr id="5" name="TextBox 4"/>
          <p:cNvSpPr txBox="1"/>
          <p:nvPr/>
        </p:nvSpPr>
        <p:spPr>
          <a:xfrm>
            <a:off x="0" y="188640"/>
            <a:ext cx="9144000" cy="707886"/>
          </a:xfrm>
          <a:prstGeom prst="rect">
            <a:avLst/>
          </a:prstGeom>
          <a:noFill/>
        </p:spPr>
        <p:txBody>
          <a:bodyPr wrap="square" rtlCol="0">
            <a:spAutoFit/>
          </a:bodyPr>
          <a:lstStyle/>
          <a:p>
            <a:pPr algn="ctr" eaLnBrk="0" fontAlgn="base" hangingPunct="0">
              <a:spcBef>
                <a:spcPct val="0"/>
              </a:spcBef>
              <a:spcAft>
                <a:spcPct val="0"/>
              </a:spcAft>
            </a:pPr>
            <a:r>
              <a:rPr lang="en-ZA" sz="4000" b="1" kern="0" dirty="0">
                <a:ln>
                  <a:solidFill>
                    <a:srgbClr val="FFFFFF">
                      <a:lumMod val="50000"/>
                    </a:srgbClr>
                  </a:solidFill>
                </a:ln>
                <a:solidFill>
                  <a:srgbClr val="FF0066"/>
                </a:solidFill>
                <a:latin typeface="Arial" pitchFamily="34" charset="0"/>
                <a:cs typeface="Arial" pitchFamily="34" charset="0"/>
              </a:rPr>
              <a:t>God's Work </a:t>
            </a:r>
            <a:r>
              <a:rPr lang="en-US" sz="4000" b="1" kern="0" dirty="0">
                <a:ln>
                  <a:solidFill>
                    <a:srgbClr val="FFFFFF">
                      <a:lumMod val="50000"/>
                    </a:srgbClr>
                  </a:solidFill>
                </a:ln>
                <a:solidFill>
                  <a:srgbClr val="FF0066"/>
                </a:solidFill>
                <a:latin typeface="Arial" pitchFamily="34" charset="0"/>
                <a:cs typeface="Arial" pitchFamily="34" charset="0"/>
              </a:rPr>
              <a:t>–</a:t>
            </a:r>
            <a:r>
              <a:rPr lang="en-ZA" sz="4000" b="1" kern="0" dirty="0">
                <a:ln>
                  <a:solidFill>
                    <a:srgbClr val="FFFFFF">
                      <a:lumMod val="50000"/>
                    </a:srgbClr>
                  </a:solidFill>
                </a:ln>
                <a:solidFill>
                  <a:srgbClr val="FF0066"/>
                </a:solidFill>
                <a:latin typeface="Arial" pitchFamily="34" charset="0"/>
                <a:cs typeface="Arial" pitchFamily="34" charset="0"/>
              </a:rPr>
              <a:t> </a:t>
            </a:r>
            <a:r>
              <a:rPr lang="en-US" sz="4000" b="1" kern="0" dirty="0">
                <a:ln>
                  <a:solidFill>
                    <a:srgbClr val="FFFFFF">
                      <a:lumMod val="50000"/>
                    </a:srgbClr>
                  </a:solidFill>
                </a:ln>
                <a:solidFill>
                  <a:srgbClr val="FF0066"/>
                </a:solidFill>
                <a:latin typeface="Arial" pitchFamily="34" charset="0"/>
                <a:cs typeface="Arial" pitchFamily="34" charset="0"/>
              </a:rPr>
              <a:t>Old Testament</a:t>
            </a:r>
            <a:endParaRPr lang="en-ZA" sz="4000" i="1" dirty="0">
              <a:ln>
                <a:solidFill>
                  <a:srgbClr val="FFFFFF">
                    <a:lumMod val="50000"/>
                  </a:srgbClr>
                </a:solidFill>
              </a:ln>
              <a:solidFill>
                <a:srgbClr val="FF0066"/>
              </a:solidFill>
              <a:effectLst>
                <a:outerShdw blurRad="38100" dist="38100" dir="2700000" algn="tl">
                  <a:srgbClr val="000000">
                    <a:alpha val="43137"/>
                  </a:srgbClr>
                </a:outerShdw>
              </a:effectLst>
              <a:latin typeface="Arial" pitchFamily="34" charset="0"/>
              <a:cs typeface="Arial" pitchFamily="34" charset="0"/>
            </a:endParaRPr>
          </a:p>
        </p:txBody>
      </p:sp>
    </p:spTree>
    <p:extLst>
      <p:ext uri="{BB962C8B-B14F-4D97-AF65-F5344CB8AC3E}">
        <p14:creationId xmlns:p14="http://schemas.microsoft.com/office/powerpoint/2010/main" val="402181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p:cNvSpPr>
          <p:nvPr>
            <p:ph type="body" idx="4294967295"/>
          </p:nvPr>
        </p:nvSpPr>
        <p:spPr>
          <a:xfrm>
            <a:off x="430213" y="1228228"/>
            <a:ext cx="8606283" cy="4937076"/>
          </a:xfrm>
          <a:prstGeom prst="rect">
            <a:avLst/>
          </a:prstGeom>
        </p:spPr>
        <p:txBody>
          <a:bodyPr/>
          <a:lstStyle/>
          <a:p>
            <a:pPr marL="0" indent="0">
              <a:lnSpc>
                <a:spcPct val="150000"/>
              </a:lnSpc>
              <a:buClr>
                <a:srgbClr val="FFFF66"/>
              </a:buClr>
              <a:buNone/>
            </a:pPr>
            <a:r>
              <a:rPr lang="en-US" sz="2400" dirty="0" smtClean="0">
                <a:solidFill>
                  <a:schemeClr val="bg1"/>
                </a:solidFill>
              </a:rPr>
              <a:t>Declarations </a:t>
            </a:r>
            <a:r>
              <a:rPr lang="en-US" sz="2400" dirty="0">
                <a:solidFill>
                  <a:schemeClr val="bg1"/>
                </a:solidFill>
              </a:rPr>
              <a:t>of God’s mighty works are focused around the coming of His Son. God’s activities were made known through the births and ministries of John the </a:t>
            </a:r>
            <a:r>
              <a:rPr lang="en-ZA" sz="2400" dirty="0" smtClean="0">
                <a:solidFill>
                  <a:schemeClr val="bg1"/>
                </a:solidFill>
              </a:rPr>
              <a:t>Baptist</a:t>
            </a:r>
            <a:r>
              <a:rPr lang="en-US" sz="2400" dirty="0" smtClean="0">
                <a:solidFill>
                  <a:schemeClr val="bg1"/>
                </a:solidFill>
              </a:rPr>
              <a:t> </a:t>
            </a:r>
            <a:r>
              <a:rPr lang="en-US" sz="2400" dirty="0">
                <a:solidFill>
                  <a:schemeClr val="bg1"/>
                </a:solidFill>
              </a:rPr>
              <a:t>and Jesus, the miracles and ministries of Jesus and His Apostles, the coming of the Holy Spirit and the establishment of the church – God’s kingdom on earth. </a:t>
            </a:r>
          </a:p>
          <a:p>
            <a:pPr>
              <a:lnSpc>
                <a:spcPct val="150000"/>
              </a:lnSpc>
              <a:buClr>
                <a:schemeClr val="accent6"/>
              </a:buClr>
              <a:buFont typeface="Wingdings" pitchFamily="2" charset="2"/>
              <a:buChar char="§"/>
            </a:pPr>
            <a:r>
              <a:rPr lang="en-US" sz="2400" dirty="0">
                <a:solidFill>
                  <a:schemeClr val="bg1"/>
                </a:solidFill>
              </a:rPr>
              <a:t>Except for the creation event, </a:t>
            </a:r>
            <a:r>
              <a:rPr lang="en-US" sz="2400" dirty="0" smtClean="0">
                <a:solidFill>
                  <a:schemeClr val="bg1"/>
                </a:solidFill>
              </a:rPr>
              <a:t>all these </a:t>
            </a:r>
            <a:r>
              <a:rPr lang="en-US" sz="2400" dirty="0">
                <a:solidFill>
                  <a:schemeClr val="bg1"/>
                </a:solidFill>
              </a:rPr>
              <a:t>mighty works were </a:t>
            </a:r>
            <a:r>
              <a:rPr lang="en-US" sz="2400" dirty="0" smtClean="0">
                <a:solidFill>
                  <a:schemeClr val="bg1"/>
                </a:solidFill>
              </a:rPr>
              <a:t>observed </a:t>
            </a:r>
            <a:r>
              <a:rPr lang="en-US" sz="2400" dirty="0">
                <a:solidFill>
                  <a:schemeClr val="bg1"/>
                </a:solidFill>
              </a:rPr>
              <a:t>by humanity.</a:t>
            </a:r>
            <a:endParaRPr lang="en-ZA" sz="2400" dirty="0">
              <a:solidFill>
                <a:schemeClr val="bg1"/>
              </a:solidFill>
            </a:endParaRPr>
          </a:p>
        </p:txBody>
      </p:sp>
      <p:sp>
        <p:nvSpPr>
          <p:cNvPr id="59397" name="Text Box 5"/>
          <p:cNvSpPr txBox="1">
            <a:spLocks noChangeArrowheads="1"/>
          </p:cNvSpPr>
          <p:nvPr/>
        </p:nvSpPr>
        <p:spPr bwMode="auto">
          <a:xfrm>
            <a:off x="8244408" y="6505599"/>
            <a:ext cx="899592" cy="307777"/>
          </a:xfrm>
          <a:prstGeom prst="rect">
            <a:avLst/>
          </a:prstGeom>
          <a:noFill/>
          <a:ln w="9525">
            <a:noFill/>
            <a:miter lim="800000"/>
            <a:headEnd/>
            <a:tailEnd/>
          </a:ln>
          <a:effectLst/>
        </p:spPr>
        <p:txBody>
          <a:bodyPr wrap="square">
            <a:spAutoFit/>
          </a:bodyPr>
          <a:lstStyle/>
          <a:p>
            <a:pPr algn="ctr" fontAlgn="base">
              <a:spcBef>
                <a:spcPct val="50000"/>
              </a:spcBef>
              <a:spcAft>
                <a:spcPct val="0"/>
              </a:spcAft>
            </a:pPr>
            <a:r>
              <a:rPr lang="en-ZA" sz="1400" dirty="0" smtClean="0">
                <a:solidFill>
                  <a:schemeClr val="bg1"/>
                </a:solidFill>
                <a:cs typeface="Arial" pitchFamily="34" charset="0"/>
              </a:rPr>
              <a:t>5 </a:t>
            </a:r>
            <a:r>
              <a:rPr lang="en-ZA" sz="1400" dirty="0">
                <a:solidFill>
                  <a:schemeClr val="bg1"/>
                </a:solidFill>
                <a:cs typeface="Arial" pitchFamily="34" charset="0"/>
              </a:rPr>
              <a:t>/ </a:t>
            </a:r>
            <a:r>
              <a:rPr lang="en-ZA" sz="1400" dirty="0" smtClean="0">
                <a:solidFill>
                  <a:schemeClr val="bg1"/>
                </a:solidFill>
                <a:cs typeface="Arial" pitchFamily="34" charset="0"/>
              </a:rPr>
              <a:t>5</a:t>
            </a:r>
            <a:endParaRPr lang="en-ZA" sz="1400" dirty="0">
              <a:solidFill>
                <a:schemeClr val="bg1"/>
              </a:solidFill>
              <a:cs typeface="Arial" pitchFamily="34" charset="0"/>
            </a:endParaRPr>
          </a:p>
        </p:txBody>
      </p:sp>
      <p:sp>
        <p:nvSpPr>
          <p:cNvPr id="5" name="TextBox 4"/>
          <p:cNvSpPr txBox="1"/>
          <p:nvPr/>
        </p:nvSpPr>
        <p:spPr>
          <a:xfrm>
            <a:off x="0" y="332656"/>
            <a:ext cx="9144000" cy="584775"/>
          </a:xfrm>
          <a:prstGeom prst="rect">
            <a:avLst/>
          </a:prstGeom>
          <a:noFill/>
        </p:spPr>
        <p:txBody>
          <a:bodyPr wrap="square" rtlCol="0">
            <a:spAutoFit/>
          </a:bodyPr>
          <a:lstStyle/>
          <a:p>
            <a:pPr marL="342900" indent="-342900" algn="ctr" fontAlgn="base">
              <a:lnSpc>
                <a:spcPct val="80000"/>
              </a:lnSpc>
              <a:spcBef>
                <a:spcPct val="20000"/>
              </a:spcBef>
              <a:spcAft>
                <a:spcPct val="0"/>
              </a:spcAft>
            </a:pPr>
            <a:r>
              <a:rPr lang="en-ZA" sz="4000" b="1" kern="0" dirty="0">
                <a:ln>
                  <a:solidFill>
                    <a:srgbClr val="FFFFFF">
                      <a:lumMod val="50000"/>
                    </a:srgbClr>
                  </a:solidFill>
                </a:ln>
                <a:solidFill>
                  <a:srgbClr val="FF0066"/>
                </a:solidFill>
                <a:latin typeface="Arial" pitchFamily="34" charset="0"/>
                <a:cs typeface="Arial" pitchFamily="34" charset="0"/>
              </a:rPr>
              <a:t>God's Work </a:t>
            </a:r>
            <a:r>
              <a:rPr lang="en-US" sz="4000" b="1" kern="0" dirty="0">
                <a:ln>
                  <a:solidFill>
                    <a:srgbClr val="FFFFFF">
                      <a:lumMod val="50000"/>
                    </a:srgbClr>
                  </a:solidFill>
                </a:ln>
                <a:solidFill>
                  <a:srgbClr val="FF0066"/>
                </a:solidFill>
                <a:latin typeface="Arial" pitchFamily="34" charset="0"/>
                <a:cs typeface="Arial" pitchFamily="34" charset="0"/>
              </a:rPr>
              <a:t>–</a:t>
            </a:r>
            <a:r>
              <a:rPr lang="en-ZA" sz="4000" b="1" kern="0" dirty="0">
                <a:ln>
                  <a:solidFill>
                    <a:srgbClr val="FFFFFF">
                      <a:lumMod val="50000"/>
                    </a:srgbClr>
                  </a:solidFill>
                </a:ln>
                <a:solidFill>
                  <a:srgbClr val="FF0066"/>
                </a:solidFill>
                <a:latin typeface="Arial" pitchFamily="34" charset="0"/>
                <a:cs typeface="Arial" pitchFamily="34" charset="0"/>
              </a:rPr>
              <a:t> </a:t>
            </a:r>
            <a:r>
              <a:rPr lang="en-US" sz="4000" b="1" kern="0" dirty="0">
                <a:ln>
                  <a:solidFill>
                    <a:srgbClr val="FFFFFF">
                      <a:lumMod val="50000"/>
                    </a:srgbClr>
                  </a:solidFill>
                </a:ln>
                <a:solidFill>
                  <a:srgbClr val="FF0066"/>
                </a:solidFill>
                <a:latin typeface="Arial" pitchFamily="34" charset="0"/>
                <a:cs typeface="Arial" pitchFamily="34" charset="0"/>
              </a:rPr>
              <a:t>New Testament</a:t>
            </a:r>
            <a:r>
              <a:rPr lang="en-US" sz="4000" kern="0" dirty="0">
                <a:ln>
                  <a:solidFill>
                    <a:srgbClr val="FFFFFF">
                      <a:lumMod val="50000"/>
                    </a:srgbClr>
                  </a:solidFill>
                </a:ln>
                <a:solidFill>
                  <a:srgbClr val="FF0066"/>
                </a:solidFill>
                <a:latin typeface="Arial" pitchFamily="34" charset="0"/>
                <a:cs typeface="Arial" pitchFamily="34" charset="0"/>
              </a:rPr>
              <a:t> </a:t>
            </a:r>
            <a:endParaRPr lang="en-ZA" sz="4000" b="1" kern="0" dirty="0">
              <a:ln>
                <a:solidFill>
                  <a:srgbClr val="FFFFFF">
                    <a:lumMod val="50000"/>
                  </a:srgbClr>
                </a:solidFill>
              </a:ln>
              <a:solidFill>
                <a:srgbClr val="FF0066"/>
              </a:solidFill>
              <a:latin typeface="Arial" pitchFamily="34" charset="0"/>
              <a:cs typeface="Arial" pitchFamily="34" charset="0"/>
            </a:endParaRPr>
          </a:p>
        </p:txBody>
      </p:sp>
    </p:spTree>
    <p:extLst>
      <p:ext uri="{BB962C8B-B14F-4D97-AF65-F5344CB8AC3E}">
        <p14:creationId xmlns:p14="http://schemas.microsoft.com/office/powerpoint/2010/main" val="2587146840"/>
      </p:ext>
    </p:extLst>
  </p:cSld>
  <p:clrMapOvr>
    <a:masterClrMapping/>
  </p:clrMapOvr>
</p:sld>
</file>

<file path=ppt/theme/theme1.xml><?xml version="1.0" encoding="utf-8"?>
<a:theme xmlns:a="http://schemas.openxmlformats.org/drawingml/2006/main" name="1_Office Theme">
  <a:themeElements>
    <a:clrScheme name="Office Theme 1">
      <a:dk1>
        <a:srgbClr val="1F497D"/>
      </a:dk1>
      <a:lt1>
        <a:srgbClr val="FFFFFF"/>
      </a:lt1>
      <a:dk2>
        <a:srgbClr val="000000"/>
      </a:dk2>
      <a:lt2>
        <a:srgbClr val="EEECE1"/>
      </a:lt2>
      <a:accent1>
        <a:srgbClr val="4F81BD"/>
      </a:accent1>
      <a:accent2>
        <a:srgbClr val="C0504D"/>
      </a:accent2>
      <a:accent3>
        <a:srgbClr val="AAAAAA"/>
      </a:accent3>
      <a:accent4>
        <a:srgbClr val="DADADA"/>
      </a:accent4>
      <a:accent5>
        <a:srgbClr val="B2C1DB"/>
      </a:accent5>
      <a:accent6>
        <a:srgbClr val="AE4845"/>
      </a:accent6>
      <a:hlink>
        <a:srgbClr val="0000FF"/>
      </a:hlink>
      <a:folHlink>
        <a:srgbClr val="800080"/>
      </a:folHlink>
    </a:clrScheme>
    <a:fontScheme name="Office Them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000082"/>
            </a:gs>
            <a:gs pos="30000">
              <a:srgbClr val="66008F"/>
            </a:gs>
            <a:gs pos="64999">
              <a:srgbClr val="BA0066"/>
            </a:gs>
            <a:gs pos="89999">
              <a:srgbClr val="FF0000"/>
            </a:gs>
            <a:gs pos="100000">
              <a:srgbClr val="FF8200"/>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gradFill rotWithShape="1">
          <a:gsLst>
            <a:gs pos="0">
              <a:srgbClr val="000082"/>
            </a:gs>
            <a:gs pos="30000">
              <a:srgbClr val="66008F"/>
            </a:gs>
            <a:gs pos="64999">
              <a:srgbClr val="BA0066"/>
            </a:gs>
            <a:gs pos="89999">
              <a:srgbClr val="FF0000"/>
            </a:gs>
            <a:gs pos="100000">
              <a:srgbClr val="FF8200"/>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Office Theme 1">
        <a:dk1>
          <a:srgbClr val="1F497D"/>
        </a:dk1>
        <a:lt1>
          <a:srgbClr val="FFFFFF"/>
        </a:lt1>
        <a:dk2>
          <a:srgbClr val="000000"/>
        </a:dk2>
        <a:lt2>
          <a:srgbClr val="EEECE1"/>
        </a:lt2>
        <a:accent1>
          <a:srgbClr val="4F81BD"/>
        </a:accent1>
        <a:accent2>
          <a:srgbClr val="C0504D"/>
        </a:accent2>
        <a:accent3>
          <a:srgbClr val="AAAAAA"/>
        </a:accent3>
        <a:accent4>
          <a:srgbClr val="DADADA"/>
        </a:accent4>
        <a:accent5>
          <a:srgbClr val="B2C1DB"/>
        </a:accent5>
        <a:accent6>
          <a:srgbClr val="AE4845"/>
        </a:accent6>
        <a:hlink>
          <a:srgbClr val="0000FF"/>
        </a:hlink>
        <a:folHlink>
          <a:srgbClr val="800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309</Words>
  <Application>Microsoft Office PowerPoint</Application>
  <PresentationFormat>On-screen Show (4:3)</PresentationFormat>
  <Paragraphs>24</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1_Office Theme</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18</cp:revision>
  <dcterms:created xsi:type="dcterms:W3CDTF">2013-08-12T14:46:36Z</dcterms:created>
  <dcterms:modified xsi:type="dcterms:W3CDTF">2014-03-05T10:39:06Z</dcterms:modified>
</cp:coreProperties>
</file>