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5" r:id="rId6"/>
    <p:sldId id="266" r:id="rId7"/>
    <p:sldId id="267" r:id="rId8"/>
    <p:sldId id="262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8E298-2EA6-4B59-AE28-8563DCBC82F5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507D0-4AFA-4AFD-A133-D2B77CF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47299-9E0D-4452-8E6F-F0C2C72526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1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8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7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0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176D-CFF9-444D-A32C-B711466B85DC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9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pha.pensoft.net/dev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pzq54F9LmjQZG9Ljuh5-V3shRBaQOnql5HHqSs1mYQ/edit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dataone.org/#view/https://pasta.lternet.edu/package/metadata/eml/knb-lter-pal/130/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Pensoft/ </a:t>
            </a:r>
            <a:r>
              <a:rPr lang="en-US" dirty="0" err="1"/>
              <a:t>iDigBio</a:t>
            </a:r>
            <a:r>
              <a:rPr lang="en-US" dirty="0"/>
              <a:t> Webinar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6/16/2016</a:t>
            </a:r>
          </a:p>
        </p:txBody>
      </p:sp>
    </p:spTree>
    <p:extLst>
      <p:ext uri="{BB962C8B-B14F-4D97-AF65-F5344CB8AC3E}">
        <p14:creationId xmlns:p14="http://schemas.microsoft.com/office/powerpoint/2010/main" val="64717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Pensoft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http://arpha.pensoft.net/dev/</a:t>
            </a:r>
            <a:endParaRPr lang="en-US" dirty="0"/>
          </a:p>
          <a:p>
            <a:r>
              <a:rPr lang="en-US" dirty="0"/>
              <a:t>Allows to import different types of papers as XML. E.g.:</a:t>
            </a:r>
          </a:p>
          <a:p>
            <a:pPr lvl="1"/>
            <a:r>
              <a:rPr lang="en-US" dirty="0"/>
              <a:t>Software Description</a:t>
            </a:r>
          </a:p>
          <a:p>
            <a:pPr lvl="1"/>
            <a:r>
              <a:rPr lang="en-US" dirty="0"/>
              <a:t>Taxonomic Paper</a:t>
            </a:r>
          </a:p>
          <a:p>
            <a:pPr lvl="1"/>
            <a:r>
              <a:rPr lang="en-US" dirty="0"/>
              <a:t>Data paper</a:t>
            </a:r>
          </a:p>
        </p:txBody>
      </p:sp>
    </p:spTree>
    <p:extLst>
      <p:ext uri="{BB962C8B-B14F-4D97-AF65-F5344CB8AC3E}">
        <p14:creationId xmlns:p14="http://schemas.microsoft.com/office/powerpoint/2010/main" val="165594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5ac8963-d111-4edd-81ae-17bbcd6aeadb/pages/0_0?a=267&amp;x=128&amp;y=172&amp;w=704&amp;h=176&amp;store=1&amp;accept=image%2F*&amp;auth=LCA%20351f1d44fc86e3084b54c4b0b8c4964193c14c7c-ts%3D1465991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9" y="122615"/>
            <a:ext cx="11633702" cy="227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1" y="2542726"/>
            <a:ext cx="2000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3.bp.blogspot.com/-Wpp0vCJQDHo/U_ZMorXEynI/AAAAAAAAA7Y/Y-f-3brn99k/s1600/GBIF_logo_short_for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42" y="3018976"/>
            <a:ext cx="1727547" cy="16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S L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42" y="4906066"/>
            <a:ext cx="1656941" cy="165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2033" y="2780850"/>
            <a:ext cx="4557216" cy="2509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1660" y="2780850"/>
            <a:ext cx="3902035" cy="234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4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170" y="19701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Pensoft Webinar:</a:t>
            </a:r>
            <a:r>
              <a:rPr lang="en-US" b="1" dirty="0"/>
              <a:t> </a:t>
            </a:r>
            <a:r>
              <a:rPr lang="en-US" dirty="0"/>
              <a:t>Automating publication using the ARPHA writing tool and the Pensoft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02" y="4792332"/>
            <a:ext cx="7766936" cy="1722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Lyubomir Penev , Viktor Senderov</a:t>
            </a:r>
            <a:endParaRPr lang="en-US" dirty="0"/>
          </a:p>
          <a:p>
            <a:r>
              <a:rPr lang="en-US" dirty="0"/>
              <a:t>PhD Financed through the EU Marie-</a:t>
            </a:r>
            <a:r>
              <a:rPr lang="en-US" dirty="0" err="1"/>
              <a:t>Sklodovska</a:t>
            </a:r>
            <a:r>
              <a:rPr lang="en-US" dirty="0"/>
              <a:t>-Curie Program</a:t>
            </a:r>
          </a:p>
          <a:p>
            <a:r>
              <a:rPr lang="en-US" dirty="0"/>
              <a:t>Grant Agreement </a:t>
            </a:r>
            <a:r>
              <a:rPr lang="en-US" dirty="0" err="1"/>
              <a:t>Nr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642241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70" y="41776"/>
            <a:ext cx="4050793" cy="2006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87" y="303068"/>
            <a:ext cx="5334991" cy="12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1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1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1" y="1176338"/>
            <a:ext cx="6583363" cy="517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0" y="0"/>
            <a:ext cx="9144000" cy="1055688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20" name="Title 1"/>
          <p:cNvSpPr>
            <a:spLocks noGrp="1"/>
          </p:cNvSpPr>
          <p:nvPr>
            <p:ph type="title"/>
          </p:nvPr>
        </p:nvSpPr>
        <p:spPr>
          <a:xfrm>
            <a:off x="1680361" y="28575"/>
            <a:ext cx="9410700" cy="1087438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altLang="en-US" sz="3800" dirty="0">
                <a:solidFill>
                  <a:srgbClr val="FFC000"/>
                </a:solidFill>
              </a:rPr>
              <a:t>Data deluge</a:t>
            </a:r>
            <a:r>
              <a:rPr lang="en-US" altLang="en-US" sz="3800" dirty="0">
                <a:solidFill>
                  <a:schemeClr val="bg1"/>
                </a:solidFill>
              </a:rPr>
              <a:t>: We sample now more </a:t>
            </a:r>
            <a:br>
              <a:rPr lang="en-US" altLang="en-US" sz="3800" dirty="0">
                <a:solidFill>
                  <a:schemeClr val="bg1"/>
                </a:solidFill>
              </a:rPr>
            </a:br>
            <a:r>
              <a:rPr lang="en-US" altLang="en-US" sz="3800" dirty="0">
                <a:solidFill>
                  <a:schemeClr val="bg1"/>
                </a:solidFill>
              </a:rPr>
              <a:t>than we can digest (analyze/publish)</a:t>
            </a:r>
            <a:endParaRPr lang="bg-BG" altLang="en-US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1499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3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811509" y="0"/>
            <a:ext cx="4499571" cy="69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0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arpha.pensoft.net/i/awttips/Step1_Occurance_recor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35" y="1448554"/>
            <a:ext cx="9354329" cy="502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15578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arpha.pensoft.net/i/awttips/iDigB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1690688"/>
            <a:ext cx="90582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419683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pic>
        <p:nvPicPr>
          <p:cNvPr id="5122" name="Picture 2" descr="http://arpha.pensoft.net/i/awttips/From_iDigB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4"/>
          <a:stretch/>
        </p:blipFill>
        <p:spPr bwMode="auto">
          <a:xfrm>
            <a:off x="1581150" y="1329020"/>
            <a:ext cx="9029700" cy="533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18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: </a:t>
            </a:r>
            <a:r>
              <a:rPr lang="en-US" dirty="0">
                <a:hlinkClick r:id="rId2"/>
              </a:rPr>
              <a:t>https://docs.google.com/spreadsheets/d/1dpzq54F9LmjQZG9Ljuh5-V3shRBaQOnql5HHqSs1mYQ/edit?usp=sharing</a:t>
            </a:r>
            <a:endParaRPr lang="en-US" dirty="0"/>
          </a:p>
          <a:p>
            <a:r>
              <a:rPr lang="en-US" dirty="0"/>
              <a:t>Open “</a:t>
            </a:r>
            <a:r>
              <a:rPr lang="en-US" dirty="0" err="1"/>
              <a:t>iDigBio</a:t>
            </a:r>
            <a:r>
              <a:rPr lang="en-US" dirty="0"/>
              <a:t> Test Paper”</a:t>
            </a:r>
          </a:p>
          <a:p>
            <a:r>
              <a:rPr lang="en-US" dirty="0"/>
              <a:t>Import specimens for Acer </a:t>
            </a:r>
            <a:r>
              <a:rPr lang="en-US" dirty="0" err="1"/>
              <a:t>lesquerexi</a:t>
            </a:r>
            <a:r>
              <a:rPr lang="en-US" dirty="0"/>
              <a:t> (some sort of prehistoric plant) – just click on most recent things</a:t>
            </a:r>
          </a:p>
          <a:p>
            <a:r>
              <a:rPr lang="en-US" dirty="0"/>
              <a:t>Import specimens for </a:t>
            </a:r>
            <a:r>
              <a:rPr lang="en-US" dirty="0" err="1"/>
              <a:t>Bassaricyon</a:t>
            </a:r>
            <a:r>
              <a:rPr lang="en-US" dirty="0"/>
              <a:t> </a:t>
            </a:r>
            <a:r>
              <a:rPr lang="en-US" dirty="0" err="1"/>
              <a:t>neblina</a:t>
            </a:r>
            <a:r>
              <a:rPr lang="en-US" dirty="0"/>
              <a:t> (raccoon-like mammal)</a:t>
            </a:r>
          </a:p>
          <a:p>
            <a:r>
              <a:rPr lang="en-US" dirty="0"/>
              <a:t>Import specimens for </a:t>
            </a:r>
            <a:r>
              <a:rPr lang="en-US" dirty="0" err="1"/>
              <a:t>Nyctalus</a:t>
            </a:r>
            <a:r>
              <a:rPr lang="en-US" dirty="0"/>
              <a:t> </a:t>
            </a:r>
            <a:r>
              <a:rPr lang="en-US" dirty="0" err="1"/>
              <a:t>lasiopterus</a:t>
            </a:r>
            <a:r>
              <a:rPr lang="en-US" dirty="0"/>
              <a:t> (a bat species)</a:t>
            </a:r>
          </a:p>
          <a:p>
            <a:r>
              <a:rPr lang="en-US" dirty="0"/>
              <a:t>Show how to delete materials, import bulk with “|”, import from BOLD BIN</a:t>
            </a:r>
          </a:p>
        </p:txBody>
      </p:sp>
    </p:spTree>
    <p:extLst>
      <p:ext uri="{BB962C8B-B14F-4D97-AF65-F5344CB8AC3E}">
        <p14:creationId xmlns:p14="http://schemas.microsoft.com/office/powerpoint/2010/main" val="156917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https://search.dataone.org/#view/https://pasta.lternet.edu/package/metadata/eml/knb-lter-pal/130/2</a:t>
            </a:r>
            <a:endParaRPr lang="en-US" dirty="0"/>
          </a:p>
          <a:p>
            <a:r>
              <a:rPr lang="en-US" dirty="0"/>
              <a:t>Photosynthetic pigments of water column samples analyzed using High Performance Liquid Chromatography (HPLC), sampled during Palmer LTER field season at Palmer Station Antarctica, 1991 - 2009.. U.S. LTER Network.</a:t>
            </a:r>
          </a:p>
        </p:txBody>
      </p:sp>
    </p:spTree>
    <p:extLst>
      <p:ext uri="{BB962C8B-B14F-4D97-AF65-F5344CB8AC3E}">
        <p14:creationId xmlns:p14="http://schemas.microsoft.com/office/powerpoint/2010/main" val="170761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180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Pensoft/ iDigBio Webinar</vt:lpstr>
      <vt:lpstr>Pensoft Webinar: Automating publication using the ARPHA writing tool and the Pensoft API</vt:lpstr>
      <vt:lpstr>Data deluge: We sample now more  than we can digest (analyze/publish)</vt:lpstr>
      <vt:lpstr>PowerPoint Presentation</vt:lpstr>
      <vt:lpstr>Step 1</vt:lpstr>
      <vt:lpstr>Step 2</vt:lpstr>
      <vt:lpstr>Step 3</vt:lpstr>
      <vt:lpstr>Live Demo</vt:lpstr>
      <vt:lpstr>Live Demo</vt:lpstr>
      <vt:lpstr>Pensoft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Pensoft/ iDigBio Webinar</dc:title>
  <dc:creator>Viktor Senderov</dc:creator>
  <cp:lastModifiedBy>Viktor Senderov</cp:lastModifiedBy>
  <cp:revision>10</cp:revision>
  <dcterms:created xsi:type="dcterms:W3CDTF">2016-06-15T11:18:16Z</dcterms:created>
  <dcterms:modified xsi:type="dcterms:W3CDTF">2016-06-16T07:49:31Z</dcterms:modified>
</cp:coreProperties>
</file>