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05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55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758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722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694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40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68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764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004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336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723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042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9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kms.blogspo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vsenderov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ngouts.google.com/hangouts/_/vwbl776a7ttg6say4ywwlvfhru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g4-project.e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://openbkms.blogspot.com/" TargetMode="External"/><Relationship Id="rId4" Type="http://schemas.openxmlformats.org/officeDocument/2006/relationships/hyperlink" Target="http://pensoft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iodiv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dj.pensoft.net/browse_artic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pensoft/OpenBiodiv/blob/master/Ontology/RDF_Guide.md" TargetMode="External"/><Relationship Id="rId4" Type="http://schemas.openxmlformats.org/officeDocument/2006/relationships/hyperlink" Target="https://www.ncbi.nlm.nih.gov/books/NBK4708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nsoft/OpenBiodi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urtclifton.net/papers/MoseleyMarks06a.pdf" TargetMode="External"/><Relationship Id="rId5" Type="http://schemas.openxmlformats.org/officeDocument/2006/relationships/hyperlink" Target="https://github.com/pensoft/OpenBiodiv/blob/master/demo/semantic_web_working_group.pdf" TargetMode="External"/><Relationship Id="rId4" Type="http://schemas.openxmlformats.org/officeDocument/2006/relationships/hyperlink" Target="semantic_web_working_group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ntotext.com/products/graphdb/benchmark-result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iodiv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fact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4400" u="sng" dirty="0">
                <a:solidFill>
                  <a:schemeClr val="hlink"/>
                </a:solidFill>
                <a:hlinkClick r:id="rId3"/>
              </a:rPr>
              <a:t>Open Biodiv</a:t>
            </a:r>
            <a:r>
              <a:rPr lang="en-US" sz="4400" u="sng" dirty="0" err="1">
                <a:solidFill>
                  <a:schemeClr val="hlink"/>
                </a:solidFill>
              </a:rPr>
              <a:t>ersity</a:t>
            </a:r>
            <a:r>
              <a:rPr lang="en-US" sz="4400" u="sng" dirty="0">
                <a:solidFill>
                  <a:schemeClr val="hlink"/>
                </a:solidFill>
              </a:rPr>
              <a:t> Knowledge Management System</a:t>
            </a:r>
            <a:endParaRPr lang="en" sz="44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Viktor Senderov (</a:t>
            </a:r>
            <a:r>
              <a:rPr lang="en" u="sng">
                <a:solidFill>
                  <a:schemeClr val="hlink"/>
                </a:solidFill>
                <a:hlinkClick r:id="rId4"/>
              </a:rPr>
              <a:t>@vsenderov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Nanopublications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other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Webinar information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Webinar introduces setting up the </a:t>
            </a:r>
            <a:r>
              <a:rPr lang="en" i="1"/>
              <a:t>Open Biodiversity Knowledge Management System</a:t>
            </a:r>
            <a:r>
              <a:rPr lang="en"/>
              <a:t> (OpenBiodiv/OBKMS) in the context of Linked Data and the Semantic 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Time</a:t>
            </a:r>
            <a:r>
              <a:rPr lang="en"/>
              <a:t>: 20 February 2017 at 20:00 Sofia/12:00 Central Standard Time (US)/18:00 UTC</a:t>
            </a:r>
            <a:br>
              <a:rPr lang="en"/>
            </a:br>
            <a:r>
              <a:rPr lang="en" b="1"/>
              <a:t>Link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https://hangouts.google.com/hangouts/_/vwbl776a7ttg6say4ywwlvfhrua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Viktor Senderov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197650" y="1152475"/>
            <a:ext cx="6634800" cy="263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PhD Candidate from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BIG4 Consortium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Background in </a:t>
            </a:r>
            <a:r>
              <a:rPr lang="en" b="1" dirty="0"/>
              <a:t>computational geometry, population genetics and bioinformatics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Mail me at `datascience` at the domain of the company that I work for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http://pensoft.net/</a:t>
            </a: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Blog: </a:t>
            </a:r>
            <a:r>
              <a:rPr lang="en-US" dirty="0">
                <a:hlinkClick r:id="rId5"/>
              </a:rPr>
              <a:t>http://openbkms.blogspot.com/</a:t>
            </a:r>
            <a:endParaRPr lang="en-US" dirty="0"/>
          </a:p>
          <a:p>
            <a:pPr marL="457200" lvl="0" indent="-228600">
              <a:spcBef>
                <a:spcPts val="0"/>
              </a:spcBef>
            </a:pPr>
            <a:endParaRPr lang="en" dirty="0"/>
          </a:p>
        </p:txBody>
      </p:sp>
      <p:pic>
        <p:nvPicPr>
          <p:cNvPr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52475"/>
            <a:ext cx="18859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Open Biodiversity Knowledge Management System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OpenBiodiv/OBKMS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Knowledge graph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Ontology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Individuals (extracted information)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Tools for information extraction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`obkms` R library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Database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GraphDB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`rdf4jr` </a:t>
            </a:r>
            <a:r>
              <a:rPr lang="en-US" dirty="0"/>
              <a:t>R </a:t>
            </a:r>
            <a:r>
              <a:rPr lang="en" dirty="0"/>
              <a:t>libr</a:t>
            </a:r>
            <a:r>
              <a:rPr lang="en-US" dirty="0"/>
              <a:t>a</a:t>
            </a:r>
            <a:r>
              <a:rPr lang="en" dirty="0"/>
              <a:t>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Webpage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http://openbiodiv.net/</a:t>
            </a:r>
            <a:br>
              <a:rPr lang="en" dirty="0"/>
            </a:br>
            <a:endParaRPr lang="en" dirty="0"/>
          </a:p>
        </p:txBody>
      </p:sp>
      <p:pic>
        <p:nvPicPr>
          <p:cNvPr id="1030" name="Picture 6" descr="Image result for RDF 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97" y="1151734"/>
            <a:ext cx="3836720" cy="261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8881" y="3765479"/>
            <a:ext cx="20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RDF Primer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extraction from Biodiversity Data Journal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Uses the TaxPub XML schema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“An Extension of the NLM/NCBI Journal Publishing DTD for Taxonomic Descriptions”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Example:</a:t>
            </a:r>
            <a:br>
              <a:rPr lang="en" dirty="0"/>
            </a:br>
            <a:r>
              <a:rPr lang="en" u="sng" dirty="0">
                <a:solidFill>
                  <a:schemeClr val="hlink"/>
                </a:solidFill>
                <a:hlinkClick r:id="rId3"/>
              </a:rPr>
              <a:t>http://bdj.pensoft.net/browse_articles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See</a:t>
            </a:r>
            <a:br>
              <a:rPr lang="en" dirty="0"/>
            </a:br>
            <a:r>
              <a:rPr lang="en" sz="1400" u="sng" dirty="0">
                <a:solidFill>
                  <a:schemeClr val="hlink"/>
                </a:solidFill>
                <a:hlinkClick r:id="rId4"/>
              </a:rPr>
              <a:t>https://www.ncbi.nlm.nih.gov/books/NBK47081/</a:t>
            </a:r>
            <a:r>
              <a:rPr lang="en" dirty="0"/>
              <a:t>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RDF Guide is here: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https://github.com/pensoft/OpenBiodiv/blob/master/Ontology/RDF_Guide.md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Generating RDF from marked-up text (TaxPub)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https://github.com/pensoft/OpenBiodiv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 libraries `obkms`, `rdf4jr`.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Demo in R Notebook: </a:t>
            </a:r>
            <a:r>
              <a:rPr lang="en" u="sng" dirty="0">
                <a:solidFill>
                  <a:schemeClr val="hlink"/>
                </a:solidFill>
                <a:hlinkClick r:id="rId4" action="ppaction://hlinkfile"/>
              </a:rPr>
              <a:t>semantic_web_working_group.html</a:t>
            </a:r>
            <a:endParaRPr lang="en" u="sng" dirty="0">
              <a:solidFill>
                <a:schemeClr val="hlink"/>
              </a:solidFill>
              <a:hlinkClick r:id="rId5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/>
              <a:t>Not functional programming! Change of Knowledge Base during parsing.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See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http://curtclifton.net/papers/MoseleyMarks06a.pdf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do it properly (functionally)?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Start with </a:t>
            </a:r>
            <a:r>
              <a:rPr lang="en" b="1" i="1"/>
              <a:t>TaxPub XML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Process </a:t>
            </a:r>
            <a:r>
              <a:rPr lang="en" b="1" i="1"/>
              <a:t>entities:</a:t>
            </a:r>
            <a:r>
              <a:rPr lang="en"/>
              <a:t> 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b="1"/>
              <a:t>Recognize</a:t>
            </a:r>
            <a:r>
              <a:rPr lang="en"/>
              <a:t> two types of entities in our case :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/>
              <a:t>document elements (sections, figures, tables, etc.)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/>
              <a:t>referential (external) entities (taxa[-on concepts], geographic places, persons, etc.)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b="1"/>
              <a:t>Coreference </a:t>
            </a:r>
            <a:r>
              <a:rPr lang="en"/>
              <a:t>external entities (f.i. “</a:t>
            </a:r>
            <a:r>
              <a:rPr lang="en" i="1"/>
              <a:t>Aus bus</a:t>
            </a:r>
            <a:r>
              <a:rPr lang="en"/>
              <a:t> = </a:t>
            </a:r>
            <a:r>
              <a:rPr lang="en" i="1"/>
              <a:t>A. bus</a:t>
            </a:r>
            <a:r>
              <a:rPr lang="en"/>
              <a:t>”)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b="1"/>
              <a:t>Get or create identifiers </a:t>
            </a:r>
            <a:r>
              <a:rPr lang="en"/>
              <a:t>(from the XML, Knowledge Base, or external knowledge bases)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Return a list of detected, co-referenced entities with identifiers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/>
              <a:t>Create triples</a:t>
            </a:r>
            <a:r>
              <a:rPr lang="en"/>
              <a:t> by assigning properties to every detected entity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b="1"/>
              <a:t>Serialize and submit </a:t>
            </a:r>
            <a:r>
              <a:rPr lang="en"/>
              <a:t>to the Knowledge Base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Strategies for managing the RDF 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56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GraphDB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License thru Bulgarian Academy of Sciences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Free version limited to two queries in parallel: fully sufficient for development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Benchmarks: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http://ontotext.com/products/graphdb/benchmark-results/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000" y="1086825"/>
            <a:ext cx="2474300" cy="172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Soon to be online: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http://openbiodiv.net/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SPARQL endpoint + queries (similar to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http://factforge.net/</a:t>
            </a:r>
            <a:r>
              <a:rPr lang="en" dirty="0"/>
              <a:t> 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Documentation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Search interface for OpenBiodiv/OBKMS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Semantic Apps, some possible examples: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Newly described species (of interest to name aggregators)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Taxon concept browser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Find related articles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</TotalTime>
  <Words>451</Words>
  <Application>Microsoft Office PowerPoint</Application>
  <PresentationFormat>On-screen Show (16:9)</PresentationFormat>
  <Paragraphs>65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Open Biodiversity Knowledge Management System</vt:lpstr>
      <vt:lpstr>Webinar information</vt:lpstr>
      <vt:lpstr>Viktor Senderov</vt:lpstr>
      <vt:lpstr>Open Biodiversity Knowledge Management System </vt:lpstr>
      <vt:lpstr>Information extraction from Biodiversity Data Journal</vt:lpstr>
      <vt:lpstr>Generating RDF from marked-up text (TaxPub)</vt:lpstr>
      <vt:lpstr>How to do it properly (functionally)?</vt:lpstr>
      <vt:lpstr>Strategies for managing the RDF </vt:lpstr>
      <vt:lpstr>Services</vt:lpstr>
      <vt:lpstr>Nanopublications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OpenBiodiv in the context of Linked Data and the Semantic Web</dc:title>
  <cp:lastModifiedBy>Viktor Senderov</cp:lastModifiedBy>
  <cp:revision>9</cp:revision>
  <dcterms:modified xsi:type="dcterms:W3CDTF">2017-02-21T15:00:47Z</dcterms:modified>
</cp:coreProperties>
</file>