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exas_locations_by_per_capita_income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0594-E938-4BB9-860D-642607FFC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on the Battle of Neighborhoods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D1868-B96E-4763-9492-ABA3BF5E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suitable location in Texas to open a restaurant</a:t>
            </a:r>
          </a:p>
          <a:p>
            <a:endParaRPr lang="en-US" dirty="0"/>
          </a:p>
          <a:p>
            <a:r>
              <a:rPr lang="en-US" dirty="0"/>
              <a:t>By Hla Tun</a:t>
            </a:r>
          </a:p>
        </p:txBody>
      </p:sp>
    </p:spTree>
    <p:extLst>
      <p:ext uri="{BB962C8B-B14F-4D97-AF65-F5344CB8AC3E}">
        <p14:creationId xmlns:p14="http://schemas.microsoft.com/office/powerpoint/2010/main" val="220994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924C-81B2-4285-A5A4-D0D31A21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FF69-2CD1-40D7-9469-ADAE69A7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out the most popular type of restaurant in Texas</a:t>
            </a:r>
          </a:p>
          <a:p>
            <a:r>
              <a:rPr lang="en-US" dirty="0"/>
              <a:t>Find a suitable location/city in Texas to open a restaurant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3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15ED-0DA2-405D-B4F3-F3050BE6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1683-A936-4871-8BD5-C501853C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purpose of this project is to find a proper location for a restaurant in Texas. The summary of the project will be divided into two parts as follow:</a:t>
            </a:r>
            <a:endParaRPr lang="en-US" b="1" dirty="0"/>
          </a:p>
          <a:p>
            <a:pPr lvl="0"/>
            <a:r>
              <a:rPr lang="en-US" dirty="0"/>
              <a:t>Part 1: Data collection</a:t>
            </a:r>
          </a:p>
          <a:p>
            <a:pPr lvl="1"/>
            <a:r>
              <a:rPr lang="en-US" dirty="0">
                <a:latin typeface="+mj-lt"/>
              </a:rPr>
              <a:t>Wikipedia Sources</a:t>
            </a:r>
            <a:endParaRPr lang="en-US" sz="1800" b="1" dirty="0">
              <a:latin typeface="+mj-lt"/>
            </a:endParaRPr>
          </a:p>
          <a:p>
            <a:pPr marL="914400" lvl="2" indent="0">
              <a:buNone/>
            </a:pPr>
            <a:r>
              <a:rPr lang="en-US" u="sng" dirty="0">
                <a:hlinkClick r:id="rId2"/>
              </a:rPr>
              <a:t>https://en.wikipedia.org/wiki/List_of_United_States_cities_by_population</a:t>
            </a:r>
            <a:endParaRPr lang="en-US" sz="1600" b="1" dirty="0"/>
          </a:p>
          <a:p>
            <a:pPr marL="914400" lvl="2" indent="0">
              <a:buNone/>
            </a:pPr>
            <a:r>
              <a:rPr lang="en-US" u="sng" dirty="0">
                <a:hlinkClick r:id="rId3"/>
              </a:rPr>
              <a:t>https://en.wikipedia.org/wiki/List_of_Texas_locations_by_per_capita_income</a:t>
            </a:r>
            <a:endParaRPr lang="en-US" sz="1600" b="1" dirty="0"/>
          </a:p>
          <a:p>
            <a:pPr lvl="1"/>
            <a:r>
              <a:rPr lang="en-US" dirty="0"/>
              <a:t>Foursquare API</a:t>
            </a:r>
            <a:endParaRPr lang="en-US" sz="1800" b="1" dirty="0"/>
          </a:p>
          <a:p>
            <a:pPr marL="914400" lvl="2" indent="0">
              <a:buNone/>
            </a:pPr>
            <a:r>
              <a:rPr lang="en-US" dirty="0"/>
              <a:t>For different venues in the city</a:t>
            </a:r>
            <a:endParaRPr lang="en-US" b="1" dirty="0"/>
          </a:p>
          <a:p>
            <a:pPr lvl="0"/>
            <a:r>
              <a:rPr lang="en-US" dirty="0"/>
              <a:t>Part 2: Solving the problem based on population, population density, per capita income, and popular venues. Foursquare API is used in this work to access the different venues in the Texas state.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0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57D2-A5A5-45A8-AA06-3603CC97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EFA5-2C37-4872-AFD4-D5600052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 library is used for web scrapping to build a database with cities, per capita income, population, latitude, and longitudes of the city.</a:t>
            </a:r>
          </a:p>
          <a:p>
            <a:r>
              <a:rPr lang="en-US" dirty="0"/>
              <a:t>Post processed the database by dropping unnecessary columns from it.</a:t>
            </a:r>
          </a:p>
          <a:p>
            <a:r>
              <a:rPr lang="en-US" dirty="0"/>
              <a:t>Word cloud is used to visualize the most popular type of restaurant in Texas.</a:t>
            </a:r>
          </a:p>
          <a:p>
            <a:r>
              <a:rPr lang="en-US" dirty="0"/>
              <a:t>Foursquare API is used to extract the different types of venues in Texas.</a:t>
            </a:r>
          </a:p>
          <a:p>
            <a:r>
              <a:rPr lang="en-US" dirty="0"/>
              <a:t>Using K means algorithm the most suitable city is determined.</a:t>
            </a:r>
          </a:p>
          <a:p>
            <a:r>
              <a:rPr lang="en-US" dirty="0"/>
              <a:t>Finally, to narrow it down to find the most suitable location based on the local venues in that city.</a:t>
            </a:r>
          </a:p>
        </p:txBody>
      </p:sp>
    </p:spTree>
    <p:extLst>
      <p:ext uri="{BB962C8B-B14F-4D97-AF65-F5344CB8AC3E}">
        <p14:creationId xmlns:p14="http://schemas.microsoft.com/office/powerpoint/2010/main" val="169009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BE8C-326F-4491-8715-82896861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Restaurant Type in Texas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34B406-8F10-4391-99DF-C953ABF321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85078"/>
            <a:ext cx="771993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2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2C92-3D3E-4214-B53F-B453EF2A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Irving, TX</a:t>
            </a:r>
            <a:br>
              <a:rPr lang="en-US" dirty="0"/>
            </a:br>
            <a:r>
              <a:rPr lang="en-US" dirty="0"/>
              <a:t>Most Suitable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092570-FD54-49D1-94D9-83066FDD20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83633"/>
            <a:ext cx="7782038" cy="44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1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FA9A-FB72-4F81-A5CC-0ECF3A67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DF0E-92AC-4592-864D-EBB3E767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Mexican restaurants are very popular in Texas.</a:t>
            </a:r>
          </a:p>
          <a:p>
            <a:r>
              <a:rPr lang="en-US" dirty="0"/>
              <a:t>The green circle in the map shows the most suitable location to open a restaurant at Irving, TX.</a:t>
            </a:r>
          </a:p>
          <a:p>
            <a:r>
              <a:rPr lang="en-US" dirty="0"/>
              <a:t>For extensive study, we might need to consider location of the grocery stores or other raw materials, local competitions, race/ethnicity </a:t>
            </a:r>
            <a:r>
              <a:rPr lang="en-US" dirty="0" err="1"/>
              <a:t>informations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8526885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347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Presentation on the Battle of Neighborhoods Project</vt:lpstr>
      <vt:lpstr>Objective</vt:lpstr>
      <vt:lpstr>Introduction</vt:lpstr>
      <vt:lpstr>Methodology</vt:lpstr>
      <vt:lpstr>Most Popular Restaurant Type in Texas</vt:lpstr>
      <vt:lpstr>Irving, TX Most Suitable Location</vt:lpstr>
      <vt:lpstr>Conclusion and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the Battle of Neighborhoods Project</dc:title>
  <dc:creator>Tun, Hla</dc:creator>
  <cp:lastModifiedBy>Tun, Hla</cp:lastModifiedBy>
  <cp:revision>3</cp:revision>
  <dcterms:created xsi:type="dcterms:W3CDTF">2019-08-31T23:57:18Z</dcterms:created>
  <dcterms:modified xsi:type="dcterms:W3CDTF">2019-09-01T00:15:55Z</dcterms:modified>
</cp:coreProperties>
</file>