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7735"/>
  </p:normalViewPr>
  <p:slideViewPr>
    <p:cSldViewPr snapToGrid="0" snapToObjects="1">
      <p:cViewPr varScale="1">
        <p:scale>
          <a:sx n="136" d="100"/>
          <a:sy n="136" d="100"/>
        </p:scale>
        <p:origin x="216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64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Widescreen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Jusko, Lukas</cp:lastModifiedBy>
  <cp:revision>2</cp:revision>
  <dcterms:created xsi:type="dcterms:W3CDTF">2022-10-18T19:49:24Z</dcterms:created>
  <dcterms:modified xsi:type="dcterms:W3CDTF">2022-10-18T19:51:31Z</dcterms:modified>
</cp:coreProperties>
</file>