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Staatliches"/>
      <p:regular r:id="rId20"/>
    </p:embeddedFont>
    <p:embeddedFont>
      <p:font typeface="Bebas Neue"/>
      <p:regular r:id="rId21"/>
    </p:embeddedFont>
    <p:embeddedFont>
      <p:font typeface="Quicksand"/>
      <p:regular r:id="rId22"/>
      <p:bold r:id="rId23"/>
    </p:embeddedFont>
    <p:embeddedFont>
      <p:font typeface="Damion"/>
      <p:regular r:id="rId24"/>
    </p:embeddedFont>
    <p:embeddedFont>
      <p:font typeface="DM Sans"/>
      <p:regular r:id="rId25"/>
      <p:bold r:id="rId26"/>
      <p:italic r:id="rId27"/>
      <p:boldItalic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taatliches-regular.fntdata"/><Relationship Id="rId22" Type="http://schemas.openxmlformats.org/officeDocument/2006/relationships/font" Target="fonts/Quicksand-regular.fntdata"/><Relationship Id="rId21" Type="http://schemas.openxmlformats.org/officeDocument/2006/relationships/font" Target="fonts/BebasNeue-regular.fntdata"/><Relationship Id="rId24" Type="http://schemas.openxmlformats.org/officeDocument/2006/relationships/font" Target="fonts/Damion-regular.fntdata"/><Relationship Id="rId23" Type="http://schemas.openxmlformats.org/officeDocument/2006/relationships/font" Target="fonts/Quicksa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mfortaa-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omforta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Oumar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1d665610e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31d665610e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21258914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21258914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21258914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21258914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21258914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21258914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e1d838b627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e1d838b627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machine learning on our model</a:t>
            </a:r>
            <a:r>
              <a:rPr lang="en"/>
              <a:t> could enable automated hand classification, training simulations, predictive opponent modeling, and the development of advanced poker AIs—revolutionizing strategy, training, and decision-making at the table.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1d665610e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1d665610e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for playing! We will now take questions and comments.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524620f2e5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524620f2e5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Oumar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Oumar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rPr>
              <a:t>The main goal of our project was to create a machine learning model that can </a:t>
            </a:r>
            <a:r>
              <a:rPr b="1" lang="en">
                <a:solidFill>
                  <a:schemeClr val="dk1"/>
                </a:solidFill>
              </a:rPr>
              <a:t>accurately classify poker hands</a:t>
            </a:r>
            <a:r>
              <a:rPr lang="en">
                <a:solidFill>
                  <a:schemeClr val="dk1"/>
                </a:solidFill>
              </a:rPr>
              <a:t> into their correct categories—things like </a:t>
            </a:r>
            <a:r>
              <a:rPr i="1" lang="en">
                <a:solidFill>
                  <a:schemeClr val="dk1"/>
                </a:solidFill>
              </a:rPr>
              <a:t>'One Pair,'</a:t>
            </a:r>
            <a:r>
              <a:rPr lang="en">
                <a:solidFill>
                  <a:schemeClr val="dk1"/>
                </a:solidFill>
              </a:rPr>
              <a:t> </a:t>
            </a:r>
            <a:r>
              <a:rPr i="1" lang="en">
                <a:solidFill>
                  <a:schemeClr val="dk1"/>
                </a:solidFill>
              </a:rPr>
              <a:t>'Straight,'</a:t>
            </a:r>
            <a:r>
              <a:rPr lang="en">
                <a:solidFill>
                  <a:schemeClr val="dk1"/>
                </a:solidFill>
              </a:rPr>
              <a:t> or even </a:t>
            </a:r>
            <a:r>
              <a:rPr i="1" lang="en">
                <a:solidFill>
                  <a:schemeClr val="dk1"/>
                </a:solidFill>
              </a:rPr>
              <a:t>'Royal Flush.'</a:t>
            </a:r>
            <a:endParaRPr i="1">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To break that down:</a:t>
            </a:r>
            <a:endParaRPr>
              <a:solidFill>
                <a:schemeClr val="dk1"/>
              </a:solidFill>
            </a:endParaRPr>
          </a:p>
          <a:p>
            <a:pPr indent="-298450" lvl="0" marL="457200" rtl="0" algn="l">
              <a:lnSpc>
                <a:spcPct val="115000"/>
              </a:lnSpc>
              <a:spcBef>
                <a:spcPts val="1500"/>
              </a:spcBef>
              <a:spcAft>
                <a:spcPts val="0"/>
              </a:spcAft>
              <a:buClr>
                <a:schemeClr val="dk1"/>
              </a:buClr>
              <a:buSzPts val="1100"/>
              <a:buChar char="●"/>
            </a:pPr>
            <a:r>
              <a:rPr lang="en">
                <a:solidFill>
                  <a:schemeClr val="dk1"/>
                </a:solidFill>
              </a:rPr>
              <a:t>As Oumar had mentioned, the model poker hands are made up of 5 cards. Each card has two features: its </a:t>
            </a:r>
            <a:r>
              <a:rPr i="1" lang="en">
                <a:solidFill>
                  <a:schemeClr val="dk1"/>
                </a:solidFill>
              </a:rPr>
              <a:t>rank</a:t>
            </a:r>
            <a:r>
              <a:rPr lang="en">
                <a:solidFill>
                  <a:schemeClr val="dk1"/>
                </a:solidFill>
              </a:rPr>
              <a:t> and its </a:t>
            </a:r>
            <a:r>
              <a:rPr i="1" lang="en">
                <a:solidFill>
                  <a:schemeClr val="dk1"/>
                </a:solidFill>
              </a:rPr>
              <a:t>suit</a:t>
            </a:r>
            <a:r>
              <a:rPr lang="en">
                <a:solidFill>
                  <a:schemeClr val="dk1"/>
                </a:solidFill>
              </a:rPr>
              <a:t>). This combination of ranks and suits created unique examples for the model to learn from.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model’s job was to recognize patterns in this data. Instead of us manually coding the rules of poker, the model figured out those patterns all on its own just by looking at thousands of hands and the categories they belonged to.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What makes this so interesting is if you think about it, poker is very rule-based, but the model didn’t </a:t>
            </a:r>
            <a:r>
              <a:rPr i="1" lang="en">
                <a:solidFill>
                  <a:schemeClr val="dk1"/>
                </a:solidFill>
              </a:rPr>
              <a:t>know</a:t>
            </a:r>
            <a:r>
              <a:rPr lang="en">
                <a:solidFill>
                  <a:schemeClr val="dk1"/>
                </a:solidFill>
              </a:rPr>
              <a:t> the rules upfront. It learned to tell the difference between a </a:t>
            </a:r>
            <a:r>
              <a:rPr i="1" lang="en">
                <a:solidFill>
                  <a:schemeClr val="dk1"/>
                </a:solidFill>
              </a:rPr>
              <a:t>'Full House'</a:t>
            </a:r>
            <a:r>
              <a:rPr lang="en">
                <a:solidFill>
                  <a:schemeClr val="dk1"/>
                </a:solidFill>
              </a:rPr>
              <a:t> and </a:t>
            </a:r>
            <a:r>
              <a:rPr i="1" lang="en">
                <a:solidFill>
                  <a:schemeClr val="dk1"/>
                </a:solidFill>
              </a:rPr>
              <a:t>'Straight Flush'</a:t>
            </a:r>
            <a:r>
              <a:rPr lang="en">
                <a:solidFill>
                  <a:schemeClr val="dk1"/>
                </a:solidFill>
              </a:rPr>
              <a:t> by studying the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After training, the model can take a brand new poker hand—one it’s never seen before—and predict what category that hand belongs to, based on everything it’s learned from the data.</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In short, our project goal was to build a model that could 'think' like a poker player, using data and machine learning rather than human-coded rules."</a:t>
            </a:r>
            <a:endParaRPr>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a:t>
            </a:r>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Now, let’s talk about the models we tried and how each performed.</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We started with </a:t>
            </a:r>
            <a:r>
              <a:rPr b="1" lang="en">
                <a:solidFill>
                  <a:schemeClr val="dk1"/>
                </a:solidFill>
              </a:rPr>
              <a:t>K-Nearest Neighbors (KNN)</a:t>
            </a:r>
            <a:r>
              <a:rPr lang="en">
                <a:solidFill>
                  <a:schemeClr val="dk1"/>
                </a:solidFill>
              </a:rPr>
              <a:t>. Initially, it wasn’t the best performer, with an accuracy of just 50%. We experimented with adjusting the number of neighbors (k), but it wasn’t significant.</a:t>
            </a:r>
            <a:endParaRPr>
              <a:solidFill>
                <a:schemeClr val="dk1"/>
              </a:solidFill>
            </a:endParaRPr>
          </a:p>
          <a:p>
            <a:pPr indent="0" lvl="0" marL="0" rtl="0" algn="l">
              <a:lnSpc>
                <a:spcPct val="115000"/>
              </a:lnSpc>
              <a:spcBef>
                <a:spcPts val="1500"/>
              </a:spcBef>
              <a:spcAft>
                <a:spcPts val="0"/>
              </a:spcAft>
              <a:buNone/>
            </a:pPr>
            <a:r>
              <a:rPr lang="en">
                <a:solidFill>
                  <a:schemeClr val="dk1"/>
                </a:solidFill>
              </a:rPr>
              <a:t>Next, we tested </a:t>
            </a:r>
            <a:r>
              <a:rPr b="1" lang="en">
                <a:solidFill>
                  <a:schemeClr val="dk1"/>
                </a:solidFill>
              </a:rPr>
              <a:t>Linear Regression</a:t>
            </a:r>
            <a:r>
              <a:rPr lang="en">
                <a:solidFill>
                  <a:schemeClr val="dk1"/>
                </a:solidFill>
              </a:rPr>
              <a:t>. We ended up with an R-squared value of 0, meaning it couldn’t explain the variance in our data at all. </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Then, we moved on to </a:t>
            </a:r>
            <a:r>
              <a:rPr b="1" lang="en">
                <a:solidFill>
                  <a:schemeClr val="dk1"/>
                </a:solidFill>
              </a:rPr>
              <a:t>Random Forest</a:t>
            </a:r>
            <a:r>
              <a:rPr lang="en">
                <a:solidFill>
                  <a:schemeClr val="dk1"/>
                </a:solidFill>
              </a:rPr>
              <a:t>. This model gave us a significant model improvement, with a </a:t>
            </a:r>
            <a:r>
              <a:rPr b="1" lang="en">
                <a:solidFill>
                  <a:schemeClr val="dk1"/>
                </a:solidFill>
              </a:rPr>
              <a:t>92% accuracy</a:t>
            </a:r>
            <a:r>
              <a:rPr lang="en">
                <a:solidFill>
                  <a:schemeClr val="dk1"/>
                </a:solidFill>
              </a:rPr>
              <a:t>. </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Finally, we tried the </a:t>
            </a:r>
            <a:r>
              <a:rPr b="1" lang="en">
                <a:solidFill>
                  <a:schemeClr val="dk1"/>
                </a:solidFill>
              </a:rPr>
              <a:t>Neural Network</a:t>
            </a:r>
            <a:r>
              <a:rPr lang="en">
                <a:solidFill>
                  <a:schemeClr val="dk1"/>
                </a:solidFill>
              </a:rPr>
              <a:t> model, which gave us the best results by far. It achieved </a:t>
            </a:r>
            <a:r>
              <a:rPr b="1" lang="en">
                <a:solidFill>
                  <a:schemeClr val="dk1"/>
                </a:solidFill>
              </a:rPr>
              <a:t>100% accuracy</a:t>
            </a:r>
            <a:r>
              <a:rPr lang="en">
                <a:solidFill>
                  <a:schemeClr val="dk1"/>
                </a:solidFill>
              </a:rPr>
              <a:t> for most of the poker hand categories. This model was able to learn the intricate patterns in the data and generalize well to predict poker hand categories correctly.</a:t>
            </a:r>
            <a:endParaRPr>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524620f2e5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524620f2e5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a:t>
            </a:r>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Let’s talk about the </a:t>
            </a:r>
            <a:r>
              <a:rPr b="1" lang="en">
                <a:solidFill>
                  <a:schemeClr val="dk1"/>
                </a:solidFill>
              </a:rPr>
              <a:t>K-Nearest Neighbors (KNN)</a:t>
            </a:r>
            <a:r>
              <a:rPr lang="en">
                <a:solidFill>
                  <a:schemeClr val="dk1"/>
                </a:solidFill>
              </a:rPr>
              <a:t> model. It gave us </a:t>
            </a:r>
            <a:r>
              <a:rPr b="1" lang="en">
                <a:solidFill>
                  <a:schemeClr val="dk1"/>
                </a:solidFill>
              </a:rPr>
              <a:t>50% accuracy</a:t>
            </a:r>
            <a:r>
              <a:rPr lang="en">
                <a:solidFill>
                  <a:schemeClr val="dk1"/>
                </a:solidFill>
              </a:rPr>
              <a:t>, but the performance varied a lot. For example, it did </a:t>
            </a:r>
            <a:r>
              <a:rPr b="1" lang="en">
                <a:solidFill>
                  <a:schemeClr val="dk1"/>
                </a:solidFill>
              </a:rPr>
              <a:t>really well at predicting Flush hands</a:t>
            </a:r>
            <a:r>
              <a:rPr lang="en">
                <a:solidFill>
                  <a:schemeClr val="dk1"/>
                </a:solidFill>
              </a:rPr>
              <a:t> with an F1 score of </a:t>
            </a:r>
            <a:r>
              <a:rPr b="1" lang="en">
                <a:solidFill>
                  <a:schemeClr val="dk1"/>
                </a:solidFill>
              </a:rPr>
              <a:t>99</a:t>
            </a:r>
            <a:r>
              <a:rPr lang="en">
                <a:solidFill>
                  <a:schemeClr val="dk1"/>
                </a:solidFill>
              </a:rPr>
              <a:t>, likely because there were enough similar examples in the data.</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 However, it struggled with </a:t>
            </a:r>
            <a:r>
              <a:rPr b="1" lang="en">
                <a:solidFill>
                  <a:schemeClr val="dk1"/>
                </a:solidFill>
              </a:rPr>
              <a:t>Full House</a:t>
            </a:r>
            <a:r>
              <a:rPr lang="en">
                <a:solidFill>
                  <a:schemeClr val="dk1"/>
                </a:solidFill>
              </a:rPr>
              <a:t> and </a:t>
            </a:r>
            <a:r>
              <a:rPr b="1" lang="en">
                <a:solidFill>
                  <a:schemeClr val="dk1"/>
                </a:solidFill>
              </a:rPr>
              <a:t>Three of a Kind</a:t>
            </a:r>
            <a:r>
              <a:rPr lang="en">
                <a:solidFill>
                  <a:schemeClr val="dk1"/>
                </a:solidFill>
              </a:rPr>
              <a:t>, getting F1 scores of just </a:t>
            </a:r>
            <a:r>
              <a:rPr b="1" lang="en">
                <a:solidFill>
                  <a:schemeClr val="dk1"/>
                </a:solidFill>
              </a:rPr>
              <a:t>2</a:t>
            </a:r>
            <a:r>
              <a:rPr lang="en">
                <a:solidFill>
                  <a:schemeClr val="dk1"/>
                </a:solidFill>
              </a:rPr>
              <a:t> and </a:t>
            </a:r>
            <a:r>
              <a:rPr b="1" lang="en">
                <a:solidFill>
                  <a:schemeClr val="dk1"/>
                </a:solidFill>
              </a:rPr>
              <a:t>11</a:t>
            </a:r>
            <a:r>
              <a:rPr lang="en">
                <a:solidFill>
                  <a:schemeClr val="dk1"/>
                </a:solidFill>
              </a:rPr>
              <a:t>. This is because KNN is </a:t>
            </a:r>
            <a:r>
              <a:rPr b="1" lang="en">
                <a:solidFill>
                  <a:schemeClr val="dk1"/>
                </a:solidFill>
              </a:rPr>
              <a:t>sensitive to outliers</a:t>
            </a:r>
            <a:r>
              <a:rPr lang="en">
                <a:solidFill>
                  <a:schemeClr val="dk1"/>
                </a:solidFill>
              </a:rPr>
              <a:t> and relies on finding similar examples, but it didn’t have enough clear patterns for these categories, causing poor predictions. </a:t>
            </a:r>
            <a:endParaRPr>
              <a:solidFill>
                <a:schemeClr val="dk1"/>
              </a:solidFill>
            </a:endParaRPr>
          </a:p>
          <a:p>
            <a:pPr indent="0" lvl="0" marL="0" rtl="0" algn="l">
              <a:lnSpc>
                <a:spcPct val="115000"/>
              </a:lnSpc>
              <a:spcBef>
                <a:spcPts val="1500"/>
              </a:spcBef>
              <a:spcAft>
                <a:spcPts val="1500"/>
              </a:spcAft>
              <a:buClr>
                <a:schemeClr val="dk1"/>
              </a:buClr>
              <a:buSzPts val="1100"/>
              <a:buFont typeface="Arial"/>
              <a:buNone/>
            </a:pPr>
            <a:r>
              <a:rPr lang="en">
                <a:solidFill>
                  <a:schemeClr val="dk1"/>
                </a:solidFill>
              </a:rPr>
              <a:t>Additionally, </a:t>
            </a:r>
            <a:r>
              <a:rPr b="1" lang="en">
                <a:solidFill>
                  <a:schemeClr val="dk1"/>
                </a:solidFill>
              </a:rPr>
              <a:t>KNN isn’t efficient with large datasets</a:t>
            </a:r>
            <a:r>
              <a:rPr lang="en">
                <a:solidFill>
                  <a:schemeClr val="dk1"/>
                </a:solidFill>
              </a:rPr>
              <a:t>, which made it harder to generalize well across all the poker hands. While KNN is easy to use, its inconsistency and performance issues made it less effective for this problem.</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1d665610e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1d665610e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Oumar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1d665610e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1d665610e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Mysee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split our dataset into training and testing sets, with 70% of the data dedicated to training and 30% reserved for testing to ensure robust evaluation.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created lists for suits and ranks, which were combined and transformed using one-hot encoding. To streamline the preprocessing, we leveraged a Column Transformer with a one-hot encoder.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We created a pipeline to streamline preprocessing and model training with the Random Forest Classifier. Using 100 estimators, the model was trained on the training data, enabling efficient, consistent, and effective learning.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31e223d9312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31e223d9312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was calculated to have an accuracy 0.9183. Here on the slide is the classification report.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Nothing in Hand was a strong performer, showing excellent accuracy overall.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One Pair came close, but it slightly underperformed compared to Nothing in Hand.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Two pairs proved to be a challenge—the model struggled to correctly identify these instances.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Three of a kind was predicted with accuracy, but it missed most actual instances.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When we look at Straight, Flush, and Full House, the model showed very high precision but only a few instances to work with—this means it can recognize these classes when they appear, but their scarcity limits consistent predictions.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Four of a Kind, Straight Flush, and Royal Flush were the most challenging, with the model failing to make successful predictions at all—reflected by their F-Scores.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model shows strengths in some areas, struggles in others, and highlights opportunities to refine its predictive power across these classes.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sp>
        <p:nvSpPr>
          <p:cNvPr id="9" name="Google Shape;9;p2"/>
          <p:cNvSpPr/>
          <p:nvPr/>
        </p:nvSpPr>
        <p:spPr>
          <a:xfrm>
            <a:off x="-2047325" y="-2040325"/>
            <a:ext cx="6236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622500" y="646400"/>
            <a:ext cx="6236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3225" y="866025"/>
            <a:ext cx="5108700" cy="2180400"/>
          </a:xfrm>
          <a:prstGeom prst="rect">
            <a:avLst/>
          </a:prstGeom>
          <a:effectLst>
            <a:outerShdw blurRad="114300" rotWithShape="0" algn="bl">
              <a:schemeClr val="dk2">
                <a:alpha val="60000"/>
              </a:schemeClr>
            </a:outerShdw>
          </a:effectLst>
        </p:spPr>
        <p:txBody>
          <a:bodyPr anchorCtr="0" anchor="ctr" bIns="91425" lIns="91425" spcFirstLastPara="1" rIns="91425" wrap="square" tIns="91425">
            <a:noAutofit/>
          </a:bodyPr>
          <a:lstStyle>
            <a:lvl1pPr lvl="0">
              <a:lnSpc>
                <a:spcPct val="80000"/>
              </a:lnSpc>
              <a:spcBef>
                <a:spcPts val="0"/>
              </a:spcBef>
              <a:spcAft>
                <a:spcPts val="0"/>
              </a:spcAft>
              <a:buClr>
                <a:schemeClr val="accent2"/>
              </a:buClr>
              <a:buSzPts val="5200"/>
              <a:buFont typeface="Staatliches"/>
              <a:buNone/>
              <a:defRPr b="1" sz="8500">
                <a:solidFill>
                  <a:schemeClr val="accent3"/>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4371588" y="3974942"/>
            <a:ext cx="3728700" cy="3495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426301" y="308210"/>
            <a:ext cx="8255171" cy="91500"/>
            <a:chOff x="426301" y="308210"/>
            <a:chExt cx="8255171" cy="91500"/>
          </a:xfrm>
        </p:grpSpPr>
        <p:sp>
          <p:nvSpPr>
            <p:cNvPr id="14" name="Google Shape;14;p2"/>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426301" y="4804010"/>
            <a:ext cx="8255171" cy="91500"/>
            <a:chOff x="426301" y="308210"/>
            <a:chExt cx="8255171" cy="91500"/>
          </a:xfrm>
        </p:grpSpPr>
        <p:sp>
          <p:nvSpPr>
            <p:cNvPr id="51" name="Google Shape;51;p2"/>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
          <p:cNvSpPr txBox="1"/>
          <p:nvPr>
            <p:ph idx="2" type="ctrTitle"/>
          </p:nvPr>
        </p:nvSpPr>
        <p:spPr>
          <a:xfrm>
            <a:off x="713225" y="2860025"/>
            <a:ext cx="3629100" cy="876000"/>
          </a:xfrm>
          <a:prstGeom prst="rect">
            <a:avLst/>
          </a:prstGeom>
          <a:effectLst>
            <a:outerShdw blurRad="114300" rotWithShape="0" algn="bl">
              <a:schemeClr val="lt2">
                <a:alpha val="52999"/>
              </a:schemeClr>
            </a:outerShdw>
          </a:effectLst>
        </p:spPr>
        <p:txBody>
          <a:bodyPr anchorCtr="0" anchor="ctr" bIns="91425" lIns="91425" spcFirstLastPara="1" rIns="91425" wrap="square" tIns="91425">
            <a:noAutofit/>
          </a:bodyPr>
          <a:lstStyle>
            <a:lvl1pPr lvl="0" rtl="0">
              <a:lnSpc>
                <a:spcPct val="80000"/>
              </a:lnSpc>
              <a:spcBef>
                <a:spcPts val="0"/>
              </a:spcBef>
              <a:spcAft>
                <a:spcPts val="0"/>
              </a:spcAft>
              <a:buClr>
                <a:schemeClr val="accent2"/>
              </a:buClr>
              <a:buSzPts val="5200"/>
              <a:buFont typeface="Damion"/>
              <a:buNone/>
              <a:defRPr b="1" sz="6000">
                <a:solidFill>
                  <a:schemeClr val="lt2"/>
                </a:solidFill>
                <a:latin typeface="Damion"/>
                <a:ea typeface="Damion"/>
                <a:cs typeface="Damion"/>
                <a:sym typeface="Damion"/>
              </a:defRPr>
            </a:lvl1pPr>
            <a:lvl2pPr lvl="1"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2pPr>
            <a:lvl3pPr lvl="2"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3pPr>
            <a:lvl4pPr lvl="3"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4pPr>
            <a:lvl5pPr lvl="4"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5pPr>
            <a:lvl6pPr lvl="5"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6pPr>
            <a:lvl7pPr lvl="6"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7pPr>
            <a:lvl8pPr lvl="7"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8pPr>
            <a:lvl9pPr lvl="8" rtl="0" algn="ctr">
              <a:spcBef>
                <a:spcPts val="0"/>
              </a:spcBef>
              <a:spcAft>
                <a:spcPts val="0"/>
              </a:spcAft>
              <a:buClr>
                <a:srgbClr val="191919"/>
              </a:buClr>
              <a:buSzPts val="5200"/>
              <a:buFont typeface="Damion"/>
              <a:buNone/>
              <a:defRPr sz="5200">
                <a:solidFill>
                  <a:srgbClr val="191919"/>
                </a:solidFill>
                <a:latin typeface="Damion"/>
                <a:ea typeface="Damion"/>
                <a:cs typeface="Damion"/>
                <a:sym typeface="Damio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92" name="Shape 292"/>
        <p:cNvGrpSpPr/>
        <p:nvPr/>
      </p:nvGrpSpPr>
      <p:grpSpPr>
        <a:xfrm>
          <a:off x="0" y="0"/>
          <a:ext cx="0" cy="0"/>
          <a:chOff x="0" y="0"/>
          <a:chExt cx="0" cy="0"/>
        </a:xfrm>
      </p:grpSpPr>
      <p:sp>
        <p:nvSpPr>
          <p:cNvPr id="293" name="Google Shape;293;p11"/>
          <p:cNvSpPr/>
          <p:nvPr/>
        </p:nvSpPr>
        <p:spPr>
          <a:xfrm>
            <a:off x="-2563775" y="-2296450"/>
            <a:ext cx="6236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4622500" y="646400"/>
            <a:ext cx="6236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txBox="1"/>
          <p:nvPr>
            <p:ph hasCustomPrompt="1" type="title"/>
          </p:nvPr>
        </p:nvSpPr>
        <p:spPr>
          <a:xfrm>
            <a:off x="2073825" y="1338525"/>
            <a:ext cx="5000400" cy="105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6" name="Google Shape;296;p11"/>
          <p:cNvSpPr txBox="1"/>
          <p:nvPr>
            <p:ph idx="1" type="subTitle"/>
          </p:nvPr>
        </p:nvSpPr>
        <p:spPr>
          <a:xfrm>
            <a:off x="2164225" y="2776900"/>
            <a:ext cx="4819800" cy="374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3"/>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97" name="Google Shape;297;p11"/>
          <p:cNvGrpSpPr/>
          <p:nvPr/>
        </p:nvGrpSpPr>
        <p:grpSpPr>
          <a:xfrm>
            <a:off x="426301" y="308210"/>
            <a:ext cx="8255171" cy="91500"/>
            <a:chOff x="426301" y="308210"/>
            <a:chExt cx="8255171" cy="91500"/>
          </a:xfrm>
        </p:grpSpPr>
        <p:sp>
          <p:nvSpPr>
            <p:cNvPr id="298" name="Google Shape;298;p11"/>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11"/>
          <p:cNvGrpSpPr/>
          <p:nvPr/>
        </p:nvGrpSpPr>
        <p:grpSpPr>
          <a:xfrm>
            <a:off x="426301" y="4804010"/>
            <a:ext cx="8255171" cy="91500"/>
            <a:chOff x="426301" y="308210"/>
            <a:chExt cx="8255171" cy="91500"/>
          </a:xfrm>
        </p:grpSpPr>
        <p:sp>
          <p:nvSpPr>
            <p:cNvPr id="335" name="Google Shape;335;p11"/>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1"/>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1"/>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1"/>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1"/>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1"/>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1"/>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1"/>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1"/>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71" name="Google Shape;371;p11"/>
          <p:cNvPicPr preferRelativeResize="0"/>
          <p:nvPr/>
        </p:nvPicPr>
        <p:blipFill rotWithShape="1">
          <a:blip r:embed="rId2">
            <a:alphaModFix/>
          </a:blip>
          <a:srcRect b="0" l="41013" r="14619" t="10346"/>
          <a:stretch/>
        </p:blipFill>
        <p:spPr>
          <a:xfrm>
            <a:off x="-71850" y="2276475"/>
            <a:ext cx="1252250" cy="2573099"/>
          </a:xfrm>
          <a:prstGeom prst="rect">
            <a:avLst/>
          </a:prstGeom>
          <a:noFill/>
          <a:ln>
            <a:noFill/>
          </a:ln>
        </p:spPr>
      </p:pic>
      <p:pic>
        <p:nvPicPr>
          <p:cNvPr id="372" name="Google Shape;372;p11"/>
          <p:cNvPicPr preferRelativeResize="0"/>
          <p:nvPr/>
        </p:nvPicPr>
        <p:blipFill rotWithShape="1">
          <a:blip r:embed="rId3">
            <a:alphaModFix/>
          </a:blip>
          <a:srcRect b="21975" l="16379" r="35245" t="19359"/>
          <a:stretch/>
        </p:blipFill>
        <p:spPr>
          <a:xfrm>
            <a:off x="7189850" y="497475"/>
            <a:ext cx="2008349" cy="136977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73" name="Shape 3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bg>
      <p:bgPr>
        <a:solidFill>
          <a:schemeClr val="accent2"/>
        </a:solidFill>
      </p:bgPr>
    </p:bg>
    <p:spTree>
      <p:nvGrpSpPr>
        <p:cNvPr id="374" name="Shape 374"/>
        <p:cNvGrpSpPr/>
        <p:nvPr/>
      </p:nvGrpSpPr>
      <p:grpSpPr>
        <a:xfrm>
          <a:off x="0" y="0"/>
          <a:ext cx="0" cy="0"/>
          <a:chOff x="0" y="0"/>
          <a:chExt cx="0" cy="0"/>
        </a:xfrm>
      </p:grpSpPr>
      <p:sp>
        <p:nvSpPr>
          <p:cNvPr id="375" name="Google Shape;375;p13"/>
          <p:cNvSpPr/>
          <p:nvPr/>
        </p:nvSpPr>
        <p:spPr>
          <a:xfrm>
            <a:off x="-3556950" y="-2496625"/>
            <a:ext cx="85053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3567075" y="907750"/>
            <a:ext cx="8543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txBox="1"/>
          <p:nvPr>
            <p:ph idx="1" type="subTitle"/>
          </p:nvPr>
        </p:nvSpPr>
        <p:spPr>
          <a:xfrm>
            <a:off x="1415675" y="2263925"/>
            <a:ext cx="2274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13"/>
          <p:cNvSpPr txBox="1"/>
          <p:nvPr>
            <p:ph idx="2" type="subTitle"/>
          </p:nvPr>
        </p:nvSpPr>
        <p:spPr>
          <a:xfrm>
            <a:off x="5662576" y="2263926"/>
            <a:ext cx="2274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13"/>
          <p:cNvSpPr txBox="1"/>
          <p:nvPr>
            <p:ph idx="3" type="subTitle"/>
          </p:nvPr>
        </p:nvSpPr>
        <p:spPr>
          <a:xfrm>
            <a:off x="1415675" y="4093391"/>
            <a:ext cx="2274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1" name="Google Shape;381;p13"/>
          <p:cNvSpPr txBox="1"/>
          <p:nvPr>
            <p:ph idx="4" type="subTitle"/>
          </p:nvPr>
        </p:nvSpPr>
        <p:spPr>
          <a:xfrm>
            <a:off x="5662576" y="4093393"/>
            <a:ext cx="2274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accent3"/>
              </a:buClr>
              <a:buSzPts val="3700"/>
              <a:buNone/>
              <a:defRPr>
                <a:solidFill>
                  <a:schemeClr val="accent3"/>
                </a:solidFill>
              </a:defRPr>
            </a:lvl1pPr>
            <a:lvl2pPr lvl="1" rtl="0">
              <a:spcBef>
                <a:spcPts val="0"/>
              </a:spcBef>
              <a:spcAft>
                <a:spcPts val="0"/>
              </a:spcAft>
              <a:buClr>
                <a:schemeClr val="accent3"/>
              </a:buClr>
              <a:buSzPts val="3500"/>
              <a:buNone/>
              <a:defRPr>
                <a:solidFill>
                  <a:schemeClr val="accent3"/>
                </a:solidFill>
              </a:defRPr>
            </a:lvl2pPr>
            <a:lvl3pPr lvl="2" rtl="0">
              <a:spcBef>
                <a:spcPts val="0"/>
              </a:spcBef>
              <a:spcAft>
                <a:spcPts val="0"/>
              </a:spcAft>
              <a:buClr>
                <a:schemeClr val="accent3"/>
              </a:buClr>
              <a:buSzPts val="3500"/>
              <a:buNone/>
              <a:defRPr>
                <a:solidFill>
                  <a:schemeClr val="accent3"/>
                </a:solidFill>
              </a:defRPr>
            </a:lvl3pPr>
            <a:lvl4pPr lvl="3" rtl="0">
              <a:spcBef>
                <a:spcPts val="0"/>
              </a:spcBef>
              <a:spcAft>
                <a:spcPts val="0"/>
              </a:spcAft>
              <a:buClr>
                <a:schemeClr val="accent3"/>
              </a:buClr>
              <a:buSzPts val="3500"/>
              <a:buNone/>
              <a:defRPr>
                <a:solidFill>
                  <a:schemeClr val="accent3"/>
                </a:solidFill>
              </a:defRPr>
            </a:lvl4pPr>
            <a:lvl5pPr lvl="4" rtl="0">
              <a:spcBef>
                <a:spcPts val="0"/>
              </a:spcBef>
              <a:spcAft>
                <a:spcPts val="0"/>
              </a:spcAft>
              <a:buClr>
                <a:schemeClr val="accent3"/>
              </a:buClr>
              <a:buSzPts val="3500"/>
              <a:buNone/>
              <a:defRPr>
                <a:solidFill>
                  <a:schemeClr val="accent3"/>
                </a:solidFill>
              </a:defRPr>
            </a:lvl5pPr>
            <a:lvl6pPr lvl="5" rtl="0">
              <a:spcBef>
                <a:spcPts val="0"/>
              </a:spcBef>
              <a:spcAft>
                <a:spcPts val="0"/>
              </a:spcAft>
              <a:buClr>
                <a:schemeClr val="accent3"/>
              </a:buClr>
              <a:buSzPts val="3500"/>
              <a:buNone/>
              <a:defRPr>
                <a:solidFill>
                  <a:schemeClr val="accent3"/>
                </a:solidFill>
              </a:defRPr>
            </a:lvl6pPr>
            <a:lvl7pPr lvl="6" rtl="0">
              <a:spcBef>
                <a:spcPts val="0"/>
              </a:spcBef>
              <a:spcAft>
                <a:spcPts val="0"/>
              </a:spcAft>
              <a:buClr>
                <a:schemeClr val="accent3"/>
              </a:buClr>
              <a:buSzPts val="3500"/>
              <a:buNone/>
              <a:defRPr>
                <a:solidFill>
                  <a:schemeClr val="accent3"/>
                </a:solidFill>
              </a:defRPr>
            </a:lvl7pPr>
            <a:lvl8pPr lvl="7" rtl="0">
              <a:spcBef>
                <a:spcPts val="0"/>
              </a:spcBef>
              <a:spcAft>
                <a:spcPts val="0"/>
              </a:spcAft>
              <a:buClr>
                <a:schemeClr val="accent3"/>
              </a:buClr>
              <a:buSzPts val="3500"/>
              <a:buNone/>
              <a:defRPr>
                <a:solidFill>
                  <a:schemeClr val="accent3"/>
                </a:solidFill>
              </a:defRPr>
            </a:lvl8pPr>
            <a:lvl9pPr lvl="8" rtl="0">
              <a:spcBef>
                <a:spcPts val="0"/>
              </a:spcBef>
              <a:spcAft>
                <a:spcPts val="0"/>
              </a:spcAft>
              <a:buClr>
                <a:schemeClr val="accent3"/>
              </a:buClr>
              <a:buSzPts val="3500"/>
              <a:buNone/>
              <a:defRPr>
                <a:solidFill>
                  <a:schemeClr val="accent3"/>
                </a:solidFill>
              </a:defRPr>
            </a:lvl9pPr>
          </a:lstStyle>
          <a:p/>
        </p:txBody>
      </p:sp>
      <p:sp>
        <p:nvSpPr>
          <p:cNvPr id="383" name="Google Shape;383;p13"/>
          <p:cNvSpPr txBox="1"/>
          <p:nvPr>
            <p:ph hasCustomPrompt="1" idx="5" type="title"/>
          </p:nvPr>
        </p:nvSpPr>
        <p:spPr>
          <a:xfrm>
            <a:off x="2186370" y="1340825"/>
            <a:ext cx="733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4" name="Google Shape;384;p13"/>
          <p:cNvSpPr txBox="1"/>
          <p:nvPr>
            <p:ph hasCustomPrompt="1" idx="6" type="title"/>
          </p:nvPr>
        </p:nvSpPr>
        <p:spPr>
          <a:xfrm>
            <a:off x="2187420" y="3162100"/>
            <a:ext cx="7314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5" name="Google Shape;385;p13"/>
          <p:cNvSpPr txBox="1"/>
          <p:nvPr>
            <p:ph hasCustomPrompt="1" idx="7" type="title"/>
          </p:nvPr>
        </p:nvSpPr>
        <p:spPr>
          <a:xfrm>
            <a:off x="6434327" y="1290873"/>
            <a:ext cx="731400" cy="496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6" name="Google Shape;386;p13"/>
          <p:cNvSpPr txBox="1"/>
          <p:nvPr>
            <p:ph hasCustomPrompt="1" idx="8" type="title"/>
          </p:nvPr>
        </p:nvSpPr>
        <p:spPr>
          <a:xfrm>
            <a:off x="6434327" y="3162102"/>
            <a:ext cx="7314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7" name="Google Shape;387;p13"/>
          <p:cNvSpPr txBox="1"/>
          <p:nvPr>
            <p:ph idx="9" type="subTitle"/>
          </p:nvPr>
        </p:nvSpPr>
        <p:spPr>
          <a:xfrm>
            <a:off x="1415670" y="1916900"/>
            <a:ext cx="22749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Staatliches"/>
                <a:ea typeface="Staatliches"/>
                <a:cs typeface="Staatliches"/>
                <a:sym typeface="Staatliche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 name="Google Shape;388;p13"/>
          <p:cNvSpPr txBox="1"/>
          <p:nvPr>
            <p:ph idx="13" type="subTitle"/>
          </p:nvPr>
        </p:nvSpPr>
        <p:spPr>
          <a:xfrm>
            <a:off x="1415670" y="3739478"/>
            <a:ext cx="22749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Staatliches"/>
                <a:ea typeface="Staatliches"/>
                <a:cs typeface="Staatliches"/>
                <a:sym typeface="Staatliche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9" name="Google Shape;389;p13"/>
          <p:cNvSpPr txBox="1"/>
          <p:nvPr>
            <p:ph idx="14" type="subTitle"/>
          </p:nvPr>
        </p:nvSpPr>
        <p:spPr>
          <a:xfrm>
            <a:off x="5662577" y="1916900"/>
            <a:ext cx="22749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Staatliches"/>
                <a:ea typeface="Staatliches"/>
                <a:cs typeface="Staatliches"/>
                <a:sym typeface="Staatliche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0" name="Google Shape;390;p13"/>
          <p:cNvSpPr txBox="1"/>
          <p:nvPr>
            <p:ph idx="15" type="subTitle"/>
          </p:nvPr>
        </p:nvSpPr>
        <p:spPr>
          <a:xfrm>
            <a:off x="5662577" y="3739478"/>
            <a:ext cx="22749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Staatliches"/>
                <a:ea typeface="Staatliches"/>
                <a:cs typeface="Staatliches"/>
                <a:sym typeface="Staatliche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391" name="Google Shape;391;p13"/>
          <p:cNvPicPr preferRelativeResize="0"/>
          <p:nvPr/>
        </p:nvPicPr>
        <p:blipFill rotWithShape="1">
          <a:blip r:embed="rId2">
            <a:alphaModFix/>
          </a:blip>
          <a:srcRect b="-13943" l="35156" r="31839" t="-25215"/>
          <a:stretch/>
        </p:blipFill>
        <p:spPr>
          <a:xfrm>
            <a:off x="136374" y="2787225"/>
            <a:ext cx="991851" cy="2352075"/>
          </a:xfrm>
          <a:prstGeom prst="rect">
            <a:avLst/>
          </a:prstGeom>
          <a:noFill/>
          <a:ln>
            <a:noFill/>
          </a:ln>
        </p:spPr>
      </p:pic>
      <p:sp>
        <p:nvSpPr>
          <p:cNvPr id="392" name="Google Shape;392;p13"/>
          <p:cNvSpPr/>
          <p:nvPr/>
        </p:nvSpPr>
        <p:spPr>
          <a:xfrm>
            <a:off x="8519625" y="3027525"/>
            <a:ext cx="352500" cy="3525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rot="-2700000">
            <a:off x="417921" y="226105"/>
            <a:ext cx="352563" cy="352563"/>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4" name="Google Shape;394;p13"/>
          <p:cNvPicPr preferRelativeResize="0"/>
          <p:nvPr/>
        </p:nvPicPr>
        <p:blipFill rotWithShape="1">
          <a:blip r:embed="rId3">
            <a:alphaModFix/>
          </a:blip>
          <a:srcRect b="10183" l="13752" r="49017" t="11660"/>
          <a:stretch/>
        </p:blipFill>
        <p:spPr>
          <a:xfrm>
            <a:off x="8297075" y="3443125"/>
            <a:ext cx="707125" cy="1507776"/>
          </a:xfrm>
          <a:prstGeom prst="rect">
            <a:avLst/>
          </a:prstGeom>
          <a:noFill/>
          <a:ln>
            <a:noFill/>
          </a:ln>
        </p:spPr>
      </p:pic>
      <p:pic>
        <p:nvPicPr>
          <p:cNvPr id="395" name="Google Shape;395;p13"/>
          <p:cNvPicPr preferRelativeResize="0"/>
          <p:nvPr/>
        </p:nvPicPr>
        <p:blipFill rotWithShape="1">
          <a:blip r:embed="rId3">
            <a:alphaModFix amt="60000"/>
          </a:blip>
          <a:srcRect b="10183" l="50256" r="12513" t="11660"/>
          <a:stretch/>
        </p:blipFill>
        <p:spPr>
          <a:xfrm>
            <a:off x="136375" y="409125"/>
            <a:ext cx="707125" cy="150777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bg>
      <p:bgPr>
        <a:solidFill>
          <a:schemeClr val="accent2"/>
        </a:solidFill>
      </p:bgPr>
    </p:bg>
    <p:spTree>
      <p:nvGrpSpPr>
        <p:cNvPr id="396" name="Shape 396"/>
        <p:cNvGrpSpPr/>
        <p:nvPr/>
      </p:nvGrpSpPr>
      <p:grpSpPr>
        <a:xfrm>
          <a:off x="0" y="0"/>
          <a:ext cx="0" cy="0"/>
          <a:chOff x="0" y="0"/>
          <a:chExt cx="0" cy="0"/>
        </a:xfrm>
      </p:grpSpPr>
      <p:sp>
        <p:nvSpPr>
          <p:cNvPr id="397" name="Google Shape;397;p14"/>
          <p:cNvSpPr/>
          <p:nvPr/>
        </p:nvSpPr>
        <p:spPr>
          <a:xfrm>
            <a:off x="-3556950" y="-2496625"/>
            <a:ext cx="85053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3567075" y="907750"/>
            <a:ext cx="8543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bg>
      <p:bgPr>
        <a:solidFill>
          <a:schemeClr val="accent2"/>
        </a:solidFill>
      </p:bgPr>
    </p:bg>
    <p:spTree>
      <p:nvGrpSpPr>
        <p:cNvPr id="401" name="Shape 401"/>
        <p:cNvGrpSpPr/>
        <p:nvPr/>
      </p:nvGrpSpPr>
      <p:grpSpPr>
        <a:xfrm>
          <a:off x="0" y="0"/>
          <a:ext cx="0" cy="0"/>
          <a:chOff x="0" y="0"/>
          <a:chExt cx="0" cy="0"/>
        </a:xfrm>
      </p:grpSpPr>
      <p:sp>
        <p:nvSpPr>
          <p:cNvPr id="402" name="Google Shape;402;p15"/>
          <p:cNvSpPr/>
          <p:nvPr/>
        </p:nvSpPr>
        <p:spPr>
          <a:xfrm>
            <a:off x="3836700" y="-215702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3355825" y="155947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bg>
      <p:bgPr>
        <a:solidFill>
          <a:schemeClr val="accent2"/>
        </a:solidFill>
      </p:bgPr>
    </p:bg>
    <p:spTree>
      <p:nvGrpSpPr>
        <p:cNvPr id="406" name="Shape 406"/>
        <p:cNvGrpSpPr/>
        <p:nvPr/>
      </p:nvGrpSpPr>
      <p:grpSpPr>
        <a:xfrm>
          <a:off x="0" y="0"/>
          <a:ext cx="0" cy="0"/>
          <a:chOff x="0" y="0"/>
          <a:chExt cx="0" cy="0"/>
        </a:xfrm>
      </p:grpSpPr>
      <p:sp>
        <p:nvSpPr>
          <p:cNvPr id="407" name="Google Shape;407;p16"/>
          <p:cNvSpPr/>
          <p:nvPr/>
        </p:nvSpPr>
        <p:spPr>
          <a:xfrm>
            <a:off x="-3099700" y="231217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3716475" y="-214657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accent3"/>
              </a:buClr>
              <a:buSzPts val="3700"/>
              <a:buNone/>
              <a:defRPr>
                <a:solidFill>
                  <a:schemeClr val="accent3"/>
                </a:solidFill>
              </a:defRPr>
            </a:lvl1pPr>
            <a:lvl2pPr lvl="1" rtl="0" algn="r">
              <a:spcBef>
                <a:spcPts val="0"/>
              </a:spcBef>
              <a:spcAft>
                <a:spcPts val="0"/>
              </a:spcAft>
              <a:buClr>
                <a:schemeClr val="accent3"/>
              </a:buClr>
              <a:buSzPts val="3500"/>
              <a:buNone/>
              <a:defRPr>
                <a:solidFill>
                  <a:schemeClr val="accent3"/>
                </a:solidFill>
              </a:defRPr>
            </a:lvl2pPr>
            <a:lvl3pPr lvl="2" rtl="0" algn="r">
              <a:spcBef>
                <a:spcPts val="0"/>
              </a:spcBef>
              <a:spcAft>
                <a:spcPts val="0"/>
              </a:spcAft>
              <a:buClr>
                <a:schemeClr val="accent3"/>
              </a:buClr>
              <a:buSzPts val="3500"/>
              <a:buNone/>
              <a:defRPr>
                <a:solidFill>
                  <a:schemeClr val="accent3"/>
                </a:solidFill>
              </a:defRPr>
            </a:lvl3pPr>
            <a:lvl4pPr lvl="3" rtl="0" algn="r">
              <a:spcBef>
                <a:spcPts val="0"/>
              </a:spcBef>
              <a:spcAft>
                <a:spcPts val="0"/>
              </a:spcAft>
              <a:buClr>
                <a:schemeClr val="accent3"/>
              </a:buClr>
              <a:buSzPts val="3500"/>
              <a:buNone/>
              <a:defRPr>
                <a:solidFill>
                  <a:schemeClr val="accent3"/>
                </a:solidFill>
              </a:defRPr>
            </a:lvl4pPr>
            <a:lvl5pPr lvl="4" rtl="0" algn="r">
              <a:spcBef>
                <a:spcPts val="0"/>
              </a:spcBef>
              <a:spcAft>
                <a:spcPts val="0"/>
              </a:spcAft>
              <a:buClr>
                <a:schemeClr val="accent3"/>
              </a:buClr>
              <a:buSzPts val="3500"/>
              <a:buNone/>
              <a:defRPr>
                <a:solidFill>
                  <a:schemeClr val="accent3"/>
                </a:solidFill>
              </a:defRPr>
            </a:lvl5pPr>
            <a:lvl6pPr lvl="5" rtl="0" algn="r">
              <a:spcBef>
                <a:spcPts val="0"/>
              </a:spcBef>
              <a:spcAft>
                <a:spcPts val="0"/>
              </a:spcAft>
              <a:buClr>
                <a:schemeClr val="accent3"/>
              </a:buClr>
              <a:buSzPts val="3500"/>
              <a:buNone/>
              <a:defRPr>
                <a:solidFill>
                  <a:schemeClr val="accent3"/>
                </a:solidFill>
              </a:defRPr>
            </a:lvl6pPr>
            <a:lvl7pPr lvl="6" rtl="0" algn="r">
              <a:spcBef>
                <a:spcPts val="0"/>
              </a:spcBef>
              <a:spcAft>
                <a:spcPts val="0"/>
              </a:spcAft>
              <a:buClr>
                <a:schemeClr val="accent3"/>
              </a:buClr>
              <a:buSzPts val="3500"/>
              <a:buNone/>
              <a:defRPr>
                <a:solidFill>
                  <a:schemeClr val="accent3"/>
                </a:solidFill>
              </a:defRPr>
            </a:lvl7pPr>
            <a:lvl8pPr lvl="7" rtl="0" algn="r">
              <a:spcBef>
                <a:spcPts val="0"/>
              </a:spcBef>
              <a:spcAft>
                <a:spcPts val="0"/>
              </a:spcAft>
              <a:buClr>
                <a:schemeClr val="accent3"/>
              </a:buClr>
              <a:buSzPts val="3500"/>
              <a:buNone/>
              <a:defRPr>
                <a:solidFill>
                  <a:schemeClr val="accent3"/>
                </a:solidFill>
              </a:defRPr>
            </a:lvl8pPr>
            <a:lvl9pPr lvl="8" rtl="0" algn="r">
              <a:spcBef>
                <a:spcPts val="0"/>
              </a:spcBef>
              <a:spcAft>
                <a:spcPts val="0"/>
              </a:spcAft>
              <a:buClr>
                <a:schemeClr val="accent3"/>
              </a:buClr>
              <a:buSzPts val="3500"/>
              <a:buNone/>
              <a:defRPr>
                <a:solidFill>
                  <a:schemeClr val="accent3"/>
                </a:solidFill>
              </a:defRPr>
            </a:lvl9pPr>
          </a:lstStyle>
          <a:p/>
        </p:txBody>
      </p:sp>
      <p:sp>
        <p:nvSpPr>
          <p:cNvPr id="411" name="Google Shape;411;p16"/>
          <p:cNvSpPr txBox="1"/>
          <p:nvPr>
            <p:ph idx="1" type="body"/>
          </p:nvPr>
        </p:nvSpPr>
        <p:spPr>
          <a:xfrm>
            <a:off x="713225" y="1128375"/>
            <a:ext cx="4014000" cy="35706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Char char="●"/>
              <a:defRPr>
                <a:solidFill>
                  <a:schemeClr val="accent2"/>
                </a:solidFill>
              </a:defRPr>
            </a:lvl1pPr>
            <a:lvl2pPr indent="-317500" lvl="1" marL="914400" rtl="0">
              <a:lnSpc>
                <a:spcPct val="115000"/>
              </a:lnSpc>
              <a:spcBef>
                <a:spcPts val="0"/>
              </a:spcBef>
              <a:spcAft>
                <a:spcPts val="0"/>
              </a:spcAft>
              <a:buClr>
                <a:schemeClr val="accent2"/>
              </a:buClr>
              <a:buSzPts val="1400"/>
              <a:buChar char="○"/>
              <a:defRPr>
                <a:solidFill>
                  <a:schemeClr val="accent2"/>
                </a:solidFill>
              </a:defRPr>
            </a:lvl2pPr>
            <a:lvl3pPr indent="-317500" lvl="2" marL="1371600" rtl="0">
              <a:lnSpc>
                <a:spcPct val="115000"/>
              </a:lnSpc>
              <a:spcBef>
                <a:spcPts val="0"/>
              </a:spcBef>
              <a:spcAft>
                <a:spcPts val="0"/>
              </a:spcAft>
              <a:buClr>
                <a:schemeClr val="accent2"/>
              </a:buClr>
              <a:buSzPts val="1400"/>
              <a:buChar char="■"/>
              <a:defRPr>
                <a:solidFill>
                  <a:schemeClr val="accent2"/>
                </a:solidFill>
              </a:defRPr>
            </a:lvl3pPr>
            <a:lvl4pPr indent="-317500" lvl="3" marL="1828800" rtl="0">
              <a:lnSpc>
                <a:spcPct val="115000"/>
              </a:lnSpc>
              <a:spcBef>
                <a:spcPts val="0"/>
              </a:spcBef>
              <a:spcAft>
                <a:spcPts val="0"/>
              </a:spcAft>
              <a:buClr>
                <a:schemeClr val="accent2"/>
              </a:buClr>
              <a:buSzPts val="1400"/>
              <a:buChar char="●"/>
              <a:defRPr>
                <a:solidFill>
                  <a:schemeClr val="accent2"/>
                </a:solidFill>
              </a:defRPr>
            </a:lvl4pPr>
            <a:lvl5pPr indent="-317500" lvl="4" marL="2286000" rtl="0">
              <a:lnSpc>
                <a:spcPct val="115000"/>
              </a:lnSpc>
              <a:spcBef>
                <a:spcPts val="0"/>
              </a:spcBef>
              <a:spcAft>
                <a:spcPts val="0"/>
              </a:spcAft>
              <a:buClr>
                <a:schemeClr val="accent2"/>
              </a:buClr>
              <a:buSzPts val="1400"/>
              <a:buChar char="○"/>
              <a:defRPr>
                <a:solidFill>
                  <a:schemeClr val="accent2"/>
                </a:solidFill>
              </a:defRPr>
            </a:lvl5pPr>
            <a:lvl6pPr indent="-317500" lvl="5" marL="2743200" rtl="0">
              <a:lnSpc>
                <a:spcPct val="115000"/>
              </a:lnSpc>
              <a:spcBef>
                <a:spcPts val="0"/>
              </a:spcBef>
              <a:spcAft>
                <a:spcPts val="0"/>
              </a:spcAft>
              <a:buClr>
                <a:schemeClr val="accent2"/>
              </a:buClr>
              <a:buSzPts val="1400"/>
              <a:buChar char="■"/>
              <a:defRPr>
                <a:solidFill>
                  <a:schemeClr val="accent2"/>
                </a:solidFill>
              </a:defRPr>
            </a:lvl6pPr>
            <a:lvl7pPr indent="-317500" lvl="6" marL="3200400" rtl="0">
              <a:lnSpc>
                <a:spcPct val="115000"/>
              </a:lnSpc>
              <a:spcBef>
                <a:spcPts val="0"/>
              </a:spcBef>
              <a:spcAft>
                <a:spcPts val="0"/>
              </a:spcAft>
              <a:buClr>
                <a:schemeClr val="accent2"/>
              </a:buClr>
              <a:buSzPts val="1400"/>
              <a:buChar char="●"/>
              <a:defRPr>
                <a:solidFill>
                  <a:schemeClr val="accent2"/>
                </a:solidFill>
              </a:defRPr>
            </a:lvl7pPr>
            <a:lvl8pPr indent="-317500" lvl="7" marL="3657600" rtl="0">
              <a:lnSpc>
                <a:spcPct val="115000"/>
              </a:lnSpc>
              <a:spcBef>
                <a:spcPts val="0"/>
              </a:spcBef>
              <a:spcAft>
                <a:spcPts val="0"/>
              </a:spcAft>
              <a:buClr>
                <a:schemeClr val="accent2"/>
              </a:buClr>
              <a:buSzPts val="1400"/>
              <a:buChar char="○"/>
              <a:defRPr>
                <a:solidFill>
                  <a:schemeClr val="accent2"/>
                </a:solidFill>
              </a:defRPr>
            </a:lvl8pPr>
            <a:lvl9pPr indent="-317500" lvl="8" marL="4114800" rtl="0">
              <a:lnSpc>
                <a:spcPct val="115000"/>
              </a:lnSpc>
              <a:spcBef>
                <a:spcPts val="0"/>
              </a:spcBef>
              <a:spcAft>
                <a:spcPts val="0"/>
              </a:spcAft>
              <a:buClr>
                <a:schemeClr val="accent2"/>
              </a:buClr>
              <a:buSzPts val="1400"/>
              <a:buChar char="■"/>
              <a:defRPr>
                <a:solidFill>
                  <a:schemeClr val="accent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bg>
      <p:bgPr>
        <a:solidFill>
          <a:schemeClr val="accent2"/>
        </a:solidFill>
      </p:bgPr>
    </p:bg>
    <p:spTree>
      <p:nvGrpSpPr>
        <p:cNvPr id="412" name="Shape 412"/>
        <p:cNvGrpSpPr/>
        <p:nvPr/>
      </p:nvGrpSpPr>
      <p:grpSpPr>
        <a:xfrm>
          <a:off x="0" y="0"/>
          <a:ext cx="0" cy="0"/>
          <a:chOff x="0" y="0"/>
          <a:chExt cx="0" cy="0"/>
        </a:xfrm>
      </p:grpSpPr>
      <p:sp>
        <p:nvSpPr>
          <p:cNvPr id="413" name="Google Shape;413;p17"/>
          <p:cNvSpPr/>
          <p:nvPr/>
        </p:nvSpPr>
        <p:spPr>
          <a:xfrm>
            <a:off x="-3556950" y="-2496625"/>
            <a:ext cx="85053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3567075" y="907750"/>
            <a:ext cx="8543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17" name="Google Shape;417;p17"/>
          <p:cNvSpPr txBox="1"/>
          <p:nvPr>
            <p:ph idx="1" type="body"/>
          </p:nvPr>
        </p:nvSpPr>
        <p:spPr>
          <a:xfrm>
            <a:off x="5498375" y="2356000"/>
            <a:ext cx="2632200" cy="1050600"/>
          </a:xfrm>
          <a:prstGeom prst="rect">
            <a:avLst/>
          </a:prstGeom>
        </p:spPr>
        <p:txBody>
          <a:bodyPr anchorCtr="0" anchor="t" bIns="91425" lIns="91425" spcFirstLastPara="1" rIns="91425" wrap="square" tIns="91425">
            <a:noAutofit/>
          </a:bodyPr>
          <a:lstStyle>
            <a:lvl1pPr indent="-317500" lvl="0" marL="457200" rtl="0" algn="r">
              <a:lnSpc>
                <a:spcPct val="100000"/>
              </a:lnSpc>
              <a:spcBef>
                <a:spcPts val="0"/>
              </a:spcBef>
              <a:spcAft>
                <a:spcPts val="0"/>
              </a:spcAft>
              <a:buClr>
                <a:schemeClr val="accent3"/>
              </a:buClr>
              <a:buSzPts val="1400"/>
              <a:buFont typeface="Darker Grotesque SemiBold"/>
              <a:buChar char="●"/>
              <a:defRPr>
                <a:solidFill>
                  <a:schemeClr val="accent3"/>
                </a:solidFill>
              </a:defRPr>
            </a:lvl1pPr>
            <a:lvl2pPr indent="-317500" lvl="1" marL="914400" rtl="0">
              <a:lnSpc>
                <a:spcPct val="115000"/>
              </a:lnSpc>
              <a:spcBef>
                <a:spcPts val="0"/>
              </a:spcBef>
              <a:spcAft>
                <a:spcPts val="0"/>
              </a:spcAft>
              <a:buClr>
                <a:schemeClr val="accent3"/>
              </a:buClr>
              <a:buSzPts val="1400"/>
              <a:buFont typeface="Darker Grotesque SemiBold"/>
              <a:buChar char="○"/>
              <a:defRPr>
                <a:solidFill>
                  <a:schemeClr val="accent3"/>
                </a:solidFill>
              </a:defRPr>
            </a:lvl2pPr>
            <a:lvl3pPr indent="-317500" lvl="2" marL="1371600" rtl="0">
              <a:lnSpc>
                <a:spcPct val="115000"/>
              </a:lnSpc>
              <a:spcBef>
                <a:spcPts val="0"/>
              </a:spcBef>
              <a:spcAft>
                <a:spcPts val="0"/>
              </a:spcAft>
              <a:buClr>
                <a:schemeClr val="accent3"/>
              </a:buClr>
              <a:buSzPts val="1400"/>
              <a:buFont typeface="Darker Grotesque SemiBold"/>
              <a:buChar char="■"/>
              <a:defRPr>
                <a:solidFill>
                  <a:schemeClr val="accent3"/>
                </a:solidFill>
              </a:defRPr>
            </a:lvl3pPr>
            <a:lvl4pPr indent="-317500" lvl="3" marL="1828800" rtl="0">
              <a:lnSpc>
                <a:spcPct val="115000"/>
              </a:lnSpc>
              <a:spcBef>
                <a:spcPts val="0"/>
              </a:spcBef>
              <a:spcAft>
                <a:spcPts val="0"/>
              </a:spcAft>
              <a:buClr>
                <a:schemeClr val="accent3"/>
              </a:buClr>
              <a:buSzPts val="1400"/>
              <a:buFont typeface="Darker Grotesque SemiBold"/>
              <a:buChar char="●"/>
              <a:defRPr>
                <a:solidFill>
                  <a:schemeClr val="accent3"/>
                </a:solidFill>
              </a:defRPr>
            </a:lvl4pPr>
            <a:lvl5pPr indent="-317500" lvl="4" marL="2286000" rtl="0">
              <a:lnSpc>
                <a:spcPct val="115000"/>
              </a:lnSpc>
              <a:spcBef>
                <a:spcPts val="0"/>
              </a:spcBef>
              <a:spcAft>
                <a:spcPts val="0"/>
              </a:spcAft>
              <a:buClr>
                <a:schemeClr val="accent3"/>
              </a:buClr>
              <a:buSzPts val="1400"/>
              <a:buFont typeface="Darker Grotesque SemiBold"/>
              <a:buChar char="○"/>
              <a:defRPr>
                <a:solidFill>
                  <a:schemeClr val="accent3"/>
                </a:solidFill>
              </a:defRPr>
            </a:lvl5pPr>
            <a:lvl6pPr indent="-317500" lvl="5" marL="2743200" rtl="0">
              <a:lnSpc>
                <a:spcPct val="115000"/>
              </a:lnSpc>
              <a:spcBef>
                <a:spcPts val="0"/>
              </a:spcBef>
              <a:spcAft>
                <a:spcPts val="0"/>
              </a:spcAft>
              <a:buClr>
                <a:schemeClr val="accent3"/>
              </a:buClr>
              <a:buSzPts val="1400"/>
              <a:buFont typeface="Darker Grotesque SemiBold"/>
              <a:buChar char="■"/>
              <a:defRPr>
                <a:solidFill>
                  <a:schemeClr val="accent3"/>
                </a:solidFill>
              </a:defRPr>
            </a:lvl6pPr>
            <a:lvl7pPr indent="-317500" lvl="6" marL="3200400" rtl="0">
              <a:lnSpc>
                <a:spcPct val="115000"/>
              </a:lnSpc>
              <a:spcBef>
                <a:spcPts val="0"/>
              </a:spcBef>
              <a:spcAft>
                <a:spcPts val="0"/>
              </a:spcAft>
              <a:buClr>
                <a:schemeClr val="accent3"/>
              </a:buClr>
              <a:buSzPts val="1400"/>
              <a:buFont typeface="Darker Grotesque SemiBold"/>
              <a:buChar char="●"/>
              <a:defRPr>
                <a:solidFill>
                  <a:schemeClr val="accent3"/>
                </a:solidFill>
              </a:defRPr>
            </a:lvl7pPr>
            <a:lvl8pPr indent="-317500" lvl="7" marL="3657600" rtl="0">
              <a:lnSpc>
                <a:spcPct val="115000"/>
              </a:lnSpc>
              <a:spcBef>
                <a:spcPts val="0"/>
              </a:spcBef>
              <a:spcAft>
                <a:spcPts val="0"/>
              </a:spcAft>
              <a:buClr>
                <a:schemeClr val="accent3"/>
              </a:buClr>
              <a:buSzPts val="1400"/>
              <a:buFont typeface="Darker Grotesque SemiBold"/>
              <a:buChar char="○"/>
              <a:defRPr>
                <a:solidFill>
                  <a:schemeClr val="accent3"/>
                </a:solidFill>
              </a:defRPr>
            </a:lvl8pPr>
            <a:lvl9pPr indent="-317500" lvl="8" marL="4114800" rtl="0">
              <a:lnSpc>
                <a:spcPct val="115000"/>
              </a:lnSpc>
              <a:spcBef>
                <a:spcPts val="0"/>
              </a:spcBef>
              <a:spcAft>
                <a:spcPts val="0"/>
              </a:spcAft>
              <a:buClr>
                <a:schemeClr val="accent3"/>
              </a:buClr>
              <a:buSzPts val="1400"/>
              <a:buFont typeface="Darker Grotesque SemiBold"/>
              <a:buChar char="■"/>
              <a:defRPr>
                <a:solidFill>
                  <a:schemeClr val="accent3"/>
                </a:solidFill>
              </a:defRPr>
            </a:lvl9pPr>
          </a:lstStyle>
          <a:p/>
        </p:txBody>
      </p:sp>
      <p:pic>
        <p:nvPicPr>
          <p:cNvPr id="418" name="Google Shape;418;p17"/>
          <p:cNvPicPr preferRelativeResize="0"/>
          <p:nvPr/>
        </p:nvPicPr>
        <p:blipFill rotWithShape="1">
          <a:blip r:embed="rId2">
            <a:alphaModFix amt="76000"/>
          </a:blip>
          <a:srcRect b="21225" l="14154" r="40419" t="29099"/>
          <a:stretch/>
        </p:blipFill>
        <p:spPr>
          <a:xfrm>
            <a:off x="7242298" y="3256600"/>
            <a:ext cx="1765350" cy="1958326"/>
          </a:xfrm>
          <a:prstGeom prst="rect">
            <a:avLst/>
          </a:prstGeom>
          <a:noFill/>
          <a:ln>
            <a:noFill/>
          </a:ln>
        </p:spPr>
      </p:pic>
      <p:sp>
        <p:nvSpPr>
          <p:cNvPr id="419" name="Google Shape;419;p17"/>
          <p:cNvSpPr/>
          <p:nvPr/>
        </p:nvSpPr>
        <p:spPr>
          <a:xfrm>
            <a:off x="5879500" y="4441550"/>
            <a:ext cx="324900" cy="3249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rot="-2700000">
            <a:off x="402904" y="4595216"/>
            <a:ext cx="292742" cy="292742"/>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accent2"/>
        </a:solidFill>
      </p:bgPr>
    </p:bg>
    <p:spTree>
      <p:nvGrpSpPr>
        <p:cNvPr id="421" name="Shape 421"/>
        <p:cNvGrpSpPr/>
        <p:nvPr/>
      </p:nvGrpSpPr>
      <p:grpSpPr>
        <a:xfrm>
          <a:off x="0" y="0"/>
          <a:ext cx="0" cy="0"/>
          <a:chOff x="0" y="0"/>
          <a:chExt cx="0" cy="0"/>
        </a:xfrm>
      </p:grpSpPr>
      <p:sp>
        <p:nvSpPr>
          <p:cNvPr id="422" name="Google Shape;422;p18"/>
          <p:cNvSpPr/>
          <p:nvPr/>
        </p:nvSpPr>
        <p:spPr>
          <a:xfrm>
            <a:off x="-3556950" y="-2496625"/>
            <a:ext cx="85053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3567075" y="907750"/>
            <a:ext cx="8543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txBox="1"/>
          <p:nvPr>
            <p:ph idx="1" type="subTitle"/>
          </p:nvPr>
        </p:nvSpPr>
        <p:spPr>
          <a:xfrm>
            <a:off x="710475" y="3044263"/>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18"/>
          <p:cNvSpPr txBox="1"/>
          <p:nvPr>
            <p:ph idx="2" type="subTitle"/>
          </p:nvPr>
        </p:nvSpPr>
        <p:spPr>
          <a:xfrm>
            <a:off x="3403800" y="2398914"/>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7" name="Google Shape;427;p18"/>
          <p:cNvSpPr txBox="1"/>
          <p:nvPr>
            <p:ph idx="3" type="subTitle"/>
          </p:nvPr>
        </p:nvSpPr>
        <p:spPr>
          <a:xfrm>
            <a:off x="6097125" y="3044263"/>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29" name="Google Shape;429;p18"/>
          <p:cNvSpPr txBox="1"/>
          <p:nvPr>
            <p:ph idx="4" type="subTitle"/>
          </p:nvPr>
        </p:nvSpPr>
        <p:spPr>
          <a:xfrm>
            <a:off x="710475" y="2748813"/>
            <a:ext cx="23364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0" name="Google Shape;430;p18"/>
          <p:cNvSpPr txBox="1"/>
          <p:nvPr>
            <p:ph idx="5" type="subTitle"/>
          </p:nvPr>
        </p:nvSpPr>
        <p:spPr>
          <a:xfrm>
            <a:off x="6097125" y="2748813"/>
            <a:ext cx="23364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1" name="Google Shape;431;p18"/>
          <p:cNvSpPr txBox="1"/>
          <p:nvPr>
            <p:ph idx="6" type="subTitle"/>
          </p:nvPr>
        </p:nvSpPr>
        <p:spPr>
          <a:xfrm>
            <a:off x="3403800" y="2104388"/>
            <a:ext cx="23364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2" name="Google Shape;432;p18"/>
          <p:cNvSpPr/>
          <p:nvPr/>
        </p:nvSpPr>
        <p:spPr>
          <a:xfrm>
            <a:off x="8052025" y="932300"/>
            <a:ext cx="757500" cy="7575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rot="-2700000">
            <a:off x="7939621" y="694330"/>
            <a:ext cx="352563" cy="352563"/>
          </a:xfrm>
          <a:prstGeom prst="star4">
            <a:avLst>
              <a:gd fmla="val 0" name="adj"/>
            </a:avLst>
          </a:prstGeom>
          <a:noFill/>
          <a:ln cap="flat" cmpd="sng" w="19050">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18"/>
          <p:cNvPicPr preferRelativeResize="0"/>
          <p:nvPr/>
        </p:nvPicPr>
        <p:blipFill rotWithShape="1">
          <a:blip r:embed="rId2">
            <a:alphaModFix/>
          </a:blip>
          <a:srcRect b="10183" l="13752" r="4091" t="11660"/>
          <a:stretch/>
        </p:blipFill>
        <p:spPr>
          <a:xfrm>
            <a:off x="330800" y="3971950"/>
            <a:ext cx="969576" cy="936826"/>
          </a:xfrm>
          <a:prstGeom prst="rect">
            <a:avLst/>
          </a:prstGeom>
          <a:noFill/>
          <a:ln>
            <a:noFill/>
          </a:ln>
        </p:spPr>
      </p:pic>
      <p:pic>
        <p:nvPicPr>
          <p:cNvPr id="435" name="Google Shape;435;p18"/>
          <p:cNvPicPr preferRelativeResize="0"/>
          <p:nvPr/>
        </p:nvPicPr>
        <p:blipFill rotWithShape="1">
          <a:blip r:embed="rId2">
            <a:alphaModFix/>
          </a:blip>
          <a:srcRect b="10183" l="13752" r="4091" t="11660"/>
          <a:stretch/>
        </p:blipFill>
        <p:spPr>
          <a:xfrm>
            <a:off x="8390375" y="69225"/>
            <a:ext cx="680375" cy="657400"/>
          </a:xfrm>
          <a:prstGeom prst="rect">
            <a:avLst/>
          </a:prstGeom>
          <a:noFill/>
          <a:ln>
            <a:noFill/>
          </a:ln>
        </p:spPr>
      </p:pic>
      <p:sp>
        <p:nvSpPr>
          <p:cNvPr id="436" name="Google Shape;436;p18"/>
          <p:cNvSpPr/>
          <p:nvPr/>
        </p:nvSpPr>
        <p:spPr>
          <a:xfrm rot="-2700000">
            <a:off x="8438221" y="4551555"/>
            <a:ext cx="352563" cy="352563"/>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alpha val="9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accent2"/>
        </a:solidFill>
      </p:bgPr>
    </p:bg>
    <p:spTree>
      <p:nvGrpSpPr>
        <p:cNvPr id="437" name="Shape 437"/>
        <p:cNvGrpSpPr/>
        <p:nvPr/>
      </p:nvGrpSpPr>
      <p:grpSpPr>
        <a:xfrm>
          <a:off x="0" y="0"/>
          <a:ext cx="0" cy="0"/>
          <a:chOff x="0" y="0"/>
          <a:chExt cx="0" cy="0"/>
        </a:xfrm>
      </p:grpSpPr>
      <p:sp>
        <p:nvSpPr>
          <p:cNvPr id="438" name="Google Shape;438;p19"/>
          <p:cNvSpPr/>
          <p:nvPr/>
        </p:nvSpPr>
        <p:spPr>
          <a:xfrm>
            <a:off x="3836700" y="-215702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355825" y="155947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txBox="1"/>
          <p:nvPr>
            <p:ph idx="1" type="subTitle"/>
          </p:nvPr>
        </p:nvSpPr>
        <p:spPr>
          <a:xfrm>
            <a:off x="719975" y="21245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2" name="Google Shape;442;p19"/>
          <p:cNvSpPr txBox="1"/>
          <p:nvPr>
            <p:ph idx="2" type="subTitle"/>
          </p:nvPr>
        </p:nvSpPr>
        <p:spPr>
          <a:xfrm>
            <a:off x="3419244" y="21245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3" name="Google Shape;443;p19"/>
          <p:cNvSpPr txBox="1"/>
          <p:nvPr>
            <p:ph idx="3" type="subTitle"/>
          </p:nvPr>
        </p:nvSpPr>
        <p:spPr>
          <a:xfrm>
            <a:off x="719975" y="39437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4" name="Google Shape;444;p19"/>
          <p:cNvSpPr txBox="1"/>
          <p:nvPr>
            <p:ph idx="4" type="subTitle"/>
          </p:nvPr>
        </p:nvSpPr>
        <p:spPr>
          <a:xfrm>
            <a:off x="3419244" y="39437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5" name="Google Shape;445;p19"/>
          <p:cNvSpPr txBox="1"/>
          <p:nvPr>
            <p:ph idx="5" type="subTitle"/>
          </p:nvPr>
        </p:nvSpPr>
        <p:spPr>
          <a:xfrm>
            <a:off x="6118520" y="2124550"/>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6" name="Google Shape;446;p19"/>
          <p:cNvSpPr txBox="1"/>
          <p:nvPr>
            <p:ph idx="6" type="subTitle"/>
          </p:nvPr>
        </p:nvSpPr>
        <p:spPr>
          <a:xfrm>
            <a:off x="6118520" y="39437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7" name="Google Shape;447;p1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8" name="Google Shape;448;p19"/>
          <p:cNvSpPr txBox="1"/>
          <p:nvPr>
            <p:ph idx="7" type="subTitle"/>
          </p:nvPr>
        </p:nvSpPr>
        <p:spPr>
          <a:xfrm>
            <a:off x="719975" y="1885100"/>
            <a:ext cx="23055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9" name="Google Shape;449;p19"/>
          <p:cNvSpPr txBox="1"/>
          <p:nvPr>
            <p:ph idx="8" type="subTitle"/>
          </p:nvPr>
        </p:nvSpPr>
        <p:spPr>
          <a:xfrm>
            <a:off x="3419244" y="1885100"/>
            <a:ext cx="23055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0" name="Google Shape;450;p19"/>
          <p:cNvSpPr txBox="1"/>
          <p:nvPr>
            <p:ph idx="9" type="subTitle"/>
          </p:nvPr>
        </p:nvSpPr>
        <p:spPr>
          <a:xfrm>
            <a:off x="6118520" y="1885100"/>
            <a:ext cx="23055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1" name="Google Shape;451;p19"/>
          <p:cNvSpPr txBox="1"/>
          <p:nvPr>
            <p:ph idx="13" type="subTitle"/>
          </p:nvPr>
        </p:nvSpPr>
        <p:spPr>
          <a:xfrm>
            <a:off x="719975" y="3704313"/>
            <a:ext cx="23055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2" name="Google Shape;452;p19"/>
          <p:cNvSpPr txBox="1"/>
          <p:nvPr>
            <p:ph idx="14" type="subTitle"/>
          </p:nvPr>
        </p:nvSpPr>
        <p:spPr>
          <a:xfrm>
            <a:off x="3419250" y="3704313"/>
            <a:ext cx="23055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3" name="Google Shape;453;p19"/>
          <p:cNvSpPr txBox="1"/>
          <p:nvPr>
            <p:ph idx="15" type="subTitle"/>
          </p:nvPr>
        </p:nvSpPr>
        <p:spPr>
          <a:xfrm>
            <a:off x="6118525" y="3704313"/>
            <a:ext cx="23055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454" name="Google Shape;454;p19"/>
          <p:cNvPicPr preferRelativeResize="0"/>
          <p:nvPr/>
        </p:nvPicPr>
        <p:blipFill rotWithShape="1">
          <a:blip r:embed="rId2">
            <a:alphaModFix amt="55000"/>
          </a:blip>
          <a:srcRect b="37310" l="49462" r="10741" t="25213"/>
          <a:stretch/>
        </p:blipFill>
        <p:spPr>
          <a:xfrm rot="580432">
            <a:off x="8355642" y="4371899"/>
            <a:ext cx="626770" cy="599527"/>
          </a:xfrm>
          <a:prstGeom prst="rect">
            <a:avLst/>
          </a:prstGeom>
          <a:noFill/>
          <a:ln>
            <a:noFill/>
          </a:ln>
        </p:spPr>
      </p:pic>
      <p:sp>
        <p:nvSpPr>
          <p:cNvPr id="455" name="Google Shape;455;p19"/>
          <p:cNvSpPr/>
          <p:nvPr/>
        </p:nvSpPr>
        <p:spPr>
          <a:xfrm rot="-2700000">
            <a:off x="328921" y="4634055"/>
            <a:ext cx="352563" cy="352563"/>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rot="-2700000">
            <a:off x="615404" y="4547491"/>
            <a:ext cx="292742" cy="292742"/>
          </a:xfrm>
          <a:prstGeom prst="star4">
            <a:avLst>
              <a:gd fmla="val 0" name="adj"/>
            </a:avLst>
          </a:prstGeom>
          <a:noFill/>
          <a:ln cap="flat" cmpd="sng" w="19050">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7" name="Google Shape;457;p19"/>
          <p:cNvPicPr preferRelativeResize="0"/>
          <p:nvPr/>
        </p:nvPicPr>
        <p:blipFill rotWithShape="1">
          <a:blip r:embed="rId3">
            <a:alphaModFix/>
          </a:blip>
          <a:srcRect b="21975" l="16378" r="16552" t="19359"/>
          <a:stretch/>
        </p:blipFill>
        <p:spPr>
          <a:xfrm>
            <a:off x="6998100" y="43750"/>
            <a:ext cx="1818725" cy="89469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accent2"/>
        </a:solidFill>
      </p:bgPr>
    </p:bg>
    <p:spTree>
      <p:nvGrpSpPr>
        <p:cNvPr id="458" name="Shape 458"/>
        <p:cNvGrpSpPr/>
        <p:nvPr/>
      </p:nvGrpSpPr>
      <p:grpSpPr>
        <a:xfrm>
          <a:off x="0" y="0"/>
          <a:ext cx="0" cy="0"/>
          <a:chOff x="0" y="0"/>
          <a:chExt cx="0" cy="0"/>
        </a:xfrm>
      </p:grpSpPr>
      <p:sp>
        <p:nvSpPr>
          <p:cNvPr id="459" name="Google Shape;459;p20"/>
          <p:cNvSpPr/>
          <p:nvPr/>
        </p:nvSpPr>
        <p:spPr>
          <a:xfrm>
            <a:off x="-3964675" y="-2664050"/>
            <a:ext cx="85053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4115925" y="1235650"/>
            <a:ext cx="8543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txBox="1"/>
          <p:nvPr>
            <p:ph hasCustomPrompt="1" type="title"/>
          </p:nvPr>
        </p:nvSpPr>
        <p:spPr>
          <a:xfrm>
            <a:off x="1848000" y="833537"/>
            <a:ext cx="54480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5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2" name="Google Shape;462;p20"/>
          <p:cNvSpPr txBox="1"/>
          <p:nvPr>
            <p:ph idx="1" type="subTitle"/>
          </p:nvPr>
        </p:nvSpPr>
        <p:spPr>
          <a:xfrm>
            <a:off x="2472000" y="1834325"/>
            <a:ext cx="4200000" cy="402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3" name="Google Shape;463;p20"/>
          <p:cNvSpPr txBox="1"/>
          <p:nvPr>
            <p:ph hasCustomPrompt="1" idx="2" type="title"/>
          </p:nvPr>
        </p:nvSpPr>
        <p:spPr>
          <a:xfrm>
            <a:off x="1848000" y="2817241"/>
            <a:ext cx="54480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5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4" name="Google Shape;464;p20"/>
          <p:cNvSpPr txBox="1"/>
          <p:nvPr>
            <p:ph idx="3" type="subTitle"/>
          </p:nvPr>
        </p:nvSpPr>
        <p:spPr>
          <a:xfrm>
            <a:off x="2393100" y="3856150"/>
            <a:ext cx="42789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65" name="Google Shape;465;p20"/>
          <p:cNvGrpSpPr/>
          <p:nvPr/>
        </p:nvGrpSpPr>
        <p:grpSpPr>
          <a:xfrm>
            <a:off x="426301" y="4804010"/>
            <a:ext cx="8255171" cy="91500"/>
            <a:chOff x="426301" y="308210"/>
            <a:chExt cx="8255171" cy="91500"/>
          </a:xfrm>
        </p:grpSpPr>
        <p:sp>
          <p:nvSpPr>
            <p:cNvPr id="466" name="Google Shape;466;p20"/>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0"/>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0"/>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0"/>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0"/>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0"/>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0"/>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0"/>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0"/>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0"/>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0"/>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0"/>
          <p:cNvGrpSpPr/>
          <p:nvPr/>
        </p:nvGrpSpPr>
        <p:grpSpPr>
          <a:xfrm>
            <a:off x="426301" y="308210"/>
            <a:ext cx="8255171" cy="91500"/>
            <a:chOff x="426301" y="308210"/>
            <a:chExt cx="8255171" cy="91500"/>
          </a:xfrm>
        </p:grpSpPr>
        <p:sp>
          <p:nvSpPr>
            <p:cNvPr id="503" name="Google Shape;503;p20"/>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0"/>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0"/>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0"/>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0"/>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0"/>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0"/>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0"/>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20"/>
          <p:cNvSpPr/>
          <p:nvPr/>
        </p:nvSpPr>
        <p:spPr>
          <a:xfrm>
            <a:off x="122175" y="737050"/>
            <a:ext cx="498600" cy="498600"/>
          </a:xfrm>
          <a:prstGeom prst="star4">
            <a:avLst>
              <a:gd fmla="val 12500" name="adj"/>
            </a:avLst>
          </a:prstGeom>
          <a:noFill/>
          <a:ln cap="flat" cmpd="sng" w="19050">
            <a:solidFill>
              <a:schemeClr val="dk2"/>
            </a:solidFill>
            <a:prstDash val="solid"/>
            <a:round/>
            <a:headEnd len="sm" w="sm" type="none"/>
            <a:tailEnd len="sm" w="sm" type="none"/>
          </a:ln>
          <a:effectLst>
            <a:outerShdw blurRad="57150" rotWithShape="0" algn="bl" dist="19050">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8282850" y="3410050"/>
            <a:ext cx="498600" cy="4986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88" name="Shape 88"/>
        <p:cNvGrpSpPr/>
        <p:nvPr/>
      </p:nvGrpSpPr>
      <p:grpSpPr>
        <a:xfrm>
          <a:off x="0" y="0"/>
          <a:ext cx="0" cy="0"/>
          <a:chOff x="0" y="0"/>
          <a:chExt cx="0" cy="0"/>
        </a:xfrm>
      </p:grpSpPr>
      <p:sp>
        <p:nvSpPr>
          <p:cNvPr id="89" name="Google Shape;89;p3"/>
          <p:cNvSpPr/>
          <p:nvPr/>
        </p:nvSpPr>
        <p:spPr>
          <a:xfrm>
            <a:off x="-3566650" y="882425"/>
            <a:ext cx="9464700" cy="57909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695450" y="-1493225"/>
            <a:ext cx="85290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txBox="1"/>
          <p:nvPr>
            <p:ph type="title"/>
          </p:nvPr>
        </p:nvSpPr>
        <p:spPr>
          <a:xfrm>
            <a:off x="5177400" y="2195500"/>
            <a:ext cx="2689800" cy="637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sz="5500">
                <a:solidFill>
                  <a:schemeClr val="accent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2" name="Google Shape;92;p3"/>
          <p:cNvSpPr txBox="1"/>
          <p:nvPr>
            <p:ph hasCustomPrompt="1" idx="2" type="title"/>
          </p:nvPr>
        </p:nvSpPr>
        <p:spPr>
          <a:xfrm>
            <a:off x="2484950" y="2380163"/>
            <a:ext cx="1268400" cy="757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3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3" name="Google Shape;93;p3"/>
          <p:cNvSpPr txBox="1"/>
          <p:nvPr>
            <p:ph idx="1" type="subTitle"/>
          </p:nvPr>
        </p:nvSpPr>
        <p:spPr>
          <a:xfrm>
            <a:off x="5177400" y="2927125"/>
            <a:ext cx="2689800" cy="47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4" name="Google Shape;94;p3"/>
          <p:cNvGrpSpPr/>
          <p:nvPr/>
        </p:nvGrpSpPr>
        <p:grpSpPr>
          <a:xfrm>
            <a:off x="426301" y="4804010"/>
            <a:ext cx="8255171" cy="91500"/>
            <a:chOff x="426301" y="308210"/>
            <a:chExt cx="8255171" cy="91500"/>
          </a:xfrm>
        </p:grpSpPr>
        <p:sp>
          <p:nvSpPr>
            <p:cNvPr id="95" name="Google Shape;95;p3"/>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3"/>
          <p:cNvGrpSpPr/>
          <p:nvPr/>
        </p:nvGrpSpPr>
        <p:grpSpPr>
          <a:xfrm>
            <a:off x="426301" y="308210"/>
            <a:ext cx="8255171" cy="91500"/>
            <a:chOff x="426301" y="308210"/>
            <a:chExt cx="8255171" cy="91500"/>
          </a:xfrm>
        </p:grpSpPr>
        <p:sp>
          <p:nvSpPr>
            <p:cNvPr id="132" name="Google Shape;132;p3"/>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3"/>
          <p:cNvSpPr/>
          <p:nvPr/>
        </p:nvSpPr>
        <p:spPr>
          <a:xfrm>
            <a:off x="-181500" y="1398725"/>
            <a:ext cx="757500" cy="7575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2700000">
            <a:off x="363046" y="3228280"/>
            <a:ext cx="352563" cy="352563"/>
          </a:xfrm>
          <a:prstGeom prst="star4">
            <a:avLst>
              <a:gd fmla="val 0" name="adj"/>
            </a:avLst>
          </a:prstGeom>
          <a:noFill/>
          <a:ln cap="flat" cmpd="sng" w="19050">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7959550" y="1033200"/>
            <a:ext cx="757500" cy="7575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accent2"/>
        </a:solidFill>
      </p:bgPr>
    </p:bg>
    <p:spTree>
      <p:nvGrpSpPr>
        <p:cNvPr id="541" name="Shape 541"/>
        <p:cNvGrpSpPr/>
        <p:nvPr/>
      </p:nvGrpSpPr>
      <p:grpSpPr>
        <a:xfrm>
          <a:off x="0" y="0"/>
          <a:ext cx="0" cy="0"/>
          <a:chOff x="0" y="0"/>
          <a:chExt cx="0" cy="0"/>
        </a:xfrm>
      </p:grpSpPr>
      <p:sp>
        <p:nvSpPr>
          <p:cNvPr id="542" name="Google Shape;542;p21"/>
          <p:cNvSpPr/>
          <p:nvPr/>
        </p:nvSpPr>
        <p:spPr>
          <a:xfrm>
            <a:off x="-3556950" y="-2496625"/>
            <a:ext cx="85053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3567075" y="907750"/>
            <a:ext cx="8543100" cy="62361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21"/>
          <p:cNvGrpSpPr/>
          <p:nvPr/>
        </p:nvGrpSpPr>
        <p:grpSpPr>
          <a:xfrm>
            <a:off x="426301" y="308210"/>
            <a:ext cx="8255171" cy="91500"/>
            <a:chOff x="426301" y="308210"/>
            <a:chExt cx="8255171" cy="91500"/>
          </a:xfrm>
        </p:grpSpPr>
        <p:sp>
          <p:nvSpPr>
            <p:cNvPr id="545" name="Google Shape;545;p21"/>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1"/>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1"/>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1"/>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1"/>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1"/>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1"/>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1"/>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1"/>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1"/>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1"/>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1"/>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1"/>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1"/>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1"/>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1"/>
          <p:cNvGrpSpPr/>
          <p:nvPr/>
        </p:nvGrpSpPr>
        <p:grpSpPr>
          <a:xfrm>
            <a:off x="426301" y="4804010"/>
            <a:ext cx="8255171" cy="91500"/>
            <a:chOff x="426301" y="308210"/>
            <a:chExt cx="8255171" cy="91500"/>
          </a:xfrm>
        </p:grpSpPr>
        <p:sp>
          <p:nvSpPr>
            <p:cNvPr id="582" name="Google Shape;582;p21"/>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1"/>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1"/>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1"/>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1"/>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1"/>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1"/>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1"/>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1"/>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1"/>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1"/>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1"/>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1"/>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1"/>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1"/>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1"/>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1"/>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1"/>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1"/>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1"/>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 name="Google Shape;618;p21"/>
          <p:cNvSpPr txBox="1"/>
          <p:nvPr>
            <p:ph type="title"/>
          </p:nvPr>
        </p:nvSpPr>
        <p:spPr>
          <a:xfrm>
            <a:off x="4572050" y="620800"/>
            <a:ext cx="3596700" cy="1136400"/>
          </a:xfrm>
          <a:prstGeom prst="rect">
            <a:avLst/>
          </a:prstGeom>
        </p:spPr>
        <p:txBody>
          <a:bodyPr anchorCtr="0" anchor="t" bIns="91425" lIns="91425" spcFirstLastPara="1" rIns="91425" wrap="square" tIns="91425">
            <a:noAutofit/>
          </a:bodyPr>
          <a:lstStyle>
            <a:lvl1pPr lvl="0" rtl="0">
              <a:spcBef>
                <a:spcPts val="0"/>
              </a:spcBef>
              <a:spcAft>
                <a:spcPts val="0"/>
              </a:spcAft>
              <a:buSzPts val="3700"/>
              <a:buNone/>
              <a:defRPr sz="85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9" name="Google Shape;619;p21"/>
          <p:cNvSpPr txBox="1"/>
          <p:nvPr>
            <p:ph idx="1" type="subTitle"/>
          </p:nvPr>
        </p:nvSpPr>
        <p:spPr>
          <a:xfrm>
            <a:off x="4572000" y="1730450"/>
            <a:ext cx="3596700" cy="128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lgn="ctr">
              <a:lnSpc>
                <a:spcPct val="100000"/>
              </a:lnSpc>
              <a:spcBef>
                <a:spcPts val="0"/>
              </a:spcBef>
              <a:spcAft>
                <a:spcPts val="0"/>
              </a:spcAft>
              <a:buClr>
                <a:schemeClr val="accent3"/>
              </a:buClr>
              <a:buSzPts val="1400"/>
              <a:buNone/>
              <a:defRPr>
                <a:solidFill>
                  <a:schemeClr val="accent3"/>
                </a:solidFill>
              </a:defRPr>
            </a:lvl2pPr>
            <a:lvl3pPr lvl="2" rtl="0" algn="ctr">
              <a:lnSpc>
                <a:spcPct val="100000"/>
              </a:lnSpc>
              <a:spcBef>
                <a:spcPts val="0"/>
              </a:spcBef>
              <a:spcAft>
                <a:spcPts val="0"/>
              </a:spcAft>
              <a:buClr>
                <a:schemeClr val="accent3"/>
              </a:buClr>
              <a:buSzPts val="1400"/>
              <a:buNone/>
              <a:defRPr>
                <a:solidFill>
                  <a:schemeClr val="accent3"/>
                </a:solidFill>
              </a:defRPr>
            </a:lvl3pPr>
            <a:lvl4pPr lvl="3" rtl="0" algn="ctr">
              <a:lnSpc>
                <a:spcPct val="100000"/>
              </a:lnSpc>
              <a:spcBef>
                <a:spcPts val="0"/>
              </a:spcBef>
              <a:spcAft>
                <a:spcPts val="0"/>
              </a:spcAft>
              <a:buClr>
                <a:schemeClr val="accent3"/>
              </a:buClr>
              <a:buSzPts val="1400"/>
              <a:buNone/>
              <a:defRPr>
                <a:solidFill>
                  <a:schemeClr val="accent3"/>
                </a:solidFill>
              </a:defRPr>
            </a:lvl4pPr>
            <a:lvl5pPr lvl="4" rtl="0" algn="ctr">
              <a:lnSpc>
                <a:spcPct val="100000"/>
              </a:lnSpc>
              <a:spcBef>
                <a:spcPts val="0"/>
              </a:spcBef>
              <a:spcAft>
                <a:spcPts val="0"/>
              </a:spcAft>
              <a:buClr>
                <a:schemeClr val="accent3"/>
              </a:buClr>
              <a:buSzPts val="1400"/>
              <a:buNone/>
              <a:defRPr>
                <a:solidFill>
                  <a:schemeClr val="accent3"/>
                </a:solidFill>
              </a:defRPr>
            </a:lvl5pPr>
            <a:lvl6pPr lvl="5" rtl="0" algn="ctr">
              <a:lnSpc>
                <a:spcPct val="100000"/>
              </a:lnSpc>
              <a:spcBef>
                <a:spcPts val="0"/>
              </a:spcBef>
              <a:spcAft>
                <a:spcPts val="0"/>
              </a:spcAft>
              <a:buClr>
                <a:schemeClr val="accent3"/>
              </a:buClr>
              <a:buSzPts val="1400"/>
              <a:buNone/>
              <a:defRPr>
                <a:solidFill>
                  <a:schemeClr val="accent3"/>
                </a:solidFill>
              </a:defRPr>
            </a:lvl6pPr>
            <a:lvl7pPr lvl="6" rtl="0" algn="ctr">
              <a:lnSpc>
                <a:spcPct val="100000"/>
              </a:lnSpc>
              <a:spcBef>
                <a:spcPts val="0"/>
              </a:spcBef>
              <a:spcAft>
                <a:spcPts val="0"/>
              </a:spcAft>
              <a:buClr>
                <a:schemeClr val="accent3"/>
              </a:buClr>
              <a:buSzPts val="1400"/>
              <a:buNone/>
              <a:defRPr>
                <a:solidFill>
                  <a:schemeClr val="accent3"/>
                </a:solidFill>
              </a:defRPr>
            </a:lvl7pPr>
            <a:lvl8pPr lvl="7" rtl="0" algn="ctr">
              <a:lnSpc>
                <a:spcPct val="100000"/>
              </a:lnSpc>
              <a:spcBef>
                <a:spcPts val="0"/>
              </a:spcBef>
              <a:spcAft>
                <a:spcPts val="0"/>
              </a:spcAft>
              <a:buClr>
                <a:schemeClr val="accent3"/>
              </a:buClr>
              <a:buSzPts val="1400"/>
              <a:buNone/>
              <a:defRPr>
                <a:solidFill>
                  <a:schemeClr val="accent3"/>
                </a:solidFill>
              </a:defRPr>
            </a:lvl8pPr>
            <a:lvl9pPr lvl="8" rtl="0" algn="ctr">
              <a:lnSpc>
                <a:spcPct val="100000"/>
              </a:lnSpc>
              <a:spcBef>
                <a:spcPts val="0"/>
              </a:spcBef>
              <a:spcAft>
                <a:spcPts val="0"/>
              </a:spcAft>
              <a:buClr>
                <a:schemeClr val="accent3"/>
              </a:buClr>
              <a:buSzPts val="1400"/>
              <a:buNone/>
              <a:defRPr>
                <a:solidFill>
                  <a:schemeClr val="accent3"/>
                </a:solidFill>
              </a:defRPr>
            </a:lvl9pPr>
          </a:lstStyle>
          <a:p/>
        </p:txBody>
      </p:sp>
      <p:sp>
        <p:nvSpPr>
          <p:cNvPr id="620" name="Google Shape;620;p21"/>
          <p:cNvSpPr txBox="1"/>
          <p:nvPr/>
        </p:nvSpPr>
        <p:spPr>
          <a:xfrm>
            <a:off x="4572050" y="3140413"/>
            <a:ext cx="3858600" cy="772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3"/>
                </a:solidFill>
                <a:latin typeface="DM Sans"/>
                <a:ea typeface="DM Sans"/>
                <a:cs typeface="DM Sans"/>
                <a:sym typeface="DM Sans"/>
              </a:rPr>
              <a:t>CREDITS: This presentation template was created by </a:t>
            </a:r>
            <a:r>
              <a:rPr lang="en" sz="1200" u="sng">
                <a:solidFill>
                  <a:schemeClr val="accent3"/>
                </a:solidFill>
                <a:latin typeface="DM Sans"/>
                <a:ea typeface="DM Sans"/>
                <a:cs typeface="DM Sans"/>
                <a:sym typeface="DM Sans"/>
                <a:hlinkClick r:id="rId2">
                  <a:extLst>
                    <a:ext uri="{A12FA001-AC4F-418D-AE19-62706E023703}">
                      <ahyp:hlinkClr val="tx"/>
                    </a:ext>
                  </a:extLst>
                </a:hlinkClick>
              </a:rPr>
              <a:t>Slidesgo</a:t>
            </a:r>
            <a:r>
              <a:rPr lang="en" sz="1200">
                <a:solidFill>
                  <a:schemeClr val="accent3"/>
                </a:solidFill>
                <a:latin typeface="DM Sans"/>
                <a:ea typeface="DM Sans"/>
                <a:cs typeface="DM Sans"/>
                <a:sym typeface="DM Sans"/>
              </a:rPr>
              <a:t>, and includes icons by </a:t>
            </a:r>
            <a:r>
              <a:rPr lang="en" sz="1200" u="sng">
                <a:solidFill>
                  <a:schemeClr val="accent3"/>
                </a:solidFill>
                <a:latin typeface="DM Sans"/>
                <a:ea typeface="DM Sans"/>
                <a:cs typeface="DM Sans"/>
                <a:sym typeface="DM Sans"/>
                <a:hlinkClick r:id="rId3">
                  <a:extLst>
                    <a:ext uri="{A12FA001-AC4F-418D-AE19-62706E023703}">
                      <ahyp:hlinkClr val="tx"/>
                    </a:ext>
                  </a:extLst>
                </a:hlinkClick>
              </a:rPr>
              <a:t>Flaticon</a:t>
            </a:r>
            <a:r>
              <a:rPr lang="en" sz="1200">
                <a:solidFill>
                  <a:schemeClr val="accent3"/>
                </a:solidFill>
                <a:latin typeface="DM Sans"/>
                <a:ea typeface="DM Sans"/>
                <a:cs typeface="DM Sans"/>
                <a:sym typeface="DM Sans"/>
              </a:rPr>
              <a:t>, and infographics &amp; images by </a:t>
            </a:r>
            <a:r>
              <a:rPr lang="en" sz="1200" u="sng">
                <a:solidFill>
                  <a:schemeClr val="accent3"/>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accent3"/>
                </a:solidFill>
                <a:latin typeface="DM Sans"/>
                <a:ea typeface="DM Sans"/>
                <a:cs typeface="DM Sans"/>
                <a:sym typeface="DM Sans"/>
              </a:rPr>
              <a:t> </a:t>
            </a:r>
            <a:endParaRPr sz="1200" u="sng">
              <a:solidFill>
                <a:schemeClr val="accent3"/>
              </a:solidFill>
              <a:latin typeface="DM Sans"/>
              <a:ea typeface="DM Sans"/>
              <a:cs typeface="DM Sans"/>
              <a:sym typeface="DM Sans"/>
            </a:endParaRPr>
          </a:p>
        </p:txBody>
      </p:sp>
      <p:sp>
        <p:nvSpPr>
          <p:cNvPr id="621" name="Google Shape;621;p21"/>
          <p:cNvSpPr/>
          <p:nvPr/>
        </p:nvSpPr>
        <p:spPr>
          <a:xfrm>
            <a:off x="320375" y="4085450"/>
            <a:ext cx="498600" cy="498600"/>
          </a:xfrm>
          <a:prstGeom prst="star4">
            <a:avLst>
              <a:gd fmla="val 12500" name="adj"/>
            </a:avLst>
          </a:prstGeom>
          <a:noFill/>
          <a:ln cap="flat" cmpd="sng" w="19050">
            <a:solidFill>
              <a:schemeClr val="lt2"/>
            </a:solidFill>
            <a:prstDash val="solid"/>
            <a:round/>
            <a:headEnd len="sm" w="sm" type="none"/>
            <a:tailEnd len="sm" w="sm" type="none"/>
          </a:ln>
          <a:effectLst>
            <a:outerShdw blurRad="57150" rotWithShape="0" algn="bl" dist="19050">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566829" y="3755241"/>
            <a:ext cx="292800" cy="292800"/>
          </a:xfrm>
          <a:prstGeom prst="star4">
            <a:avLst>
              <a:gd fmla="val 0" name="adj"/>
            </a:avLst>
          </a:prstGeom>
          <a:noFill/>
          <a:ln cap="flat" cmpd="sng" w="19050">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8609854" y="4085441"/>
            <a:ext cx="292800" cy="292800"/>
          </a:xfrm>
          <a:prstGeom prst="star4">
            <a:avLst>
              <a:gd fmla="val 0" name="adj"/>
            </a:avLst>
          </a:prstGeom>
          <a:noFill/>
          <a:ln cap="flat" cmpd="sng" w="19050">
            <a:solidFill>
              <a:schemeClr val="lt1"/>
            </a:solidFill>
            <a:prstDash val="solid"/>
            <a:round/>
            <a:headEnd len="sm" w="sm" type="none"/>
            <a:tailEnd len="sm" w="sm" type="none"/>
          </a:ln>
          <a:effectLst>
            <a:outerShdw blurRad="142875"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68100" y="607600"/>
            <a:ext cx="498600" cy="498600"/>
          </a:xfrm>
          <a:prstGeom prst="star4">
            <a:avLst>
              <a:gd fmla="val 0" name="adj"/>
            </a:avLst>
          </a:prstGeom>
          <a:noFill/>
          <a:ln cap="flat" cmpd="sng" w="19050">
            <a:solidFill>
              <a:schemeClr val="accent1"/>
            </a:solidFill>
            <a:prstDash val="solid"/>
            <a:round/>
            <a:headEnd len="sm" w="sm" type="none"/>
            <a:tailEnd len="sm" w="sm" type="none"/>
          </a:ln>
          <a:effectLst>
            <a:outerShdw blurRad="142875"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5" name="Google Shape;625;p21"/>
          <p:cNvPicPr preferRelativeResize="0"/>
          <p:nvPr/>
        </p:nvPicPr>
        <p:blipFill rotWithShape="1">
          <a:blip r:embed="rId5">
            <a:alphaModFix/>
          </a:blip>
          <a:srcRect b="21975" l="16378" r="50845" t="19359"/>
          <a:stretch/>
        </p:blipFill>
        <p:spPr>
          <a:xfrm>
            <a:off x="8221625" y="2116725"/>
            <a:ext cx="985000" cy="99152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accent2"/>
        </a:solidFill>
      </p:bgPr>
    </p:bg>
    <p:spTree>
      <p:nvGrpSpPr>
        <p:cNvPr id="626" name="Shape 626"/>
        <p:cNvGrpSpPr/>
        <p:nvPr/>
      </p:nvGrpSpPr>
      <p:grpSpPr>
        <a:xfrm>
          <a:off x="0" y="0"/>
          <a:ext cx="0" cy="0"/>
          <a:chOff x="0" y="0"/>
          <a:chExt cx="0" cy="0"/>
        </a:xfrm>
      </p:grpSpPr>
      <p:sp>
        <p:nvSpPr>
          <p:cNvPr id="627" name="Google Shape;627;p22"/>
          <p:cNvSpPr/>
          <p:nvPr/>
        </p:nvSpPr>
        <p:spPr>
          <a:xfrm>
            <a:off x="2174500" y="-2867900"/>
            <a:ext cx="10758900" cy="6637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3355825" y="155947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22"/>
          <p:cNvGrpSpPr/>
          <p:nvPr/>
        </p:nvGrpSpPr>
        <p:grpSpPr>
          <a:xfrm>
            <a:off x="121023" y="213287"/>
            <a:ext cx="211200" cy="4721250"/>
            <a:chOff x="235798" y="156137"/>
            <a:chExt cx="211200" cy="4721250"/>
          </a:xfrm>
        </p:grpSpPr>
        <p:sp>
          <p:nvSpPr>
            <p:cNvPr id="630" name="Google Shape;630;p22"/>
            <p:cNvSpPr/>
            <p:nvPr/>
          </p:nvSpPr>
          <p:spPr>
            <a:xfrm>
              <a:off x="235798" y="15613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235798" y="60714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235798" y="105814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235798" y="150915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235798" y="196015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235798" y="241116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235798" y="286216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235798" y="331317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235798" y="376417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235798" y="421518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235798" y="466618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22"/>
          <p:cNvGrpSpPr/>
          <p:nvPr/>
        </p:nvGrpSpPr>
        <p:grpSpPr>
          <a:xfrm>
            <a:off x="8811773" y="213287"/>
            <a:ext cx="211200" cy="4721250"/>
            <a:chOff x="235798" y="156137"/>
            <a:chExt cx="211200" cy="4721250"/>
          </a:xfrm>
        </p:grpSpPr>
        <p:sp>
          <p:nvSpPr>
            <p:cNvPr id="642" name="Google Shape;642;p22"/>
            <p:cNvSpPr/>
            <p:nvPr/>
          </p:nvSpPr>
          <p:spPr>
            <a:xfrm>
              <a:off x="235798" y="15613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235798" y="60714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235798" y="105814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235798" y="150915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235798" y="196015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235798" y="241116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235798" y="286216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35798" y="331317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35798" y="376417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235798" y="4215182"/>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235798" y="4666187"/>
              <a:ext cx="211200" cy="211200"/>
            </a:xfrm>
            <a:prstGeom prst="ellipse">
              <a:avLst/>
            </a:prstGeom>
            <a:solidFill>
              <a:schemeClr val="lt2"/>
            </a:solidFill>
            <a:ln>
              <a:noFill/>
            </a:ln>
            <a:effectLst>
              <a:outerShdw blurRad="214313" rotWithShape="0" algn="bl">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3" name="Google Shape;653;p22"/>
          <p:cNvCxnSpPr>
            <a:endCxn id="642" idx="2"/>
          </p:cNvCxnSpPr>
          <p:nvPr/>
        </p:nvCxnSpPr>
        <p:spPr>
          <a:xfrm>
            <a:off x="332273" y="318887"/>
            <a:ext cx="8479500" cy="0"/>
          </a:xfrm>
          <a:prstGeom prst="straightConnector1">
            <a:avLst/>
          </a:prstGeom>
          <a:noFill/>
          <a:ln cap="flat" cmpd="sng" w="19050">
            <a:solidFill>
              <a:schemeClr val="lt2"/>
            </a:solidFill>
            <a:prstDash val="solid"/>
            <a:round/>
            <a:headEnd len="med" w="med" type="none"/>
            <a:tailEnd len="med" w="med" type="none"/>
          </a:ln>
          <a:effectLst>
            <a:outerShdw blurRad="57150" rotWithShape="0" algn="bl" dir="5400000" dist="19050">
              <a:schemeClr val="lt2">
                <a:alpha val="50000"/>
              </a:schemeClr>
            </a:outerShdw>
          </a:effectLst>
        </p:spPr>
      </p:cxnSp>
      <p:cxnSp>
        <p:nvCxnSpPr>
          <p:cNvPr id="654" name="Google Shape;654;p22"/>
          <p:cNvCxnSpPr>
            <a:stCxn id="640" idx="6"/>
            <a:endCxn id="652" idx="2"/>
          </p:cNvCxnSpPr>
          <p:nvPr/>
        </p:nvCxnSpPr>
        <p:spPr>
          <a:xfrm>
            <a:off x="332223" y="4828937"/>
            <a:ext cx="8479500" cy="0"/>
          </a:xfrm>
          <a:prstGeom prst="straightConnector1">
            <a:avLst/>
          </a:prstGeom>
          <a:noFill/>
          <a:ln cap="flat" cmpd="sng" w="19050">
            <a:solidFill>
              <a:schemeClr val="lt2"/>
            </a:solidFill>
            <a:prstDash val="solid"/>
            <a:round/>
            <a:headEnd len="med" w="med" type="none"/>
            <a:tailEnd len="med" w="med" type="none"/>
          </a:ln>
          <a:effectLst>
            <a:outerShdw blurRad="57150" rotWithShape="0" algn="bl" dir="5400000" dist="19050">
              <a:schemeClr val="lt2">
                <a:alpha val="50000"/>
              </a:schemeClr>
            </a:outerShdw>
          </a:effectLst>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655" name="Shape 655"/>
        <p:cNvGrpSpPr/>
        <p:nvPr/>
      </p:nvGrpSpPr>
      <p:grpSpPr>
        <a:xfrm>
          <a:off x="0" y="0"/>
          <a:ext cx="0" cy="0"/>
          <a:chOff x="0" y="0"/>
          <a:chExt cx="0" cy="0"/>
        </a:xfrm>
      </p:grpSpPr>
      <p:pic>
        <p:nvPicPr>
          <p:cNvPr id="656" name="Google Shape;656;p23"/>
          <p:cNvPicPr preferRelativeResize="0"/>
          <p:nvPr/>
        </p:nvPicPr>
        <p:blipFill rotWithShape="1">
          <a:blip r:embed="rId2">
            <a:alphaModFix/>
          </a:blip>
          <a:srcRect b="20443" l="45895" r="7032" t="21379"/>
          <a:stretch/>
        </p:blipFill>
        <p:spPr>
          <a:xfrm>
            <a:off x="4134500" y="4153354"/>
            <a:ext cx="875024" cy="1098501"/>
          </a:xfrm>
          <a:prstGeom prst="rect">
            <a:avLst/>
          </a:prstGeom>
          <a:noFill/>
          <a:ln>
            <a:noFill/>
          </a:ln>
        </p:spPr>
      </p:pic>
      <p:grpSp>
        <p:nvGrpSpPr>
          <p:cNvPr id="657" name="Google Shape;657;p23"/>
          <p:cNvGrpSpPr/>
          <p:nvPr/>
        </p:nvGrpSpPr>
        <p:grpSpPr>
          <a:xfrm>
            <a:off x="332213" y="4908812"/>
            <a:ext cx="8479575" cy="0"/>
            <a:chOff x="332223" y="4908812"/>
            <a:chExt cx="8479575" cy="0"/>
          </a:xfrm>
        </p:grpSpPr>
        <p:cxnSp>
          <p:nvCxnSpPr>
            <p:cNvPr id="658" name="Google Shape;658;p23"/>
            <p:cNvCxnSpPr/>
            <p:nvPr/>
          </p:nvCxnSpPr>
          <p:spPr>
            <a:xfrm>
              <a:off x="332223" y="4908812"/>
              <a:ext cx="36963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chemeClr val="dk2">
                  <a:alpha val="50000"/>
                </a:schemeClr>
              </a:outerShdw>
            </a:effectLst>
          </p:spPr>
        </p:cxnSp>
        <p:cxnSp>
          <p:nvCxnSpPr>
            <p:cNvPr id="659" name="Google Shape;659;p23"/>
            <p:cNvCxnSpPr/>
            <p:nvPr/>
          </p:nvCxnSpPr>
          <p:spPr>
            <a:xfrm>
              <a:off x="5115498" y="4908812"/>
              <a:ext cx="36963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chemeClr val="dk2">
                  <a:alpha val="50000"/>
                </a:schemeClr>
              </a:outerShdw>
            </a:effectLst>
          </p:spPr>
        </p:cxnSp>
      </p:grpSp>
      <p:grpSp>
        <p:nvGrpSpPr>
          <p:cNvPr id="660" name="Google Shape;660;p23"/>
          <p:cNvGrpSpPr/>
          <p:nvPr/>
        </p:nvGrpSpPr>
        <p:grpSpPr>
          <a:xfrm>
            <a:off x="332213" y="234712"/>
            <a:ext cx="8479575" cy="0"/>
            <a:chOff x="332223" y="4828937"/>
            <a:chExt cx="8479575" cy="0"/>
          </a:xfrm>
        </p:grpSpPr>
        <p:cxnSp>
          <p:nvCxnSpPr>
            <p:cNvPr id="661" name="Google Shape;661;p23"/>
            <p:cNvCxnSpPr/>
            <p:nvPr/>
          </p:nvCxnSpPr>
          <p:spPr>
            <a:xfrm>
              <a:off x="332223" y="4828937"/>
              <a:ext cx="36963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chemeClr val="dk2">
                  <a:alpha val="50000"/>
                </a:schemeClr>
              </a:outerShdw>
            </a:effectLst>
          </p:spPr>
        </p:cxnSp>
        <p:cxnSp>
          <p:nvCxnSpPr>
            <p:cNvPr id="662" name="Google Shape;662;p23"/>
            <p:cNvCxnSpPr/>
            <p:nvPr/>
          </p:nvCxnSpPr>
          <p:spPr>
            <a:xfrm>
              <a:off x="5115498" y="4828937"/>
              <a:ext cx="3696300" cy="0"/>
            </a:xfrm>
            <a:prstGeom prst="straightConnector1">
              <a:avLst/>
            </a:prstGeom>
            <a:noFill/>
            <a:ln cap="flat" cmpd="sng" w="19050">
              <a:solidFill>
                <a:schemeClr val="dk2"/>
              </a:solidFill>
              <a:prstDash val="solid"/>
              <a:round/>
              <a:headEnd len="med" w="med" type="none"/>
              <a:tailEnd len="med" w="med" type="none"/>
            </a:ln>
            <a:effectLst>
              <a:outerShdw blurRad="57150" rotWithShape="0" algn="bl" dir="5400000" dist="19050">
                <a:schemeClr val="dk2">
                  <a:alpha val="50000"/>
                </a:schemeClr>
              </a:outerShdw>
            </a:effectLst>
          </p:spPr>
        </p:cxnSp>
      </p:grpSp>
      <p:pic>
        <p:nvPicPr>
          <p:cNvPr id="663" name="Google Shape;663;p23"/>
          <p:cNvPicPr preferRelativeResize="0"/>
          <p:nvPr/>
        </p:nvPicPr>
        <p:blipFill rotWithShape="1">
          <a:blip r:embed="rId2">
            <a:alphaModFix/>
          </a:blip>
          <a:srcRect b="20908" l="1317" r="57759" t="20914"/>
          <a:stretch/>
        </p:blipFill>
        <p:spPr>
          <a:xfrm>
            <a:off x="4191637" y="-409800"/>
            <a:ext cx="760726" cy="1098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71" name="Shape 171"/>
        <p:cNvGrpSpPr/>
        <p:nvPr/>
      </p:nvGrpSpPr>
      <p:grpSpPr>
        <a:xfrm>
          <a:off x="0" y="0"/>
          <a:ext cx="0" cy="0"/>
          <a:chOff x="0" y="0"/>
          <a:chExt cx="0" cy="0"/>
        </a:xfrm>
      </p:grpSpPr>
      <p:sp>
        <p:nvSpPr>
          <p:cNvPr id="172" name="Google Shape;172;p4"/>
          <p:cNvSpPr/>
          <p:nvPr/>
        </p:nvSpPr>
        <p:spPr>
          <a:xfrm>
            <a:off x="2895825" y="-2151800"/>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2817425" y="126152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4"/>
          <p:cNvSpPr txBox="1"/>
          <p:nvPr>
            <p:ph idx="1" type="body"/>
          </p:nvPr>
        </p:nvSpPr>
        <p:spPr>
          <a:xfrm>
            <a:off x="720000" y="1152475"/>
            <a:ext cx="7704000" cy="437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3"/>
              </a:buClr>
              <a:buSzPts val="1400"/>
              <a:buChar char="●"/>
              <a:defRPr>
                <a:solidFill>
                  <a:schemeClr val="accent3"/>
                </a:solidFill>
              </a:defRPr>
            </a:lvl1pPr>
            <a:lvl2pPr indent="-317500" lvl="1" marL="914400" rtl="0">
              <a:lnSpc>
                <a:spcPct val="115000"/>
              </a:lnSpc>
              <a:spcBef>
                <a:spcPts val="0"/>
              </a:spcBef>
              <a:spcAft>
                <a:spcPts val="0"/>
              </a:spcAft>
              <a:buClr>
                <a:schemeClr val="accent3"/>
              </a:buClr>
              <a:buSzPts val="1400"/>
              <a:buChar char="○"/>
              <a:defRPr>
                <a:solidFill>
                  <a:schemeClr val="accent3"/>
                </a:solidFill>
              </a:defRPr>
            </a:lvl2pPr>
            <a:lvl3pPr indent="-317500" lvl="2" marL="1371600" rtl="0">
              <a:lnSpc>
                <a:spcPct val="115000"/>
              </a:lnSpc>
              <a:spcBef>
                <a:spcPts val="0"/>
              </a:spcBef>
              <a:spcAft>
                <a:spcPts val="0"/>
              </a:spcAft>
              <a:buClr>
                <a:schemeClr val="accent3"/>
              </a:buClr>
              <a:buSzPts val="1400"/>
              <a:buChar char="■"/>
              <a:defRPr>
                <a:solidFill>
                  <a:schemeClr val="accent3"/>
                </a:solidFill>
              </a:defRPr>
            </a:lvl3pPr>
            <a:lvl4pPr indent="-317500" lvl="3" marL="1828800" rtl="0">
              <a:lnSpc>
                <a:spcPct val="115000"/>
              </a:lnSpc>
              <a:spcBef>
                <a:spcPts val="0"/>
              </a:spcBef>
              <a:spcAft>
                <a:spcPts val="0"/>
              </a:spcAft>
              <a:buClr>
                <a:schemeClr val="accent3"/>
              </a:buClr>
              <a:buSzPts val="1400"/>
              <a:buChar char="●"/>
              <a:defRPr>
                <a:solidFill>
                  <a:schemeClr val="accent3"/>
                </a:solidFill>
              </a:defRPr>
            </a:lvl4pPr>
            <a:lvl5pPr indent="-317500" lvl="4" marL="2286000" rtl="0">
              <a:lnSpc>
                <a:spcPct val="115000"/>
              </a:lnSpc>
              <a:spcBef>
                <a:spcPts val="0"/>
              </a:spcBef>
              <a:spcAft>
                <a:spcPts val="0"/>
              </a:spcAft>
              <a:buClr>
                <a:schemeClr val="accent3"/>
              </a:buClr>
              <a:buSzPts val="1400"/>
              <a:buChar char="○"/>
              <a:defRPr>
                <a:solidFill>
                  <a:schemeClr val="accent3"/>
                </a:solidFill>
              </a:defRPr>
            </a:lvl5pPr>
            <a:lvl6pPr indent="-317500" lvl="5" marL="2743200" rtl="0">
              <a:lnSpc>
                <a:spcPct val="115000"/>
              </a:lnSpc>
              <a:spcBef>
                <a:spcPts val="0"/>
              </a:spcBef>
              <a:spcAft>
                <a:spcPts val="0"/>
              </a:spcAft>
              <a:buClr>
                <a:schemeClr val="accent3"/>
              </a:buClr>
              <a:buSzPts val="1400"/>
              <a:buChar char="■"/>
              <a:defRPr>
                <a:solidFill>
                  <a:schemeClr val="accent3"/>
                </a:solidFill>
              </a:defRPr>
            </a:lvl6pPr>
            <a:lvl7pPr indent="-317500" lvl="6" marL="3200400" rtl="0">
              <a:lnSpc>
                <a:spcPct val="115000"/>
              </a:lnSpc>
              <a:spcBef>
                <a:spcPts val="0"/>
              </a:spcBef>
              <a:spcAft>
                <a:spcPts val="0"/>
              </a:spcAft>
              <a:buClr>
                <a:schemeClr val="accent3"/>
              </a:buClr>
              <a:buSzPts val="1400"/>
              <a:buChar char="●"/>
              <a:defRPr>
                <a:solidFill>
                  <a:schemeClr val="accent3"/>
                </a:solidFill>
              </a:defRPr>
            </a:lvl7pPr>
            <a:lvl8pPr indent="-317500" lvl="7" marL="3657600" rtl="0">
              <a:lnSpc>
                <a:spcPct val="115000"/>
              </a:lnSpc>
              <a:spcBef>
                <a:spcPts val="0"/>
              </a:spcBef>
              <a:spcAft>
                <a:spcPts val="0"/>
              </a:spcAft>
              <a:buClr>
                <a:schemeClr val="accent3"/>
              </a:buClr>
              <a:buSzPts val="1400"/>
              <a:buChar char="○"/>
              <a:defRPr>
                <a:solidFill>
                  <a:schemeClr val="accent3"/>
                </a:solidFill>
              </a:defRPr>
            </a:lvl8pPr>
            <a:lvl9pPr indent="-317500" lvl="8" marL="4114800" rtl="0">
              <a:lnSpc>
                <a:spcPct val="115000"/>
              </a:lnSpc>
              <a:spcBef>
                <a:spcPts val="0"/>
              </a:spcBef>
              <a:spcAft>
                <a:spcPts val="0"/>
              </a:spcAft>
              <a:buClr>
                <a:schemeClr val="accent3"/>
              </a:buClr>
              <a:buSzPts val="1400"/>
              <a:buChar char="■"/>
              <a:defRPr>
                <a:solidFill>
                  <a:schemeClr val="accent3"/>
                </a:solidFill>
              </a:defRPr>
            </a:lvl9pPr>
          </a:lstStyle>
          <a:p/>
        </p:txBody>
      </p:sp>
      <p:pic>
        <p:nvPicPr>
          <p:cNvPr id="177" name="Google Shape;177;p4"/>
          <p:cNvPicPr preferRelativeResize="0"/>
          <p:nvPr/>
        </p:nvPicPr>
        <p:blipFill rotWithShape="1">
          <a:blip r:embed="rId2">
            <a:alphaModFix/>
          </a:blip>
          <a:srcRect b="41091" l="9592" r="9324" t="4489"/>
          <a:stretch/>
        </p:blipFill>
        <p:spPr>
          <a:xfrm rot="-326869">
            <a:off x="93275" y="3794313"/>
            <a:ext cx="1899425" cy="1294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178" name="Shape 178"/>
        <p:cNvGrpSpPr/>
        <p:nvPr/>
      </p:nvGrpSpPr>
      <p:grpSpPr>
        <a:xfrm>
          <a:off x="0" y="0"/>
          <a:ext cx="0" cy="0"/>
          <a:chOff x="0" y="0"/>
          <a:chExt cx="0" cy="0"/>
        </a:xfrm>
      </p:grpSpPr>
      <p:sp>
        <p:nvSpPr>
          <p:cNvPr id="179" name="Google Shape;179;p5"/>
          <p:cNvSpPr/>
          <p:nvPr/>
        </p:nvSpPr>
        <p:spPr>
          <a:xfrm>
            <a:off x="2895825" y="-2151800"/>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817425" y="126152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txBox="1"/>
          <p:nvPr>
            <p:ph idx="1" type="subTitle"/>
          </p:nvPr>
        </p:nvSpPr>
        <p:spPr>
          <a:xfrm>
            <a:off x="1497447" y="2269350"/>
            <a:ext cx="2833500" cy="42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5"/>
          <p:cNvSpPr txBox="1"/>
          <p:nvPr>
            <p:ph idx="2" type="subTitle"/>
          </p:nvPr>
        </p:nvSpPr>
        <p:spPr>
          <a:xfrm>
            <a:off x="4813053" y="2269350"/>
            <a:ext cx="2833500" cy="42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3"/>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5"/>
          <p:cNvSpPr txBox="1"/>
          <p:nvPr>
            <p:ph idx="3" type="subTitle"/>
          </p:nvPr>
        </p:nvSpPr>
        <p:spPr>
          <a:xfrm>
            <a:off x="1497447" y="2635151"/>
            <a:ext cx="2833500" cy="115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5"/>
          <p:cNvSpPr txBox="1"/>
          <p:nvPr>
            <p:ph idx="4" type="subTitle"/>
          </p:nvPr>
        </p:nvSpPr>
        <p:spPr>
          <a:xfrm>
            <a:off x="4813053" y="2635151"/>
            <a:ext cx="2833500" cy="115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6" name="Google Shape;186;p5"/>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2"/>
        </a:solidFill>
      </p:bgPr>
    </p:bg>
    <p:spTree>
      <p:nvGrpSpPr>
        <p:cNvPr id="187" name="Shape 187"/>
        <p:cNvGrpSpPr/>
        <p:nvPr/>
      </p:nvGrpSpPr>
      <p:grpSpPr>
        <a:xfrm>
          <a:off x="0" y="0"/>
          <a:ext cx="0" cy="0"/>
          <a:chOff x="0" y="0"/>
          <a:chExt cx="0" cy="0"/>
        </a:xfrm>
      </p:grpSpPr>
      <p:sp>
        <p:nvSpPr>
          <p:cNvPr id="188" name="Google Shape;188;p6"/>
          <p:cNvSpPr/>
          <p:nvPr/>
        </p:nvSpPr>
        <p:spPr>
          <a:xfrm>
            <a:off x="2895825" y="-2151800"/>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2817425" y="126152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6"/>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92" name="Shape 192"/>
        <p:cNvGrpSpPr/>
        <p:nvPr/>
      </p:nvGrpSpPr>
      <p:grpSpPr>
        <a:xfrm>
          <a:off x="0" y="0"/>
          <a:ext cx="0" cy="0"/>
          <a:chOff x="0" y="0"/>
          <a:chExt cx="0" cy="0"/>
        </a:xfrm>
      </p:grpSpPr>
      <p:sp>
        <p:nvSpPr>
          <p:cNvPr id="193" name="Google Shape;193;p7"/>
          <p:cNvSpPr/>
          <p:nvPr/>
        </p:nvSpPr>
        <p:spPr>
          <a:xfrm>
            <a:off x="-2660600" y="-2277250"/>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878550" y="162217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700"/>
              <a:buNone/>
              <a:defRPr>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7"/>
          <p:cNvSpPr txBox="1"/>
          <p:nvPr>
            <p:ph idx="1" type="body"/>
          </p:nvPr>
        </p:nvSpPr>
        <p:spPr>
          <a:xfrm>
            <a:off x="726450" y="1701225"/>
            <a:ext cx="2942700" cy="2504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solidFill>
                  <a:schemeClr val="accent3"/>
                </a:solidFill>
              </a:defRPr>
            </a:lvl1pPr>
            <a:lvl2pPr indent="-317500" lvl="1" marL="914400" rtl="0">
              <a:lnSpc>
                <a:spcPct val="115000"/>
              </a:lnSpc>
              <a:spcBef>
                <a:spcPts val="0"/>
              </a:spcBef>
              <a:spcAft>
                <a:spcPts val="0"/>
              </a:spcAft>
              <a:buClr>
                <a:schemeClr val="accent3"/>
              </a:buClr>
              <a:buSzPts val="1400"/>
              <a:buChar char="○"/>
              <a:defRPr>
                <a:solidFill>
                  <a:schemeClr val="accent3"/>
                </a:solidFill>
              </a:defRPr>
            </a:lvl2pPr>
            <a:lvl3pPr indent="-317500" lvl="2" marL="1371600" rtl="0">
              <a:lnSpc>
                <a:spcPct val="115000"/>
              </a:lnSpc>
              <a:spcBef>
                <a:spcPts val="0"/>
              </a:spcBef>
              <a:spcAft>
                <a:spcPts val="0"/>
              </a:spcAft>
              <a:buClr>
                <a:schemeClr val="accent3"/>
              </a:buClr>
              <a:buSzPts val="1400"/>
              <a:buChar char="■"/>
              <a:defRPr>
                <a:solidFill>
                  <a:schemeClr val="accent3"/>
                </a:solidFill>
              </a:defRPr>
            </a:lvl3pPr>
            <a:lvl4pPr indent="-317500" lvl="3" marL="1828800" rtl="0">
              <a:lnSpc>
                <a:spcPct val="115000"/>
              </a:lnSpc>
              <a:spcBef>
                <a:spcPts val="0"/>
              </a:spcBef>
              <a:spcAft>
                <a:spcPts val="0"/>
              </a:spcAft>
              <a:buClr>
                <a:schemeClr val="accent3"/>
              </a:buClr>
              <a:buSzPts val="1400"/>
              <a:buChar char="●"/>
              <a:defRPr>
                <a:solidFill>
                  <a:schemeClr val="accent3"/>
                </a:solidFill>
              </a:defRPr>
            </a:lvl4pPr>
            <a:lvl5pPr indent="-317500" lvl="4" marL="2286000" rtl="0">
              <a:lnSpc>
                <a:spcPct val="115000"/>
              </a:lnSpc>
              <a:spcBef>
                <a:spcPts val="0"/>
              </a:spcBef>
              <a:spcAft>
                <a:spcPts val="0"/>
              </a:spcAft>
              <a:buClr>
                <a:schemeClr val="accent3"/>
              </a:buClr>
              <a:buSzPts val="1400"/>
              <a:buChar char="○"/>
              <a:defRPr>
                <a:solidFill>
                  <a:schemeClr val="accent3"/>
                </a:solidFill>
              </a:defRPr>
            </a:lvl5pPr>
            <a:lvl6pPr indent="-317500" lvl="5" marL="2743200" rtl="0">
              <a:lnSpc>
                <a:spcPct val="115000"/>
              </a:lnSpc>
              <a:spcBef>
                <a:spcPts val="0"/>
              </a:spcBef>
              <a:spcAft>
                <a:spcPts val="0"/>
              </a:spcAft>
              <a:buClr>
                <a:schemeClr val="accent3"/>
              </a:buClr>
              <a:buSzPts val="1400"/>
              <a:buChar char="■"/>
              <a:defRPr>
                <a:solidFill>
                  <a:schemeClr val="accent3"/>
                </a:solidFill>
              </a:defRPr>
            </a:lvl6pPr>
            <a:lvl7pPr indent="-317500" lvl="6" marL="3200400" rtl="0">
              <a:lnSpc>
                <a:spcPct val="115000"/>
              </a:lnSpc>
              <a:spcBef>
                <a:spcPts val="0"/>
              </a:spcBef>
              <a:spcAft>
                <a:spcPts val="0"/>
              </a:spcAft>
              <a:buClr>
                <a:schemeClr val="accent3"/>
              </a:buClr>
              <a:buSzPts val="1400"/>
              <a:buChar char="●"/>
              <a:defRPr>
                <a:solidFill>
                  <a:schemeClr val="accent3"/>
                </a:solidFill>
              </a:defRPr>
            </a:lvl7pPr>
            <a:lvl8pPr indent="-317500" lvl="7" marL="3657600" rtl="0">
              <a:lnSpc>
                <a:spcPct val="115000"/>
              </a:lnSpc>
              <a:spcBef>
                <a:spcPts val="0"/>
              </a:spcBef>
              <a:spcAft>
                <a:spcPts val="0"/>
              </a:spcAft>
              <a:buClr>
                <a:schemeClr val="accent3"/>
              </a:buClr>
              <a:buSzPts val="1400"/>
              <a:buChar char="○"/>
              <a:defRPr>
                <a:solidFill>
                  <a:schemeClr val="accent3"/>
                </a:solidFill>
              </a:defRPr>
            </a:lvl8pPr>
            <a:lvl9pPr indent="-317500" lvl="8" marL="4114800" rtl="0">
              <a:lnSpc>
                <a:spcPct val="115000"/>
              </a:lnSpc>
              <a:spcBef>
                <a:spcPts val="0"/>
              </a:spcBef>
              <a:spcAft>
                <a:spcPts val="0"/>
              </a:spcAft>
              <a:buClr>
                <a:schemeClr val="accent3"/>
              </a:buClr>
              <a:buSzPts val="1400"/>
              <a:buChar char="■"/>
              <a:defRPr>
                <a:solidFill>
                  <a:schemeClr val="accent3"/>
                </a:solidFill>
              </a:defRPr>
            </a:lvl9pPr>
          </a:lstStyle>
          <a:p/>
        </p:txBody>
      </p:sp>
      <p:sp>
        <p:nvSpPr>
          <p:cNvPr id="198" name="Google Shape;198;p7"/>
          <p:cNvSpPr/>
          <p:nvPr>
            <p:ph idx="2" type="pic"/>
          </p:nvPr>
        </p:nvSpPr>
        <p:spPr>
          <a:xfrm>
            <a:off x="4143700" y="1502575"/>
            <a:ext cx="4116600" cy="3057600"/>
          </a:xfrm>
          <a:prstGeom prst="roundRect">
            <a:avLst>
              <a:gd fmla="val 16667" name="adj"/>
            </a:avLst>
          </a:prstGeom>
          <a:noFill/>
          <a:ln>
            <a:noFill/>
          </a:ln>
          <a:effectLst>
            <a:outerShdw blurRad="142875" rotWithShape="0" algn="bl" dir="5400000" dist="19050">
              <a:schemeClr val="dk2">
                <a:alpha val="50000"/>
              </a:schemeClr>
            </a:outerShdw>
          </a:effectLst>
        </p:spPr>
      </p:sp>
      <p:sp>
        <p:nvSpPr>
          <p:cNvPr id="199" name="Google Shape;199;p7"/>
          <p:cNvSpPr/>
          <p:nvPr/>
        </p:nvSpPr>
        <p:spPr>
          <a:xfrm rot="-2700000">
            <a:off x="398871" y="4564730"/>
            <a:ext cx="352563" cy="352563"/>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200" name="Shape 200"/>
        <p:cNvGrpSpPr/>
        <p:nvPr/>
      </p:nvGrpSpPr>
      <p:grpSpPr>
        <a:xfrm>
          <a:off x="0" y="0"/>
          <a:ext cx="0" cy="0"/>
          <a:chOff x="0" y="0"/>
          <a:chExt cx="0" cy="0"/>
        </a:xfrm>
      </p:grpSpPr>
      <p:sp>
        <p:nvSpPr>
          <p:cNvPr id="201" name="Google Shape;201;p8"/>
          <p:cNvSpPr/>
          <p:nvPr/>
        </p:nvSpPr>
        <p:spPr>
          <a:xfrm>
            <a:off x="2895825" y="-2151800"/>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2817425" y="126152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txBox="1"/>
          <p:nvPr>
            <p:ph type="title"/>
          </p:nvPr>
        </p:nvSpPr>
        <p:spPr>
          <a:xfrm>
            <a:off x="2367750" y="1559250"/>
            <a:ext cx="4408500" cy="2529300"/>
          </a:xfrm>
          <a:prstGeom prst="rect">
            <a:avLst/>
          </a:prstGeom>
          <a:ln>
            <a:noFill/>
          </a:ln>
        </p:spPr>
        <p:txBody>
          <a:bodyPr anchorCtr="0" anchor="ctr" bIns="91425" lIns="91425" spcFirstLastPara="1" rIns="91425" wrap="square" tIns="91425">
            <a:noAutofit/>
          </a:bodyPr>
          <a:lstStyle>
            <a:lvl1pPr lvl="0" algn="ctr">
              <a:lnSpc>
                <a:spcPct val="70000"/>
              </a:lnSpc>
              <a:spcBef>
                <a:spcPts val="0"/>
              </a:spcBef>
              <a:spcAft>
                <a:spcPts val="0"/>
              </a:spcAft>
              <a:buSzPts val="6000"/>
              <a:buNone/>
              <a:defRPr sz="5700">
                <a:solidFill>
                  <a:schemeClr val="accent3"/>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204" name="Google Shape;204;p8"/>
          <p:cNvGrpSpPr/>
          <p:nvPr/>
        </p:nvGrpSpPr>
        <p:grpSpPr>
          <a:xfrm>
            <a:off x="426301" y="308210"/>
            <a:ext cx="8255171" cy="91500"/>
            <a:chOff x="426301" y="308210"/>
            <a:chExt cx="8255171" cy="91500"/>
          </a:xfrm>
        </p:grpSpPr>
        <p:sp>
          <p:nvSpPr>
            <p:cNvPr id="205" name="Google Shape;205;p8"/>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8"/>
          <p:cNvGrpSpPr/>
          <p:nvPr/>
        </p:nvGrpSpPr>
        <p:grpSpPr>
          <a:xfrm>
            <a:off x="426301" y="4804010"/>
            <a:ext cx="8255171" cy="91500"/>
            <a:chOff x="426301" y="308210"/>
            <a:chExt cx="8255171" cy="91500"/>
          </a:xfrm>
        </p:grpSpPr>
        <p:sp>
          <p:nvSpPr>
            <p:cNvPr id="242" name="Google Shape;242;p8"/>
            <p:cNvSpPr/>
            <p:nvPr/>
          </p:nvSpPr>
          <p:spPr>
            <a:xfrm>
              <a:off x="42630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6595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89283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112609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135936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159263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182589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205916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229242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252569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275895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299222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3225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345875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369202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392528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415855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439181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462508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485834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5091615"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532488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555814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579141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602467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6257943"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649120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6724474"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695774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7191006"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7424167"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7657328"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7890489"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8123650"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8356811"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8589972" y="308210"/>
              <a:ext cx="91500" cy="91500"/>
            </a:xfrm>
            <a:prstGeom prst="ellipse">
              <a:avLst/>
            </a:prstGeom>
            <a:solidFill>
              <a:schemeClr val="dk2"/>
            </a:solidFill>
            <a:ln>
              <a:noFill/>
            </a:ln>
            <a:effectLst>
              <a:outerShdw blurRad="214313" rotWithShape="0" algn="bl">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8" name="Google Shape;278;p8"/>
          <p:cNvPicPr preferRelativeResize="0"/>
          <p:nvPr/>
        </p:nvPicPr>
        <p:blipFill rotWithShape="1">
          <a:blip r:embed="rId2">
            <a:alphaModFix amt="90000"/>
          </a:blip>
          <a:srcRect b="21975" l="16378" r="16552" t="19359"/>
          <a:stretch/>
        </p:blipFill>
        <p:spPr>
          <a:xfrm flipH="1">
            <a:off x="-1040050" y="2210451"/>
            <a:ext cx="2015552" cy="991534"/>
          </a:xfrm>
          <a:prstGeom prst="rect">
            <a:avLst/>
          </a:prstGeom>
          <a:noFill/>
          <a:ln>
            <a:noFill/>
          </a:ln>
        </p:spPr>
      </p:pic>
      <p:pic>
        <p:nvPicPr>
          <p:cNvPr id="279" name="Google Shape;279;p8"/>
          <p:cNvPicPr preferRelativeResize="0"/>
          <p:nvPr/>
        </p:nvPicPr>
        <p:blipFill rotWithShape="1">
          <a:blip r:embed="rId2">
            <a:alphaModFix/>
          </a:blip>
          <a:srcRect b="21975" l="16378" r="16552" t="19359"/>
          <a:stretch/>
        </p:blipFill>
        <p:spPr>
          <a:xfrm>
            <a:off x="8120750" y="2210451"/>
            <a:ext cx="2015552" cy="99153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2"/>
        </a:solidFill>
      </p:bgPr>
    </p:bg>
    <p:spTree>
      <p:nvGrpSpPr>
        <p:cNvPr id="280" name="Shape 280"/>
        <p:cNvGrpSpPr/>
        <p:nvPr/>
      </p:nvGrpSpPr>
      <p:grpSpPr>
        <a:xfrm>
          <a:off x="0" y="0"/>
          <a:ext cx="0" cy="0"/>
          <a:chOff x="0" y="0"/>
          <a:chExt cx="0" cy="0"/>
        </a:xfrm>
      </p:grpSpPr>
      <p:sp>
        <p:nvSpPr>
          <p:cNvPr id="281" name="Google Shape;281;p9"/>
          <p:cNvSpPr/>
          <p:nvPr/>
        </p:nvSpPr>
        <p:spPr>
          <a:xfrm>
            <a:off x="2117000" y="-2690200"/>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1944500" y="2087425"/>
            <a:ext cx="8459100" cy="5218500"/>
          </a:xfrm>
          <a:prstGeom prst="ellipse">
            <a:avLst/>
          </a:prstGeom>
          <a:gradFill>
            <a:gsLst>
              <a:gs pos="0">
                <a:schemeClr val="accent4"/>
              </a:gs>
              <a:gs pos="6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131100" y="67950"/>
            <a:ext cx="8881800" cy="5007600"/>
          </a:xfrm>
          <a:prstGeom prst="roundRect">
            <a:avLst>
              <a:gd fmla="val 4165"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txBox="1"/>
          <p:nvPr>
            <p:ph type="title"/>
          </p:nvPr>
        </p:nvSpPr>
        <p:spPr>
          <a:xfrm>
            <a:off x="2526750" y="2134075"/>
            <a:ext cx="4090500" cy="69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5500">
                <a:solidFill>
                  <a:schemeClr val="accent3"/>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5" name="Google Shape;285;p9"/>
          <p:cNvSpPr txBox="1"/>
          <p:nvPr>
            <p:ph idx="1" type="subTitle"/>
          </p:nvPr>
        </p:nvSpPr>
        <p:spPr>
          <a:xfrm>
            <a:off x="2526750" y="2829200"/>
            <a:ext cx="4090500" cy="13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3"/>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86" name="Google Shape;286;p9"/>
          <p:cNvPicPr preferRelativeResize="0"/>
          <p:nvPr/>
        </p:nvPicPr>
        <p:blipFill rotWithShape="1">
          <a:blip r:embed="rId2">
            <a:alphaModFix amt="76000"/>
          </a:blip>
          <a:srcRect b="21225" l="14154" r="40419" t="29099"/>
          <a:stretch/>
        </p:blipFill>
        <p:spPr>
          <a:xfrm>
            <a:off x="6776550" y="539500"/>
            <a:ext cx="2247899" cy="2493625"/>
          </a:xfrm>
          <a:prstGeom prst="rect">
            <a:avLst/>
          </a:prstGeom>
          <a:noFill/>
          <a:ln>
            <a:noFill/>
          </a:ln>
        </p:spPr>
      </p:pic>
      <p:pic>
        <p:nvPicPr>
          <p:cNvPr id="287" name="Google Shape;287;p9"/>
          <p:cNvPicPr preferRelativeResize="0"/>
          <p:nvPr/>
        </p:nvPicPr>
        <p:blipFill rotWithShape="1">
          <a:blip r:embed="rId2">
            <a:alphaModFix/>
          </a:blip>
          <a:srcRect b="21225" l="37449" r="11417" t="29099"/>
          <a:stretch/>
        </p:blipFill>
        <p:spPr>
          <a:xfrm>
            <a:off x="128100" y="2594850"/>
            <a:ext cx="2189200" cy="2157501"/>
          </a:xfrm>
          <a:prstGeom prst="rect">
            <a:avLst/>
          </a:prstGeom>
          <a:noFill/>
          <a:ln>
            <a:noFill/>
          </a:ln>
        </p:spPr>
      </p:pic>
      <p:sp>
        <p:nvSpPr>
          <p:cNvPr id="288" name="Google Shape;288;p9"/>
          <p:cNvSpPr/>
          <p:nvPr/>
        </p:nvSpPr>
        <p:spPr>
          <a:xfrm rot="-2700000">
            <a:off x="8214846" y="4178430"/>
            <a:ext cx="352563" cy="352563"/>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334475" y="460525"/>
            <a:ext cx="757500" cy="7575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290" name="Shape 290"/>
        <p:cNvGrpSpPr/>
        <p:nvPr/>
      </p:nvGrpSpPr>
      <p:grpSpPr>
        <a:xfrm>
          <a:off x="0" y="0"/>
          <a:ext cx="0" cy="0"/>
          <a:chOff x="0" y="0"/>
          <a:chExt cx="0" cy="0"/>
        </a:xfrm>
      </p:grpSpPr>
      <p:sp>
        <p:nvSpPr>
          <p:cNvPr id="291" name="Google Shape;291;p10"/>
          <p:cNvSpPr txBox="1"/>
          <p:nvPr>
            <p:ph type="title"/>
          </p:nvPr>
        </p:nvSpPr>
        <p:spPr>
          <a:xfrm>
            <a:off x="812551" y="2177061"/>
            <a:ext cx="3582900" cy="1371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700"/>
              <a:buNone/>
              <a:defRPr sz="3700">
                <a:solidFill>
                  <a:schemeClr val="accent3"/>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a:effectLst>
            <a:outerShdw blurRad="114300" rotWithShape="0" algn="bl">
              <a:schemeClr val="dk2">
                <a:alpha val="60000"/>
              </a:schemeClr>
            </a:outerShdw>
          </a:effectLst>
        </p:spPr>
        <p:txBody>
          <a:bodyPr anchorCtr="0" anchor="t" bIns="91425" lIns="91425" spcFirstLastPara="1" rIns="91425" wrap="square" tIns="91425">
            <a:noAutofit/>
          </a:bodyPr>
          <a:lstStyle>
            <a:lvl1pPr lvl="0" rtl="0">
              <a:spcBef>
                <a:spcPts val="0"/>
              </a:spcBef>
              <a:spcAft>
                <a:spcPts val="0"/>
              </a:spcAft>
              <a:buClr>
                <a:schemeClr val="accent2"/>
              </a:buClr>
              <a:buSzPts val="3700"/>
              <a:buFont typeface="Staatliches"/>
              <a:buNone/>
              <a:defRPr sz="3700">
                <a:solidFill>
                  <a:schemeClr val="accent2"/>
                </a:solidFill>
                <a:latin typeface="Staatliches"/>
                <a:ea typeface="Staatliches"/>
                <a:cs typeface="Staatliches"/>
                <a:sym typeface="Staatliche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1pPr>
            <a:lvl2pPr indent="-317500" lvl="1" marL="9144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indent="-317500" lvl="2" marL="13716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indent="-317500" lvl="3" marL="18288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indent="-317500" lvl="4" marL="22860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indent="-317500" lvl="5" marL="27432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indent="-317500" lvl="6" marL="32004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indent="-317500" lvl="7" marL="36576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indent="-317500" lvl="8" marL="4114800">
              <a:lnSpc>
                <a:spcPct val="100000"/>
              </a:lnSpc>
              <a:spcBef>
                <a:spcPts val="0"/>
              </a:spcBef>
              <a:spcAft>
                <a:spcPts val="0"/>
              </a:spcAft>
              <a:buClr>
                <a:schemeClr val="accent2"/>
              </a:buClr>
              <a:buSzPts val="1400"/>
              <a:buFont typeface="DM Sans"/>
              <a:buChar char="■"/>
              <a:defRPr>
                <a:solidFill>
                  <a:schemeClr val="accen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id="668" name="Google Shape;668;p24"/>
          <p:cNvPicPr preferRelativeResize="0"/>
          <p:nvPr/>
        </p:nvPicPr>
        <p:blipFill rotWithShape="1">
          <a:blip r:embed="rId3">
            <a:alphaModFix/>
          </a:blip>
          <a:srcRect b="10486" l="8526" r="8526" t="7840"/>
          <a:stretch/>
        </p:blipFill>
        <p:spPr>
          <a:xfrm rot="-1055792">
            <a:off x="4998825" y="438752"/>
            <a:ext cx="3903800" cy="3903819"/>
          </a:xfrm>
          <a:prstGeom prst="rect">
            <a:avLst/>
          </a:prstGeom>
          <a:noFill/>
          <a:ln>
            <a:noFill/>
          </a:ln>
        </p:spPr>
      </p:pic>
      <p:sp>
        <p:nvSpPr>
          <p:cNvPr id="669" name="Google Shape;669;p24"/>
          <p:cNvSpPr/>
          <p:nvPr/>
        </p:nvSpPr>
        <p:spPr>
          <a:xfrm>
            <a:off x="1361875" y="3752013"/>
            <a:ext cx="4438500" cy="5466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a:off x="1361875" y="3704288"/>
            <a:ext cx="4438500" cy="5466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DM Sans"/>
                <a:ea typeface="DM Sans"/>
                <a:cs typeface="DM Sans"/>
                <a:sym typeface="DM Sans"/>
              </a:rPr>
              <a:t>Hunter Becker, Kat Chu, Oumar Diakite, Mysee Lee </a:t>
            </a:r>
            <a:endParaRPr/>
          </a:p>
        </p:txBody>
      </p:sp>
      <p:sp>
        <p:nvSpPr>
          <p:cNvPr id="671" name="Google Shape;671;p24"/>
          <p:cNvSpPr txBox="1"/>
          <p:nvPr>
            <p:ph type="ctrTitle"/>
          </p:nvPr>
        </p:nvSpPr>
        <p:spPr>
          <a:xfrm>
            <a:off x="1610125" y="1158538"/>
            <a:ext cx="4660500" cy="218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500"/>
              <a:t>Poker Hand Prediction</a:t>
            </a:r>
            <a:r>
              <a:rPr lang="en" sz="6600"/>
              <a:t> </a:t>
            </a:r>
            <a:endParaRPr sz="4400"/>
          </a:p>
        </p:txBody>
      </p:sp>
      <p:pic>
        <p:nvPicPr>
          <p:cNvPr id="672" name="Google Shape;672;p24"/>
          <p:cNvPicPr preferRelativeResize="0"/>
          <p:nvPr/>
        </p:nvPicPr>
        <p:blipFill rotWithShape="1">
          <a:blip r:embed="rId4">
            <a:alphaModFix/>
          </a:blip>
          <a:srcRect b="5044" l="11418" r="50821" t="55046"/>
          <a:stretch/>
        </p:blipFill>
        <p:spPr>
          <a:xfrm rot="-1098841">
            <a:off x="7939658" y="3617069"/>
            <a:ext cx="865659" cy="929310"/>
          </a:xfrm>
          <a:prstGeom prst="rect">
            <a:avLst/>
          </a:prstGeom>
          <a:noFill/>
          <a:ln>
            <a:noFill/>
          </a:ln>
        </p:spPr>
      </p:pic>
      <p:sp>
        <p:nvSpPr>
          <p:cNvPr id="673" name="Google Shape;673;p24"/>
          <p:cNvSpPr/>
          <p:nvPr/>
        </p:nvSpPr>
        <p:spPr>
          <a:xfrm rot="-2700000">
            <a:off x="8464940" y="580863"/>
            <a:ext cx="478570" cy="478570"/>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933325" y="765472"/>
            <a:ext cx="676800" cy="8760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675" name="Google Shape;675;p24"/>
          <p:cNvSpPr/>
          <p:nvPr/>
        </p:nvSpPr>
        <p:spPr>
          <a:xfrm rot="2404">
            <a:off x="532187" y="4090987"/>
            <a:ext cx="429000" cy="429300"/>
          </a:xfrm>
          <a:prstGeom prst="star4">
            <a:avLst>
              <a:gd fmla="val 6463" name="adj"/>
            </a:avLst>
          </a:prstGeom>
          <a:noFill/>
          <a:ln cap="flat" cmpd="sng" w="9525">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txBox="1"/>
          <p:nvPr>
            <p:ph idx="2" type="ctrTitle"/>
          </p:nvPr>
        </p:nvSpPr>
        <p:spPr>
          <a:xfrm>
            <a:off x="1013750" y="2828300"/>
            <a:ext cx="5508600" cy="8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Using Machine Learning</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a:t>
            </a:r>
            <a:endParaRPr/>
          </a:p>
        </p:txBody>
      </p:sp>
      <p:pic>
        <p:nvPicPr>
          <p:cNvPr id="791" name="Google Shape;791;p33"/>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792" name="Google Shape;792;p33"/>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txBox="1"/>
          <p:nvPr>
            <p:ph idx="3" type="subTitle"/>
          </p:nvPr>
        </p:nvSpPr>
        <p:spPr>
          <a:xfrm>
            <a:off x="598050" y="1445700"/>
            <a:ext cx="3892800" cy="3085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accent3"/>
              </a:buClr>
              <a:buSzPts val="1900"/>
              <a:buChar char="●"/>
            </a:pPr>
            <a:r>
              <a:rPr lang="en" sz="1900"/>
              <a:t>Why was neural network model the best? </a:t>
            </a:r>
            <a:endParaRPr sz="1900"/>
          </a:p>
          <a:p>
            <a:pPr indent="-349250" lvl="1" marL="914400" rtl="0" algn="l">
              <a:spcBef>
                <a:spcPts val="0"/>
              </a:spcBef>
              <a:spcAft>
                <a:spcPts val="0"/>
              </a:spcAft>
              <a:buClr>
                <a:schemeClr val="accent3"/>
              </a:buClr>
              <a:buSzPts val="1900"/>
              <a:buChar char="○"/>
            </a:pPr>
            <a:r>
              <a:rPr lang="en" sz="1900">
                <a:solidFill>
                  <a:schemeClr val="accent3"/>
                </a:solidFill>
              </a:rPr>
              <a:t>Complex patterns recognition</a:t>
            </a:r>
            <a:endParaRPr sz="1900">
              <a:solidFill>
                <a:schemeClr val="accent3"/>
              </a:solidFill>
            </a:endParaRPr>
          </a:p>
          <a:p>
            <a:pPr indent="-349250" lvl="1" marL="914400" rtl="0" algn="l">
              <a:spcBef>
                <a:spcPts val="0"/>
              </a:spcBef>
              <a:spcAft>
                <a:spcPts val="0"/>
              </a:spcAft>
              <a:buClr>
                <a:schemeClr val="accent3"/>
              </a:buClr>
              <a:buSzPts val="1900"/>
              <a:buChar char="○"/>
            </a:pPr>
            <a:r>
              <a:rPr lang="en" sz="1900">
                <a:solidFill>
                  <a:schemeClr val="accent3"/>
                </a:solidFill>
              </a:rPr>
              <a:t>handling high dimensions</a:t>
            </a:r>
            <a:endParaRPr sz="1900">
              <a:solidFill>
                <a:schemeClr val="accent3"/>
              </a:solidFill>
            </a:endParaRPr>
          </a:p>
          <a:p>
            <a:pPr indent="-349250" lvl="1" marL="914400" rtl="0" algn="l">
              <a:spcBef>
                <a:spcPts val="0"/>
              </a:spcBef>
              <a:spcAft>
                <a:spcPts val="0"/>
              </a:spcAft>
              <a:buClr>
                <a:schemeClr val="accent3"/>
              </a:buClr>
              <a:buSzPts val="1900"/>
              <a:buChar char="○"/>
            </a:pPr>
            <a:r>
              <a:rPr lang="en" sz="1900">
                <a:solidFill>
                  <a:schemeClr val="accent3"/>
                </a:solidFill>
              </a:rPr>
              <a:t>better performance on rare hands</a:t>
            </a:r>
            <a:endParaRPr sz="1900">
              <a:solidFill>
                <a:schemeClr val="accent3"/>
              </a:solidFill>
            </a:endParaRPr>
          </a:p>
          <a:p>
            <a:pPr indent="-349250" lvl="1" marL="914400" rtl="0" algn="l">
              <a:spcBef>
                <a:spcPts val="0"/>
              </a:spcBef>
              <a:spcAft>
                <a:spcPts val="0"/>
              </a:spcAft>
              <a:buClr>
                <a:schemeClr val="accent3"/>
              </a:buClr>
              <a:buSzPts val="1900"/>
              <a:buChar char="○"/>
            </a:pPr>
            <a:r>
              <a:rPr lang="en" sz="1900">
                <a:solidFill>
                  <a:schemeClr val="accent3"/>
                </a:solidFill>
              </a:rPr>
              <a:t>better at generalizing and making accurate predictions</a:t>
            </a:r>
            <a:endParaRPr sz="1900">
              <a:solidFill>
                <a:schemeClr val="accent3"/>
              </a:solidFill>
            </a:endParaRPr>
          </a:p>
          <a:p>
            <a:pPr indent="-349250" lvl="1" marL="914400" rtl="0" algn="l">
              <a:spcBef>
                <a:spcPts val="0"/>
              </a:spcBef>
              <a:spcAft>
                <a:spcPts val="0"/>
              </a:spcAft>
              <a:buSzPts val="1900"/>
              <a:buChar char="○"/>
            </a:pPr>
            <a:r>
              <a:t/>
            </a:r>
            <a:endParaRPr sz="1900"/>
          </a:p>
        </p:txBody>
      </p:sp>
      <p:sp>
        <p:nvSpPr>
          <p:cNvPr id="794" name="Google Shape;794;p33"/>
          <p:cNvSpPr txBox="1"/>
          <p:nvPr/>
        </p:nvSpPr>
        <p:spPr>
          <a:xfrm>
            <a:off x="4602500" y="1442700"/>
            <a:ext cx="4136400" cy="3091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Model Attributes</a:t>
            </a:r>
            <a:endParaRPr sz="1900">
              <a:solidFill>
                <a:schemeClr val="accent3"/>
              </a:solidFill>
              <a:latin typeface="DM Sans"/>
              <a:ea typeface="DM Sans"/>
              <a:cs typeface="DM Sans"/>
              <a:sym typeface="DM Sans"/>
            </a:endParaRPr>
          </a:p>
          <a:p>
            <a:pPr indent="-349250" lvl="1" marL="9144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2 Hidden Layers</a:t>
            </a:r>
            <a:endParaRPr sz="1900">
              <a:solidFill>
                <a:schemeClr val="accent3"/>
              </a:solidFill>
              <a:latin typeface="DM Sans"/>
              <a:ea typeface="DM Sans"/>
              <a:cs typeface="DM Sans"/>
              <a:sym typeface="DM Sans"/>
            </a:endParaRPr>
          </a:p>
          <a:p>
            <a:pPr indent="-349250" lvl="2" marL="13716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1st Layer: 64 Neurons</a:t>
            </a:r>
            <a:endParaRPr sz="1900">
              <a:solidFill>
                <a:schemeClr val="accent3"/>
              </a:solidFill>
              <a:latin typeface="DM Sans"/>
              <a:ea typeface="DM Sans"/>
              <a:cs typeface="DM Sans"/>
              <a:sym typeface="DM Sans"/>
            </a:endParaRPr>
          </a:p>
          <a:p>
            <a:pPr indent="-349250" lvl="3" marL="18288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Relu Activation</a:t>
            </a:r>
            <a:endParaRPr sz="1900">
              <a:solidFill>
                <a:schemeClr val="accent3"/>
              </a:solidFill>
              <a:latin typeface="DM Sans"/>
              <a:ea typeface="DM Sans"/>
              <a:cs typeface="DM Sans"/>
              <a:sym typeface="DM Sans"/>
            </a:endParaRPr>
          </a:p>
          <a:p>
            <a:pPr indent="-349250" lvl="2" marL="13716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2nd Layer: 32 Neurons</a:t>
            </a:r>
            <a:endParaRPr sz="1900">
              <a:solidFill>
                <a:schemeClr val="accent3"/>
              </a:solidFill>
              <a:latin typeface="DM Sans"/>
              <a:ea typeface="DM Sans"/>
              <a:cs typeface="DM Sans"/>
              <a:sym typeface="DM Sans"/>
            </a:endParaRPr>
          </a:p>
          <a:p>
            <a:pPr indent="-349250" lvl="3" marL="18288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Relu Activation</a:t>
            </a:r>
            <a:endParaRPr sz="1900">
              <a:solidFill>
                <a:schemeClr val="accent3"/>
              </a:solidFill>
              <a:latin typeface="DM Sans"/>
              <a:ea typeface="DM Sans"/>
              <a:cs typeface="DM Sans"/>
              <a:sym typeface="DM Sans"/>
            </a:endParaRPr>
          </a:p>
          <a:p>
            <a:pPr indent="-349250" lvl="1" marL="9144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Output layer</a:t>
            </a:r>
            <a:endParaRPr sz="1900">
              <a:solidFill>
                <a:schemeClr val="accent3"/>
              </a:solidFill>
              <a:latin typeface="DM Sans"/>
              <a:ea typeface="DM Sans"/>
              <a:cs typeface="DM Sans"/>
              <a:sym typeface="DM Sans"/>
            </a:endParaRPr>
          </a:p>
          <a:p>
            <a:pPr indent="-349250" lvl="2" marL="13716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Softmax Activation</a:t>
            </a:r>
            <a:endParaRPr sz="1900">
              <a:solidFill>
                <a:schemeClr val="accent3"/>
              </a:solidFill>
              <a:latin typeface="DM Sans"/>
              <a:ea typeface="DM Sans"/>
              <a:cs typeface="DM Sans"/>
              <a:sym typeface="DM Sans"/>
            </a:endParaRPr>
          </a:p>
          <a:p>
            <a:pPr indent="-349250" lvl="1" marL="914400" rtl="0" algn="l">
              <a:spcBef>
                <a:spcPts val="0"/>
              </a:spcBef>
              <a:spcAft>
                <a:spcPts val="0"/>
              </a:spcAft>
              <a:buClr>
                <a:schemeClr val="accent3"/>
              </a:buClr>
              <a:buSzPts val="1900"/>
              <a:buFont typeface="DM Sans"/>
              <a:buChar char="○"/>
            </a:pPr>
            <a:r>
              <a:rPr lang="en" sz="1900">
                <a:solidFill>
                  <a:schemeClr val="accent3"/>
                </a:solidFill>
                <a:latin typeface="DM Sans"/>
                <a:ea typeface="DM Sans"/>
                <a:cs typeface="DM Sans"/>
                <a:sym typeface="DM Sans"/>
              </a:rPr>
              <a:t>20 Epochs</a:t>
            </a:r>
            <a:endParaRPr sz="1900">
              <a:solidFill>
                <a:schemeClr val="accent3"/>
              </a:solidFill>
              <a:latin typeface="DM Sans"/>
              <a:ea typeface="DM Sans"/>
              <a:cs typeface="DM Sans"/>
              <a:sym typeface="DM Sans"/>
            </a:endParaRPr>
          </a:p>
          <a:p>
            <a:pPr indent="0" lvl="0" marL="914400" rtl="0" algn="l">
              <a:spcBef>
                <a:spcPts val="0"/>
              </a:spcBef>
              <a:spcAft>
                <a:spcPts val="0"/>
              </a:spcAft>
              <a:buNone/>
            </a:pPr>
            <a:r>
              <a:t/>
            </a:r>
            <a:endParaRPr sz="1900">
              <a:solidFill>
                <a:schemeClr val="accent3"/>
              </a:solidFill>
              <a:latin typeface="DM Sans"/>
              <a:ea typeface="DM Sans"/>
              <a:cs typeface="DM Sans"/>
              <a:sym typeface="DM Sans"/>
            </a:endParaRPr>
          </a:p>
          <a:p>
            <a:pPr indent="0" lvl="0" marL="0" rtl="0" algn="l">
              <a:spcBef>
                <a:spcPts val="0"/>
              </a:spcBef>
              <a:spcAft>
                <a:spcPts val="0"/>
              </a:spcAft>
              <a:buNone/>
            </a:pPr>
            <a:r>
              <a:t/>
            </a:r>
            <a:endParaRPr sz="1900">
              <a:solidFill>
                <a:schemeClr val="accent3"/>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Neural Network</a:t>
            </a:r>
            <a:endParaRPr/>
          </a:p>
        </p:txBody>
      </p:sp>
      <p:pic>
        <p:nvPicPr>
          <p:cNvPr id="800" name="Google Shape;800;p34"/>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801" name="Google Shape;801;p34"/>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2" name="Google Shape;802;p34"/>
          <p:cNvPicPr preferRelativeResize="0"/>
          <p:nvPr/>
        </p:nvPicPr>
        <p:blipFill>
          <a:blip r:embed="rId4">
            <a:alphaModFix/>
          </a:blip>
          <a:stretch>
            <a:fillRect/>
          </a:stretch>
        </p:blipFill>
        <p:spPr>
          <a:xfrm>
            <a:off x="2259250" y="1376249"/>
            <a:ext cx="4625498" cy="3212651"/>
          </a:xfrm>
          <a:prstGeom prst="rect">
            <a:avLst/>
          </a:prstGeom>
          <a:noFill/>
          <a:ln>
            <a:noFill/>
          </a:ln>
        </p:spPr>
      </p:pic>
      <p:pic>
        <p:nvPicPr>
          <p:cNvPr id="803" name="Google Shape;803;p34"/>
          <p:cNvPicPr preferRelativeResize="0"/>
          <p:nvPr/>
        </p:nvPicPr>
        <p:blipFill>
          <a:blip r:embed="rId5">
            <a:alphaModFix/>
          </a:blip>
          <a:stretch>
            <a:fillRect/>
          </a:stretch>
        </p:blipFill>
        <p:spPr>
          <a:xfrm>
            <a:off x="2301750" y="1776125"/>
            <a:ext cx="1457325" cy="217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Optimization Attempt 1</a:t>
            </a:r>
            <a:endParaRPr/>
          </a:p>
          <a:p>
            <a:pPr indent="0" lvl="0" marL="0" rtl="0" algn="l">
              <a:spcBef>
                <a:spcPts val="0"/>
              </a:spcBef>
              <a:spcAft>
                <a:spcPts val="0"/>
              </a:spcAft>
              <a:buNone/>
            </a:pPr>
            <a:r>
              <a:t/>
            </a:r>
            <a:endParaRPr/>
          </a:p>
        </p:txBody>
      </p:sp>
      <p:pic>
        <p:nvPicPr>
          <p:cNvPr id="809" name="Google Shape;809;p35"/>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810" name="Google Shape;810;p35"/>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txBox="1"/>
          <p:nvPr/>
        </p:nvSpPr>
        <p:spPr>
          <a:xfrm>
            <a:off x="841325" y="1597650"/>
            <a:ext cx="2345400" cy="257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Added another hidden layer</a:t>
            </a:r>
            <a:endParaRPr>
              <a:solidFill>
                <a:schemeClr val="accent6"/>
              </a:solidFill>
              <a:latin typeface="DM Sans"/>
              <a:ea typeface="DM Sans"/>
              <a:cs typeface="DM Sans"/>
              <a:sym typeface="DM Sans"/>
            </a:endParaRPr>
          </a:p>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16 neurons relu activation</a:t>
            </a:r>
            <a:endParaRPr>
              <a:solidFill>
                <a:schemeClr val="accent6"/>
              </a:solidFill>
              <a:latin typeface="DM Sans"/>
              <a:ea typeface="DM Sans"/>
              <a:cs typeface="DM Sans"/>
              <a:sym typeface="DM Sans"/>
            </a:endParaRPr>
          </a:p>
          <a:p>
            <a:pPr indent="0" lvl="0" marL="0" rtl="0" algn="l">
              <a:spcBef>
                <a:spcPts val="0"/>
              </a:spcBef>
              <a:spcAft>
                <a:spcPts val="0"/>
              </a:spcAft>
              <a:buNone/>
            </a:pPr>
            <a:r>
              <a:t/>
            </a:r>
            <a:endParaRPr>
              <a:solidFill>
                <a:schemeClr val="accent6"/>
              </a:solidFill>
              <a:latin typeface="DM Sans"/>
              <a:ea typeface="DM Sans"/>
              <a:cs typeface="DM Sans"/>
              <a:sym typeface="DM Sans"/>
            </a:endParaRPr>
          </a:p>
          <a:p>
            <a:pPr indent="0" lvl="0" marL="0" rtl="0" algn="l">
              <a:spcBef>
                <a:spcPts val="0"/>
              </a:spcBef>
              <a:spcAft>
                <a:spcPts val="0"/>
              </a:spcAft>
              <a:buNone/>
            </a:pPr>
            <a:r>
              <a:t/>
            </a:r>
            <a:endParaRPr>
              <a:solidFill>
                <a:schemeClr val="accent6"/>
              </a:solidFill>
              <a:latin typeface="DM Sans"/>
              <a:ea typeface="DM Sans"/>
              <a:cs typeface="DM Sans"/>
              <a:sym typeface="DM Sans"/>
            </a:endParaRPr>
          </a:p>
          <a:p>
            <a:pPr indent="0" lvl="0" marL="0" rtl="0" algn="l">
              <a:spcBef>
                <a:spcPts val="0"/>
              </a:spcBef>
              <a:spcAft>
                <a:spcPts val="0"/>
              </a:spcAft>
              <a:buNone/>
            </a:pPr>
            <a:r>
              <a:t/>
            </a:r>
            <a:endParaRPr>
              <a:solidFill>
                <a:schemeClr val="accent6"/>
              </a:solidFill>
              <a:latin typeface="DM Sans"/>
              <a:ea typeface="DM Sans"/>
              <a:cs typeface="DM Sans"/>
              <a:sym typeface="DM Sans"/>
            </a:endParaRPr>
          </a:p>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Same overall accuracy</a:t>
            </a:r>
            <a:endParaRPr>
              <a:solidFill>
                <a:schemeClr val="accent6"/>
              </a:solidFill>
              <a:latin typeface="DM Sans"/>
              <a:ea typeface="DM Sans"/>
              <a:cs typeface="DM Sans"/>
              <a:sym typeface="DM Sans"/>
            </a:endParaRPr>
          </a:p>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Less accurate for some hands</a:t>
            </a:r>
            <a:endParaRPr>
              <a:solidFill>
                <a:schemeClr val="accent6"/>
              </a:solidFill>
              <a:latin typeface="DM Sans"/>
              <a:ea typeface="DM Sans"/>
              <a:cs typeface="DM Sans"/>
              <a:sym typeface="DM Sans"/>
            </a:endParaRPr>
          </a:p>
        </p:txBody>
      </p:sp>
      <p:pic>
        <p:nvPicPr>
          <p:cNvPr id="812" name="Google Shape;812;p35"/>
          <p:cNvPicPr preferRelativeResize="0"/>
          <p:nvPr/>
        </p:nvPicPr>
        <p:blipFill>
          <a:blip r:embed="rId4">
            <a:alphaModFix/>
          </a:blip>
          <a:stretch>
            <a:fillRect/>
          </a:stretch>
        </p:blipFill>
        <p:spPr>
          <a:xfrm>
            <a:off x="3415625" y="1194400"/>
            <a:ext cx="4848225" cy="3381375"/>
          </a:xfrm>
          <a:prstGeom prst="rect">
            <a:avLst/>
          </a:prstGeom>
          <a:noFill/>
          <a:ln>
            <a:noFill/>
          </a:ln>
        </p:spPr>
      </p:pic>
      <p:pic>
        <p:nvPicPr>
          <p:cNvPr id="813" name="Google Shape;813;p35"/>
          <p:cNvPicPr preferRelativeResize="0"/>
          <p:nvPr/>
        </p:nvPicPr>
        <p:blipFill>
          <a:blip r:embed="rId5">
            <a:alphaModFix/>
          </a:blip>
          <a:stretch>
            <a:fillRect/>
          </a:stretch>
        </p:blipFill>
        <p:spPr>
          <a:xfrm>
            <a:off x="3494925" y="1597638"/>
            <a:ext cx="1457325"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Optimization Attempt 2</a:t>
            </a:r>
            <a:endParaRPr/>
          </a:p>
          <a:p>
            <a:pPr indent="0" lvl="0" marL="0" rtl="0" algn="l">
              <a:spcBef>
                <a:spcPts val="0"/>
              </a:spcBef>
              <a:spcAft>
                <a:spcPts val="0"/>
              </a:spcAft>
              <a:buNone/>
            </a:pPr>
            <a:r>
              <a:t/>
            </a:r>
            <a:endParaRPr/>
          </a:p>
        </p:txBody>
      </p:sp>
      <p:pic>
        <p:nvPicPr>
          <p:cNvPr id="819" name="Google Shape;819;p36"/>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820" name="Google Shape;820;p36"/>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6"/>
          <p:cNvSpPr txBox="1"/>
          <p:nvPr/>
        </p:nvSpPr>
        <p:spPr>
          <a:xfrm>
            <a:off x="841325" y="1597650"/>
            <a:ext cx="2345400" cy="284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Returned to two layers</a:t>
            </a:r>
            <a:endParaRPr>
              <a:solidFill>
                <a:schemeClr val="accent6"/>
              </a:solidFill>
              <a:latin typeface="DM Sans"/>
              <a:ea typeface="DM Sans"/>
              <a:cs typeface="DM Sans"/>
              <a:sym typeface="DM Sans"/>
            </a:endParaRPr>
          </a:p>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Changed the activation type to Tanh</a:t>
            </a:r>
            <a:endParaRPr>
              <a:solidFill>
                <a:schemeClr val="accent6"/>
              </a:solidFill>
              <a:latin typeface="DM Sans"/>
              <a:ea typeface="DM Sans"/>
              <a:cs typeface="DM Sans"/>
              <a:sym typeface="DM Sans"/>
            </a:endParaRPr>
          </a:p>
          <a:p>
            <a:pPr indent="0" lvl="0" marL="0" rtl="0" algn="l">
              <a:spcBef>
                <a:spcPts val="0"/>
              </a:spcBef>
              <a:spcAft>
                <a:spcPts val="0"/>
              </a:spcAft>
              <a:buNone/>
            </a:pPr>
            <a:r>
              <a:t/>
            </a:r>
            <a:endParaRPr>
              <a:solidFill>
                <a:schemeClr val="accent6"/>
              </a:solidFill>
              <a:latin typeface="DM Sans"/>
              <a:ea typeface="DM Sans"/>
              <a:cs typeface="DM Sans"/>
              <a:sym typeface="DM Sans"/>
            </a:endParaRPr>
          </a:p>
          <a:p>
            <a:pPr indent="0" lvl="0" marL="0" rtl="0" algn="l">
              <a:spcBef>
                <a:spcPts val="0"/>
              </a:spcBef>
              <a:spcAft>
                <a:spcPts val="0"/>
              </a:spcAft>
              <a:buNone/>
            </a:pPr>
            <a:r>
              <a:t/>
            </a:r>
            <a:endParaRPr>
              <a:solidFill>
                <a:schemeClr val="accent6"/>
              </a:solidFill>
              <a:latin typeface="DM Sans"/>
              <a:ea typeface="DM Sans"/>
              <a:cs typeface="DM Sans"/>
              <a:sym typeface="DM Sans"/>
            </a:endParaRPr>
          </a:p>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Same overall accuracy</a:t>
            </a:r>
            <a:endParaRPr>
              <a:solidFill>
                <a:schemeClr val="accent6"/>
              </a:solidFill>
              <a:latin typeface="DM Sans"/>
              <a:ea typeface="DM Sans"/>
              <a:cs typeface="DM Sans"/>
              <a:sym typeface="DM Sans"/>
            </a:endParaRPr>
          </a:p>
          <a:p>
            <a:pPr indent="-317500" lvl="0" marL="457200" rtl="0" algn="l">
              <a:spcBef>
                <a:spcPts val="0"/>
              </a:spcBef>
              <a:spcAft>
                <a:spcPts val="0"/>
              </a:spcAft>
              <a:buClr>
                <a:schemeClr val="accent6"/>
              </a:buClr>
              <a:buSzPts val="1400"/>
              <a:buFont typeface="DM Sans"/>
              <a:buChar char="●"/>
            </a:pPr>
            <a:r>
              <a:rPr lang="en">
                <a:solidFill>
                  <a:schemeClr val="accent6"/>
                </a:solidFill>
                <a:latin typeface="DM Sans"/>
                <a:ea typeface="DM Sans"/>
                <a:cs typeface="DM Sans"/>
                <a:sym typeface="DM Sans"/>
              </a:rPr>
              <a:t>Less accurate for some hands</a:t>
            </a:r>
            <a:endParaRPr>
              <a:solidFill>
                <a:schemeClr val="accent6"/>
              </a:solidFill>
              <a:latin typeface="DM Sans"/>
              <a:ea typeface="DM Sans"/>
              <a:cs typeface="DM Sans"/>
              <a:sym typeface="DM Sans"/>
            </a:endParaRPr>
          </a:p>
          <a:p>
            <a:pPr indent="0" lvl="0" marL="0" rtl="0" algn="l">
              <a:spcBef>
                <a:spcPts val="0"/>
              </a:spcBef>
              <a:spcAft>
                <a:spcPts val="0"/>
              </a:spcAft>
              <a:buNone/>
            </a:pPr>
            <a:r>
              <a:t/>
            </a:r>
            <a:endParaRPr>
              <a:solidFill>
                <a:schemeClr val="accent6"/>
              </a:solidFill>
              <a:latin typeface="DM Sans"/>
              <a:ea typeface="DM Sans"/>
              <a:cs typeface="DM Sans"/>
              <a:sym typeface="DM Sans"/>
            </a:endParaRPr>
          </a:p>
        </p:txBody>
      </p:sp>
      <p:pic>
        <p:nvPicPr>
          <p:cNvPr id="822" name="Google Shape;822;p36"/>
          <p:cNvPicPr preferRelativeResize="0"/>
          <p:nvPr/>
        </p:nvPicPr>
        <p:blipFill>
          <a:blip r:embed="rId4">
            <a:alphaModFix/>
          </a:blip>
          <a:stretch>
            <a:fillRect/>
          </a:stretch>
        </p:blipFill>
        <p:spPr>
          <a:xfrm>
            <a:off x="3337050" y="1180125"/>
            <a:ext cx="4829175" cy="3409950"/>
          </a:xfrm>
          <a:prstGeom prst="rect">
            <a:avLst/>
          </a:prstGeom>
          <a:noFill/>
          <a:ln>
            <a:noFill/>
          </a:ln>
        </p:spPr>
      </p:pic>
      <p:pic>
        <p:nvPicPr>
          <p:cNvPr id="823" name="Google Shape;823;p36"/>
          <p:cNvPicPr preferRelativeResize="0"/>
          <p:nvPr/>
        </p:nvPicPr>
        <p:blipFill>
          <a:blip r:embed="rId5">
            <a:alphaModFix/>
          </a:blip>
          <a:stretch>
            <a:fillRect/>
          </a:stretch>
        </p:blipFill>
        <p:spPr>
          <a:xfrm>
            <a:off x="3494938" y="1597638"/>
            <a:ext cx="1457325" cy="229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37"/>
          <p:cNvSpPr/>
          <p:nvPr/>
        </p:nvSpPr>
        <p:spPr>
          <a:xfrm>
            <a:off x="836900" y="1311350"/>
            <a:ext cx="1314600" cy="6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a:off x="2890150" y="1311350"/>
            <a:ext cx="1314600" cy="6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a:off x="4942701" y="1311350"/>
            <a:ext cx="1314600" cy="69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1" name="Google Shape;831;p37"/>
          <p:cNvCxnSpPr>
            <a:stCxn id="828" idx="3"/>
            <a:endCxn id="829" idx="1"/>
          </p:cNvCxnSpPr>
          <p:nvPr/>
        </p:nvCxnSpPr>
        <p:spPr>
          <a:xfrm>
            <a:off x="2151500" y="1657400"/>
            <a:ext cx="738600" cy="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37"/>
          <p:cNvCxnSpPr>
            <a:stCxn id="829" idx="3"/>
            <a:endCxn id="830" idx="1"/>
          </p:cNvCxnSpPr>
          <p:nvPr/>
        </p:nvCxnSpPr>
        <p:spPr>
          <a:xfrm>
            <a:off x="4204750" y="1657400"/>
            <a:ext cx="738000" cy="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37"/>
          <p:cNvCxnSpPr>
            <a:stCxn id="830" idx="3"/>
            <a:endCxn id="834" idx="1"/>
          </p:cNvCxnSpPr>
          <p:nvPr/>
        </p:nvCxnSpPr>
        <p:spPr>
          <a:xfrm>
            <a:off x="6257301" y="1657400"/>
            <a:ext cx="738600" cy="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37"/>
          <p:cNvCxnSpPr>
            <a:stCxn id="828" idx="2"/>
            <a:endCxn id="836" idx="0"/>
          </p:cNvCxnSpPr>
          <p:nvPr/>
        </p:nvCxnSpPr>
        <p:spPr>
          <a:xfrm>
            <a:off x="1494200" y="2003450"/>
            <a:ext cx="0" cy="1245600"/>
          </a:xfrm>
          <a:prstGeom prst="straightConnector1">
            <a:avLst/>
          </a:prstGeom>
          <a:noFill/>
          <a:ln cap="flat" cmpd="sng" w="9525">
            <a:solidFill>
              <a:schemeClr val="dk2"/>
            </a:solidFill>
            <a:prstDash val="solid"/>
            <a:round/>
            <a:headEnd len="med" w="med" type="none"/>
            <a:tailEnd len="med" w="med" type="oval"/>
          </a:ln>
        </p:spPr>
      </p:cxnSp>
      <p:sp>
        <p:nvSpPr>
          <p:cNvPr id="837" name="Google Shape;837;p3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Future Uses of our model</a:t>
            </a:r>
            <a:endParaRPr/>
          </a:p>
        </p:txBody>
      </p:sp>
      <p:sp>
        <p:nvSpPr>
          <p:cNvPr id="836" name="Google Shape;836;p37"/>
          <p:cNvSpPr txBox="1"/>
          <p:nvPr/>
        </p:nvSpPr>
        <p:spPr>
          <a:xfrm>
            <a:off x="591050" y="3249025"/>
            <a:ext cx="1806300" cy="12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Staatliches"/>
                <a:ea typeface="Staatliches"/>
                <a:cs typeface="Staatliches"/>
                <a:sym typeface="Staatliches"/>
              </a:rPr>
              <a:t>Automated Poker Hand Classification</a:t>
            </a:r>
            <a:endParaRPr sz="2400">
              <a:solidFill>
                <a:schemeClr val="accent3"/>
              </a:solidFill>
              <a:latin typeface="Staatliches"/>
              <a:ea typeface="Staatliches"/>
              <a:cs typeface="Staatliches"/>
              <a:sym typeface="Staatliches"/>
            </a:endParaRPr>
          </a:p>
        </p:txBody>
      </p:sp>
      <p:sp>
        <p:nvSpPr>
          <p:cNvPr id="838" name="Google Shape;838;p37"/>
          <p:cNvSpPr/>
          <p:nvPr/>
        </p:nvSpPr>
        <p:spPr>
          <a:xfrm>
            <a:off x="933556" y="1506875"/>
            <a:ext cx="1206928"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3"/>
              </a:solidFill>
              <a:latin typeface="Staatliches"/>
              <a:ea typeface="Staatliches"/>
              <a:cs typeface="Staatliches"/>
              <a:sym typeface="Staatliches"/>
            </a:endParaRPr>
          </a:p>
        </p:txBody>
      </p:sp>
      <p:sp>
        <p:nvSpPr>
          <p:cNvPr id="839" name="Google Shape;839;p37"/>
          <p:cNvSpPr/>
          <p:nvPr/>
        </p:nvSpPr>
        <p:spPr>
          <a:xfrm>
            <a:off x="1245988" y="2388875"/>
            <a:ext cx="495000" cy="495000"/>
          </a:xfrm>
          <a:prstGeom prst="star4">
            <a:avLst>
              <a:gd fmla="val 12500" name="adj"/>
            </a:avLst>
          </a:prstGeom>
          <a:solidFill>
            <a:schemeClr val="accent1"/>
          </a:solidFill>
          <a:ln cap="flat" cmpd="sng" w="9525">
            <a:solidFill>
              <a:schemeClr val="accent1"/>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7"/>
          <p:cNvSpPr/>
          <p:nvPr/>
        </p:nvSpPr>
        <p:spPr>
          <a:xfrm>
            <a:off x="1245988" y="2388863"/>
            <a:ext cx="495000" cy="495000"/>
          </a:xfrm>
          <a:prstGeom prst="star4">
            <a:avLst>
              <a:gd fmla="val 12500" name="adj"/>
            </a:avLst>
          </a:prstGeom>
          <a:noFill/>
          <a:ln cap="flat" cmpd="sng" w="9525">
            <a:solidFill>
              <a:schemeClr val="dk2"/>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1" name="Google Shape;841;p37"/>
          <p:cNvCxnSpPr>
            <a:stCxn id="829" idx="2"/>
            <a:endCxn id="842" idx="0"/>
          </p:cNvCxnSpPr>
          <p:nvPr/>
        </p:nvCxnSpPr>
        <p:spPr>
          <a:xfrm flipH="1">
            <a:off x="3546850" y="2003450"/>
            <a:ext cx="600" cy="1488900"/>
          </a:xfrm>
          <a:prstGeom prst="straightConnector1">
            <a:avLst/>
          </a:prstGeom>
          <a:noFill/>
          <a:ln cap="flat" cmpd="sng" w="9525">
            <a:solidFill>
              <a:schemeClr val="dk2"/>
            </a:solidFill>
            <a:prstDash val="solid"/>
            <a:round/>
            <a:headEnd len="med" w="med" type="none"/>
            <a:tailEnd len="med" w="med" type="oval"/>
          </a:ln>
        </p:spPr>
      </p:cxnSp>
      <p:sp>
        <p:nvSpPr>
          <p:cNvPr id="842" name="Google Shape;842;p37"/>
          <p:cNvSpPr txBox="1"/>
          <p:nvPr/>
        </p:nvSpPr>
        <p:spPr>
          <a:xfrm>
            <a:off x="2771250" y="3492453"/>
            <a:ext cx="1551000" cy="104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Staatliches"/>
                <a:ea typeface="Staatliches"/>
                <a:cs typeface="Staatliches"/>
                <a:sym typeface="Staatliches"/>
              </a:rPr>
              <a:t>Training and Simulation</a:t>
            </a:r>
            <a:endParaRPr sz="2400">
              <a:solidFill>
                <a:schemeClr val="accent3"/>
              </a:solidFill>
              <a:latin typeface="Staatliches"/>
              <a:ea typeface="Staatliches"/>
              <a:cs typeface="Staatliches"/>
              <a:sym typeface="Staatliches"/>
            </a:endParaRPr>
          </a:p>
        </p:txBody>
      </p:sp>
      <p:sp>
        <p:nvSpPr>
          <p:cNvPr id="843" name="Google Shape;843;p37"/>
          <p:cNvSpPr/>
          <p:nvPr/>
        </p:nvSpPr>
        <p:spPr>
          <a:xfrm>
            <a:off x="2986806" y="1506875"/>
            <a:ext cx="1206928"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3"/>
              </a:solidFill>
              <a:latin typeface="Staatliches"/>
              <a:ea typeface="Staatliches"/>
              <a:cs typeface="Staatliches"/>
              <a:sym typeface="Staatliches"/>
            </a:endParaRPr>
          </a:p>
        </p:txBody>
      </p:sp>
      <p:sp>
        <p:nvSpPr>
          <p:cNvPr id="844" name="Google Shape;844;p37"/>
          <p:cNvSpPr/>
          <p:nvPr/>
        </p:nvSpPr>
        <p:spPr>
          <a:xfrm>
            <a:off x="3299238" y="2388875"/>
            <a:ext cx="495000" cy="495000"/>
          </a:xfrm>
          <a:prstGeom prst="star4">
            <a:avLst>
              <a:gd fmla="val 12500" name="adj"/>
            </a:avLst>
          </a:prstGeom>
          <a:solidFill>
            <a:schemeClr val="accent1"/>
          </a:solidFill>
          <a:ln cap="flat" cmpd="sng" w="9525">
            <a:solidFill>
              <a:schemeClr val="accent1"/>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3299238" y="2388863"/>
            <a:ext cx="495000" cy="495000"/>
          </a:xfrm>
          <a:prstGeom prst="star4">
            <a:avLst>
              <a:gd fmla="val 12500" name="adj"/>
            </a:avLst>
          </a:prstGeom>
          <a:noFill/>
          <a:ln cap="flat" cmpd="sng" w="9525">
            <a:solidFill>
              <a:schemeClr val="dk2"/>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6" name="Google Shape;846;p37"/>
          <p:cNvCxnSpPr>
            <a:stCxn id="830" idx="2"/>
            <a:endCxn id="847" idx="0"/>
          </p:cNvCxnSpPr>
          <p:nvPr/>
        </p:nvCxnSpPr>
        <p:spPr>
          <a:xfrm>
            <a:off x="5600001" y="2003450"/>
            <a:ext cx="0" cy="1245600"/>
          </a:xfrm>
          <a:prstGeom prst="straightConnector1">
            <a:avLst/>
          </a:prstGeom>
          <a:noFill/>
          <a:ln cap="flat" cmpd="sng" w="9525">
            <a:solidFill>
              <a:schemeClr val="dk2"/>
            </a:solidFill>
            <a:prstDash val="solid"/>
            <a:round/>
            <a:headEnd len="med" w="med" type="none"/>
            <a:tailEnd len="med" w="med" type="oval"/>
          </a:ln>
        </p:spPr>
      </p:cxnSp>
      <p:sp>
        <p:nvSpPr>
          <p:cNvPr id="847" name="Google Shape;847;p37"/>
          <p:cNvSpPr txBox="1"/>
          <p:nvPr/>
        </p:nvSpPr>
        <p:spPr>
          <a:xfrm>
            <a:off x="4824500" y="3249049"/>
            <a:ext cx="1551000" cy="12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Staatliches"/>
                <a:ea typeface="Staatliches"/>
                <a:cs typeface="Staatliches"/>
                <a:sym typeface="Staatliches"/>
              </a:rPr>
              <a:t>Predictive modeling in gambling</a:t>
            </a:r>
            <a:endParaRPr sz="2400">
              <a:solidFill>
                <a:schemeClr val="accent3"/>
              </a:solidFill>
              <a:latin typeface="Staatliches"/>
              <a:ea typeface="Staatliches"/>
              <a:cs typeface="Staatliches"/>
              <a:sym typeface="Staatliches"/>
            </a:endParaRPr>
          </a:p>
        </p:txBody>
      </p:sp>
      <p:sp>
        <p:nvSpPr>
          <p:cNvPr id="848" name="Google Shape;848;p37"/>
          <p:cNvSpPr/>
          <p:nvPr/>
        </p:nvSpPr>
        <p:spPr>
          <a:xfrm>
            <a:off x="5040070" y="1506875"/>
            <a:ext cx="1206928"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3"/>
              </a:solidFill>
              <a:latin typeface="Staatliches"/>
              <a:ea typeface="Staatliches"/>
              <a:cs typeface="Staatliches"/>
              <a:sym typeface="Staatliches"/>
            </a:endParaRPr>
          </a:p>
        </p:txBody>
      </p:sp>
      <p:sp>
        <p:nvSpPr>
          <p:cNvPr id="849" name="Google Shape;849;p37"/>
          <p:cNvSpPr/>
          <p:nvPr/>
        </p:nvSpPr>
        <p:spPr>
          <a:xfrm>
            <a:off x="5352501" y="2388875"/>
            <a:ext cx="495000" cy="495000"/>
          </a:xfrm>
          <a:prstGeom prst="star4">
            <a:avLst>
              <a:gd fmla="val 12500" name="adj"/>
            </a:avLst>
          </a:prstGeom>
          <a:solidFill>
            <a:schemeClr val="accent1"/>
          </a:solidFill>
          <a:ln cap="flat" cmpd="sng" w="9525">
            <a:solidFill>
              <a:schemeClr val="accent1"/>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5352501" y="2388863"/>
            <a:ext cx="495000" cy="495000"/>
          </a:xfrm>
          <a:prstGeom prst="star4">
            <a:avLst>
              <a:gd fmla="val 12500" name="adj"/>
            </a:avLst>
          </a:prstGeom>
          <a:noFill/>
          <a:ln cap="flat" cmpd="sng" w="9525">
            <a:solidFill>
              <a:schemeClr val="dk2"/>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1" name="Google Shape;851;p37"/>
          <p:cNvCxnSpPr>
            <a:stCxn id="834" idx="2"/>
            <a:endCxn id="852" idx="0"/>
          </p:cNvCxnSpPr>
          <p:nvPr/>
        </p:nvCxnSpPr>
        <p:spPr>
          <a:xfrm>
            <a:off x="7653250" y="2003525"/>
            <a:ext cx="0" cy="1245600"/>
          </a:xfrm>
          <a:prstGeom prst="straightConnector1">
            <a:avLst/>
          </a:prstGeom>
          <a:noFill/>
          <a:ln cap="flat" cmpd="sng" w="9525">
            <a:solidFill>
              <a:schemeClr val="dk2"/>
            </a:solidFill>
            <a:prstDash val="solid"/>
            <a:round/>
            <a:headEnd len="med" w="med" type="none"/>
            <a:tailEnd len="med" w="med" type="oval"/>
          </a:ln>
        </p:spPr>
      </p:cxnSp>
      <p:sp>
        <p:nvSpPr>
          <p:cNvPr id="852" name="Google Shape;852;p37"/>
          <p:cNvSpPr txBox="1"/>
          <p:nvPr/>
        </p:nvSpPr>
        <p:spPr>
          <a:xfrm>
            <a:off x="6750100" y="3249125"/>
            <a:ext cx="1806300" cy="8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latin typeface="Staatliches"/>
                <a:ea typeface="Staatliches"/>
                <a:cs typeface="Staatliches"/>
                <a:sym typeface="Staatliches"/>
              </a:rPr>
              <a:t>Poker AI Development</a:t>
            </a:r>
            <a:endParaRPr sz="2400">
              <a:solidFill>
                <a:schemeClr val="accent3"/>
              </a:solidFill>
              <a:latin typeface="Staatliches"/>
              <a:ea typeface="Staatliches"/>
              <a:cs typeface="Staatliches"/>
              <a:sym typeface="Staatliches"/>
            </a:endParaRPr>
          </a:p>
        </p:txBody>
      </p:sp>
      <p:sp>
        <p:nvSpPr>
          <p:cNvPr id="853" name="Google Shape;853;p37"/>
          <p:cNvSpPr/>
          <p:nvPr/>
        </p:nvSpPr>
        <p:spPr>
          <a:xfrm>
            <a:off x="7093325" y="1506875"/>
            <a:ext cx="1206928"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3"/>
              </a:solidFill>
              <a:latin typeface="Staatliches"/>
              <a:ea typeface="Staatliches"/>
              <a:cs typeface="Staatliches"/>
              <a:sym typeface="Staatliches"/>
            </a:endParaRPr>
          </a:p>
        </p:txBody>
      </p:sp>
      <p:sp>
        <p:nvSpPr>
          <p:cNvPr id="854" name="Google Shape;854;p37"/>
          <p:cNvSpPr/>
          <p:nvPr/>
        </p:nvSpPr>
        <p:spPr>
          <a:xfrm>
            <a:off x="7405756" y="2388875"/>
            <a:ext cx="495000" cy="495000"/>
          </a:xfrm>
          <a:prstGeom prst="star4">
            <a:avLst>
              <a:gd fmla="val 12500" name="adj"/>
            </a:avLst>
          </a:prstGeom>
          <a:solidFill>
            <a:schemeClr val="accent1"/>
          </a:solidFill>
          <a:ln cap="flat" cmpd="sng" w="9525">
            <a:solidFill>
              <a:schemeClr val="accent1"/>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7405756" y="2388863"/>
            <a:ext cx="495000" cy="495000"/>
          </a:xfrm>
          <a:prstGeom prst="star4">
            <a:avLst>
              <a:gd fmla="val 12500" name="adj"/>
            </a:avLst>
          </a:prstGeom>
          <a:noFill/>
          <a:ln cap="flat" cmpd="sng" w="9525">
            <a:solidFill>
              <a:schemeClr val="dk2"/>
            </a:solidFill>
            <a:prstDash val="solid"/>
            <a:round/>
            <a:headEnd len="sm" w="sm" type="none"/>
            <a:tailEnd len="sm" w="sm" type="none"/>
          </a:ln>
          <a:effectLst>
            <a:outerShdw blurRad="57150" rotWithShape="0" algn="bl">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6" name="Google Shape;856;p37"/>
          <p:cNvPicPr preferRelativeResize="0"/>
          <p:nvPr/>
        </p:nvPicPr>
        <p:blipFill rotWithShape="1">
          <a:blip r:embed="rId3">
            <a:alphaModFix/>
          </a:blip>
          <a:srcRect b="5043" l="11418" r="5895" t="24013"/>
          <a:stretch/>
        </p:blipFill>
        <p:spPr>
          <a:xfrm flipH="1" rot="-667519">
            <a:off x="121355" y="4171496"/>
            <a:ext cx="992591" cy="865007"/>
          </a:xfrm>
          <a:prstGeom prst="rect">
            <a:avLst/>
          </a:prstGeom>
          <a:noFill/>
          <a:ln>
            <a:noFill/>
          </a:ln>
        </p:spPr>
      </p:pic>
      <p:pic>
        <p:nvPicPr>
          <p:cNvPr id="857" name="Google Shape;857;p37"/>
          <p:cNvPicPr preferRelativeResize="0"/>
          <p:nvPr/>
        </p:nvPicPr>
        <p:blipFill rotWithShape="1">
          <a:blip r:embed="rId4">
            <a:alphaModFix/>
          </a:blip>
          <a:srcRect b="43816" l="9592" r="9324" t="9340"/>
          <a:stretch/>
        </p:blipFill>
        <p:spPr>
          <a:xfrm rot="865593">
            <a:off x="7255175" y="109725"/>
            <a:ext cx="1786404" cy="1048201"/>
          </a:xfrm>
          <a:prstGeom prst="rect">
            <a:avLst/>
          </a:prstGeom>
          <a:noFill/>
          <a:ln>
            <a:noFill/>
          </a:ln>
        </p:spPr>
      </p:pic>
      <p:sp>
        <p:nvSpPr>
          <p:cNvPr id="858" name="Google Shape;858;p37"/>
          <p:cNvSpPr/>
          <p:nvPr/>
        </p:nvSpPr>
        <p:spPr>
          <a:xfrm>
            <a:off x="338300" y="539500"/>
            <a:ext cx="498600" cy="498600"/>
          </a:xfrm>
          <a:prstGeom prst="star4">
            <a:avLst>
              <a:gd fmla="val 12500" name="adj"/>
            </a:avLst>
          </a:prstGeom>
          <a:noFill/>
          <a:ln cap="flat" cmpd="sng" w="9525">
            <a:solidFill>
              <a:schemeClr val="lt2"/>
            </a:solidFill>
            <a:prstDash val="solid"/>
            <a:round/>
            <a:headEnd len="sm" w="sm" type="none"/>
            <a:tailEnd len="sm" w="sm" type="none"/>
          </a:ln>
          <a:effectLst>
            <a:outerShdw blurRad="57150" rotWithShape="0" algn="bl" dist="19050">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rot="-2698301">
            <a:off x="802253" y="259466"/>
            <a:ext cx="429143" cy="429143"/>
          </a:xfrm>
          <a:prstGeom prst="star4">
            <a:avLst>
              <a:gd fmla="val 0" name="adj"/>
            </a:avLst>
          </a:prstGeom>
          <a:noFill/>
          <a:ln cap="flat" cmpd="sng" w="9525">
            <a:solidFill>
              <a:schemeClr val="accent1"/>
            </a:solidFill>
            <a:prstDash val="solid"/>
            <a:round/>
            <a:headEnd len="sm" w="sm" type="none"/>
            <a:tailEnd len="sm" w="sm" type="none"/>
          </a:ln>
          <a:effectLst>
            <a:outerShdw blurRad="142875"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rot="2700000">
            <a:off x="8003995" y="4462331"/>
            <a:ext cx="498510" cy="498510"/>
          </a:xfrm>
          <a:prstGeom prst="star4">
            <a:avLst>
              <a:gd fmla="val 12500" name="adj"/>
            </a:avLst>
          </a:prstGeom>
          <a:noFill/>
          <a:ln cap="flat" cmpd="sng" w="9525">
            <a:solidFill>
              <a:schemeClr val="lt2"/>
            </a:solidFill>
            <a:prstDash val="solid"/>
            <a:round/>
            <a:headEnd len="sm" w="sm" type="none"/>
            <a:tailEnd len="sm" w="sm" type="none"/>
          </a:ln>
          <a:effectLst>
            <a:outerShdw blurRad="57150" rotWithShape="0" algn="bl" dist="19050">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rot="2404">
            <a:off x="8424012" y="4084012"/>
            <a:ext cx="429000" cy="429300"/>
          </a:xfrm>
          <a:prstGeom prst="star4">
            <a:avLst>
              <a:gd fmla="val 0" name="adj"/>
            </a:avLst>
          </a:prstGeom>
          <a:noFill/>
          <a:ln cap="flat" cmpd="sng" w="9525">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8"/>
          <p:cNvSpPr/>
          <p:nvPr/>
        </p:nvSpPr>
        <p:spPr>
          <a:xfrm rot="-798358">
            <a:off x="3675790" y="3244054"/>
            <a:ext cx="2797294" cy="402343"/>
          </a:xfrm>
          <a:prstGeom prst="roundRect">
            <a:avLst>
              <a:gd fmla="val 15347" name="adj"/>
            </a:avLst>
          </a:prstGeom>
          <a:noFill/>
          <a:ln>
            <a:noFill/>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DM Sans"/>
                <a:ea typeface="DM Sans"/>
                <a:cs typeface="DM Sans"/>
                <a:sym typeface="DM Sans"/>
              </a:rPr>
              <a:t>Hunter Becker, Kat Chu, Oumar Diakite, Mysee Lee </a:t>
            </a:r>
            <a:endParaRPr/>
          </a:p>
        </p:txBody>
      </p:sp>
      <p:pic>
        <p:nvPicPr>
          <p:cNvPr id="867" name="Google Shape;867;p38"/>
          <p:cNvPicPr preferRelativeResize="0"/>
          <p:nvPr/>
        </p:nvPicPr>
        <p:blipFill rotWithShape="1">
          <a:blip r:embed="rId3">
            <a:alphaModFix/>
          </a:blip>
          <a:srcRect b="5044" l="11418" r="50821" t="55046"/>
          <a:stretch/>
        </p:blipFill>
        <p:spPr>
          <a:xfrm rot="-1098841">
            <a:off x="8274483" y="4101719"/>
            <a:ext cx="865659" cy="929310"/>
          </a:xfrm>
          <a:prstGeom prst="rect">
            <a:avLst/>
          </a:prstGeom>
          <a:noFill/>
          <a:ln>
            <a:noFill/>
          </a:ln>
        </p:spPr>
      </p:pic>
      <p:sp>
        <p:nvSpPr>
          <p:cNvPr id="868" name="Google Shape;868;p38"/>
          <p:cNvSpPr/>
          <p:nvPr/>
        </p:nvSpPr>
        <p:spPr>
          <a:xfrm rot="-2700000">
            <a:off x="1436590" y="412738"/>
            <a:ext cx="478570" cy="478570"/>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8"/>
          <p:cNvSpPr/>
          <p:nvPr/>
        </p:nvSpPr>
        <p:spPr>
          <a:xfrm>
            <a:off x="589800" y="531834"/>
            <a:ext cx="617700" cy="6177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870" name="Google Shape;870;p38"/>
          <p:cNvSpPr/>
          <p:nvPr/>
        </p:nvSpPr>
        <p:spPr>
          <a:xfrm rot="2404">
            <a:off x="532187" y="4090987"/>
            <a:ext cx="429000" cy="429300"/>
          </a:xfrm>
          <a:prstGeom prst="star4">
            <a:avLst>
              <a:gd fmla="val 6463" name="adj"/>
            </a:avLst>
          </a:prstGeom>
          <a:noFill/>
          <a:ln cap="flat" cmpd="sng" w="9525">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8"/>
          <p:cNvSpPr txBox="1"/>
          <p:nvPr/>
        </p:nvSpPr>
        <p:spPr>
          <a:xfrm rot="-883246">
            <a:off x="2723651" y="2017157"/>
            <a:ext cx="4452035" cy="796113"/>
          </a:xfrm>
          <a:prstGeom prst="rect">
            <a:avLst/>
          </a:prstGeom>
          <a:noFill/>
          <a:ln>
            <a:noFill/>
          </a:ln>
          <a:effectLst>
            <a:outerShdw blurRad="400050" rotWithShape="0" algn="bl">
              <a:srgbClr val="00CEFF">
                <a:alpha val="79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rgbClr val="00CEFF"/>
                </a:solidFill>
                <a:latin typeface="Quicksand"/>
                <a:ea typeface="Quicksand"/>
                <a:cs typeface="Quicksand"/>
                <a:sym typeface="Quicksand"/>
              </a:rPr>
              <a:t>FOR PLAYING</a:t>
            </a:r>
            <a:endParaRPr b="1" sz="3800">
              <a:solidFill>
                <a:srgbClr val="00CEFF"/>
              </a:solidFill>
              <a:latin typeface="Quicksand"/>
              <a:ea typeface="Quicksand"/>
              <a:cs typeface="Quicksand"/>
              <a:sym typeface="Quicksand"/>
            </a:endParaRPr>
          </a:p>
        </p:txBody>
      </p:sp>
      <p:sp>
        <p:nvSpPr>
          <p:cNvPr id="872" name="Google Shape;872;p38"/>
          <p:cNvSpPr/>
          <p:nvPr/>
        </p:nvSpPr>
        <p:spPr>
          <a:xfrm rot="-883193">
            <a:off x="2385091" y="1286499"/>
            <a:ext cx="4521334" cy="796403"/>
          </a:xfrm>
          <a:prstGeom prst="rect">
            <a:avLst/>
          </a:prstGeom>
        </p:spPr>
        <p:txBody>
          <a:bodyPr>
            <a:prstTxWarp prst="textPlain"/>
          </a:bodyPr>
          <a:lstStyle/>
          <a:p>
            <a:pPr lvl="0" algn="ctr"/>
            <a:r>
              <a:rPr b="1" i="0">
                <a:ln cap="flat" cmpd="sng" w="28575">
                  <a:solidFill>
                    <a:srgbClr val="FFFFFF"/>
                  </a:solidFill>
                  <a:prstDash val="solid"/>
                  <a:round/>
                  <a:headEnd len="sm" w="sm" type="none"/>
                  <a:tailEnd len="sm" w="sm" type="none"/>
                </a:ln>
                <a:noFill/>
                <a:latin typeface="Quicksand"/>
              </a:rPr>
              <a:t>THANKS!</a:t>
            </a:r>
          </a:p>
        </p:txBody>
      </p:sp>
      <p:sp>
        <p:nvSpPr>
          <p:cNvPr id="873" name="Google Shape;873;p38"/>
          <p:cNvSpPr/>
          <p:nvPr/>
        </p:nvSpPr>
        <p:spPr>
          <a:xfrm rot="-880229">
            <a:off x="4272273" y="2890689"/>
            <a:ext cx="335229" cy="318708"/>
          </a:xfrm>
          <a:prstGeom prst="star5">
            <a:avLst>
              <a:gd fmla="val 19098" name="adj"/>
              <a:gd fmla="val 105146" name="hf"/>
              <a:gd fmla="val 110557" name="vf"/>
            </a:avLst>
          </a:prstGeom>
          <a:noFill/>
          <a:ln cap="flat" cmpd="sng" w="28575">
            <a:solidFill>
              <a:srgbClr val="FFE400"/>
            </a:solidFill>
            <a:prstDash val="solid"/>
            <a:round/>
            <a:headEnd len="sm" w="sm" type="none"/>
            <a:tailEnd len="sm" w="sm" type="none"/>
          </a:ln>
          <a:effectLst>
            <a:outerShdw blurRad="114300" rotWithShape="0" algn="bl">
              <a:srgbClr val="FFE4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rot="-880993">
            <a:off x="4955052" y="2751519"/>
            <a:ext cx="347964" cy="334207"/>
          </a:xfrm>
          <a:prstGeom prst="star5">
            <a:avLst>
              <a:gd fmla="val 19098" name="adj"/>
              <a:gd fmla="val 105146" name="hf"/>
              <a:gd fmla="val 110557" name="vf"/>
            </a:avLst>
          </a:prstGeom>
          <a:noFill/>
          <a:ln cap="flat" cmpd="sng" w="28575">
            <a:solidFill>
              <a:srgbClr val="FF4848"/>
            </a:solidFill>
            <a:prstDash val="solid"/>
            <a:round/>
            <a:headEnd len="sm" w="sm" type="none"/>
            <a:tailEnd len="sm" w="sm" type="none"/>
          </a:ln>
          <a:effectLst>
            <a:outerShdw blurRad="114300" rotWithShape="0" algn="bl">
              <a:srgbClr val="FF4848"/>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8"/>
          <p:cNvSpPr/>
          <p:nvPr/>
        </p:nvSpPr>
        <p:spPr>
          <a:xfrm rot="-880993">
            <a:off x="5586601" y="2615656"/>
            <a:ext cx="347964" cy="334207"/>
          </a:xfrm>
          <a:prstGeom prst="star5">
            <a:avLst>
              <a:gd fmla="val 19098" name="adj"/>
              <a:gd fmla="val 105146" name="hf"/>
              <a:gd fmla="val 110557" name="vf"/>
            </a:avLst>
          </a:prstGeom>
          <a:noFill/>
          <a:ln cap="flat" cmpd="sng" w="28575">
            <a:solidFill>
              <a:srgbClr val="FFE400"/>
            </a:solidFill>
            <a:prstDash val="solid"/>
            <a:round/>
            <a:headEnd len="sm" w="sm" type="none"/>
            <a:tailEnd len="sm" w="sm" type="none"/>
          </a:ln>
          <a:effectLst>
            <a:outerShdw blurRad="114300" rotWithShape="0" algn="bl">
              <a:srgbClr val="FFE4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rot="1154399">
            <a:off x="1269968" y="1057660"/>
            <a:ext cx="486153" cy="462524"/>
          </a:xfrm>
          <a:prstGeom prst="star5">
            <a:avLst>
              <a:gd fmla="val 19098" name="adj"/>
              <a:gd fmla="val 105146" name="hf"/>
              <a:gd fmla="val 110557" name="vf"/>
            </a:avLst>
          </a:prstGeom>
          <a:noFill/>
          <a:ln cap="flat" cmpd="sng" w="28575">
            <a:solidFill>
              <a:srgbClr val="5F5FF6"/>
            </a:solidFill>
            <a:prstDash val="solid"/>
            <a:round/>
            <a:headEnd len="sm" w="sm" type="none"/>
            <a:tailEnd len="sm" w="sm" type="none"/>
          </a:ln>
          <a:effectLst>
            <a:outerShdw blurRad="114300" rotWithShape="0" algn="bl">
              <a:srgbClr val="5F5FF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38"/>
          <p:cNvGrpSpPr/>
          <p:nvPr/>
        </p:nvGrpSpPr>
        <p:grpSpPr>
          <a:xfrm rot="-1139261">
            <a:off x="1570001" y="2527009"/>
            <a:ext cx="1256290" cy="2018289"/>
            <a:chOff x="2274355" y="2662013"/>
            <a:chExt cx="1378593" cy="1982060"/>
          </a:xfrm>
        </p:grpSpPr>
        <p:grpSp>
          <p:nvGrpSpPr>
            <p:cNvPr id="878" name="Google Shape;878;p38"/>
            <p:cNvGrpSpPr/>
            <p:nvPr/>
          </p:nvGrpSpPr>
          <p:grpSpPr>
            <a:xfrm rot="-232229">
              <a:off x="2337113" y="2702136"/>
              <a:ext cx="1253076" cy="1901813"/>
              <a:chOff x="4266200" y="2701950"/>
              <a:chExt cx="1253100" cy="1901850"/>
            </a:xfrm>
          </p:grpSpPr>
          <p:sp>
            <p:nvSpPr>
              <p:cNvPr id="879" name="Google Shape;879;p38"/>
              <p:cNvSpPr/>
              <p:nvPr/>
            </p:nvSpPr>
            <p:spPr>
              <a:xfrm>
                <a:off x="4266200" y="2711400"/>
                <a:ext cx="1253100" cy="1892400"/>
              </a:xfrm>
              <a:prstGeom prst="roundRect">
                <a:avLst>
                  <a:gd fmla="val 16667" name="adj"/>
                </a:avLst>
              </a:prstGeom>
              <a:noFill/>
              <a:ln cap="flat" cmpd="sng" w="28575">
                <a:solidFill>
                  <a:srgbClr val="FF4848"/>
                </a:solidFill>
                <a:prstDash val="solid"/>
                <a:round/>
                <a:headEnd len="sm" w="sm" type="none"/>
                <a:tailEnd len="sm" w="sm" type="none"/>
              </a:ln>
              <a:effectLst>
                <a:outerShdw blurRad="42863" rotWithShape="0" algn="bl">
                  <a:srgbClr val="FF4848"/>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txBox="1"/>
              <p:nvPr/>
            </p:nvSpPr>
            <p:spPr>
              <a:xfrm>
                <a:off x="4571250" y="3295950"/>
                <a:ext cx="642900" cy="7107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881" name="Google Shape;881;p38"/>
              <p:cNvSpPr txBox="1"/>
              <p:nvPr/>
            </p:nvSpPr>
            <p:spPr>
              <a:xfrm>
                <a:off x="4280350" y="2901675"/>
                <a:ext cx="305100" cy="4083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4848"/>
                    </a:solidFill>
                  </a:rPr>
                  <a:t>♡</a:t>
                </a:r>
                <a:endParaRPr sz="1500">
                  <a:solidFill>
                    <a:srgbClr val="FF4848"/>
                  </a:solidFill>
                </a:endParaRPr>
              </a:p>
            </p:txBody>
          </p:sp>
          <p:sp>
            <p:nvSpPr>
              <p:cNvPr id="882" name="Google Shape;882;p38"/>
              <p:cNvSpPr txBox="1"/>
              <p:nvPr/>
            </p:nvSpPr>
            <p:spPr>
              <a:xfrm>
                <a:off x="4280350" y="2701950"/>
                <a:ext cx="305100" cy="3930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4848"/>
                    </a:solidFill>
                    <a:latin typeface="Comfortaa"/>
                    <a:ea typeface="Comfortaa"/>
                    <a:cs typeface="Comfortaa"/>
                    <a:sym typeface="Comfortaa"/>
                  </a:rPr>
                  <a:t>3</a:t>
                </a:r>
                <a:endParaRPr>
                  <a:solidFill>
                    <a:srgbClr val="FF4848"/>
                  </a:solidFill>
                  <a:latin typeface="Comfortaa"/>
                  <a:ea typeface="Comfortaa"/>
                  <a:cs typeface="Comfortaa"/>
                  <a:sym typeface="Comfortaa"/>
                </a:endParaRPr>
              </a:p>
            </p:txBody>
          </p:sp>
          <p:sp>
            <p:nvSpPr>
              <p:cNvPr id="883" name="Google Shape;883;p38"/>
              <p:cNvSpPr txBox="1"/>
              <p:nvPr/>
            </p:nvSpPr>
            <p:spPr>
              <a:xfrm rot="10800000">
                <a:off x="5214150" y="3995775"/>
                <a:ext cx="305100" cy="4083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4848"/>
                    </a:solidFill>
                  </a:rPr>
                  <a:t>♡</a:t>
                </a:r>
                <a:endParaRPr sz="1500">
                  <a:solidFill>
                    <a:srgbClr val="FF4848"/>
                  </a:solidFill>
                </a:endParaRPr>
              </a:p>
            </p:txBody>
          </p:sp>
          <p:sp>
            <p:nvSpPr>
              <p:cNvPr id="884" name="Google Shape;884;p38"/>
              <p:cNvSpPr txBox="1"/>
              <p:nvPr/>
            </p:nvSpPr>
            <p:spPr>
              <a:xfrm rot="10800000">
                <a:off x="5214150" y="4210800"/>
                <a:ext cx="305100" cy="3930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4848"/>
                    </a:solidFill>
                    <a:latin typeface="Comfortaa"/>
                    <a:ea typeface="Comfortaa"/>
                    <a:cs typeface="Comfortaa"/>
                    <a:sym typeface="Comfortaa"/>
                  </a:rPr>
                  <a:t>3</a:t>
                </a:r>
                <a:endParaRPr>
                  <a:solidFill>
                    <a:srgbClr val="FF4848"/>
                  </a:solidFill>
                  <a:latin typeface="Comfortaa"/>
                  <a:ea typeface="Comfortaa"/>
                  <a:cs typeface="Comfortaa"/>
                  <a:sym typeface="Comfortaa"/>
                </a:endParaRPr>
              </a:p>
            </p:txBody>
          </p:sp>
        </p:grpSp>
        <p:sp>
          <p:nvSpPr>
            <p:cNvPr id="885" name="Google Shape;885;p38"/>
            <p:cNvSpPr txBox="1"/>
            <p:nvPr/>
          </p:nvSpPr>
          <p:spPr>
            <a:xfrm rot="-232793">
              <a:off x="2609881" y="2816023"/>
              <a:ext cx="642873" cy="710544"/>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886" name="Google Shape;886;p38"/>
            <p:cNvSpPr txBox="1"/>
            <p:nvPr/>
          </p:nvSpPr>
          <p:spPr>
            <a:xfrm rot="-232793">
              <a:off x="2676682" y="3803091"/>
              <a:ext cx="642873" cy="710544"/>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grpSp>
      <p:grpSp>
        <p:nvGrpSpPr>
          <p:cNvPr id="887" name="Google Shape;887;p38"/>
          <p:cNvGrpSpPr/>
          <p:nvPr/>
        </p:nvGrpSpPr>
        <p:grpSpPr>
          <a:xfrm rot="-1330450">
            <a:off x="7978179" y="701046"/>
            <a:ext cx="1283694" cy="1967313"/>
            <a:chOff x="7141853" y="2579176"/>
            <a:chExt cx="1379544" cy="1982686"/>
          </a:xfrm>
        </p:grpSpPr>
        <p:grpSp>
          <p:nvGrpSpPr>
            <p:cNvPr id="888" name="Google Shape;888;p38"/>
            <p:cNvGrpSpPr/>
            <p:nvPr/>
          </p:nvGrpSpPr>
          <p:grpSpPr>
            <a:xfrm rot="-233944">
              <a:off x="7205066" y="2619580"/>
              <a:ext cx="1253118" cy="1901878"/>
              <a:chOff x="4266200" y="2701950"/>
              <a:chExt cx="1253100" cy="1901850"/>
            </a:xfrm>
          </p:grpSpPr>
          <p:sp>
            <p:nvSpPr>
              <p:cNvPr id="889" name="Google Shape;889;p38"/>
              <p:cNvSpPr/>
              <p:nvPr/>
            </p:nvSpPr>
            <p:spPr>
              <a:xfrm>
                <a:off x="4266200" y="2711400"/>
                <a:ext cx="1253100" cy="1892400"/>
              </a:xfrm>
              <a:prstGeom prst="roundRect">
                <a:avLst>
                  <a:gd fmla="val 16667" name="adj"/>
                </a:avLst>
              </a:prstGeom>
              <a:noFill/>
              <a:ln cap="flat" cmpd="sng" w="28575">
                <a:solidFill>
                  <a:srgbClr val="FF4848"/>
                </a:solidFill>
                <a:prstDash val="solid"/>
                <a:round/>
                <a:headEnd len="sm" w="sm" type="none"/>
                <a:tailEnd len="sm" w="sm" type="none"/>
              </a:ln>
              <a:effectLst>
                <a:outerShdw blurRad="42863" rotWithShape="0" algn="bl">
                  <a:srgbClr val="FF4848"/>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txBox="1"/>
              <p:nvPr/>
            </p:nvSpPr>
            <p:spPr>
              <a:xfrm>
                <a:off x="4280350" y="2901675"/>
                <a:ext cx="305100" cy="4188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4848"/>
                    </a:solidFill>
                  </a:rPr>
                  <a:t>♡</a:t>
                </a:r>
                <a:endParaRPr sz="1500">
                  <a:solidFill>
                    <a:srgbClr val="FF4848"/>
                  </a:solidFill>
                </a:endParaRPr>
              </a:p>
            </p:txBody>
          </p:sp>
          <p:sp>
            <p:nvSpPr>
              <p:cNvPr id="891" name="Google Shape;891;p38"/>
              <p:cNvSpPr txBox="1"/>
              <p:nvPr/>
            </p:nvSpPr>
            <p:spPr>
              <a:xfrm>
                <a:off x="4280350" y="2701950"/>
                <a:ext cx="305100" cy="4035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4848"/>
                    </a:solidFill>
                    <a:latin typeface="Comfortaa"/>
                    <a:ea typeface="Comfortaa"/>
                    <a:cs typeface="Comfortaa"/>
                    <a:sym typeface="Comfortaa"/>
                  </a:rPr>
                  <a:t>4</a:t>
                </a:r>
                <a:endParaRPr>
                  <a:solidFill>
                    <a:srgbClr val="FF4848"/>
                  </a:solidFill>
                  <a:latin typeface="Comfortaa"/>
                  <a:ea typeface="Comfortaa"/>
                  <a:cs typeface="Comfortaa"/>
                  <a:sym typeface="Comfortaa"/>
                </a:endParaRPr>
              </a:p>
            </p:txBody>
          </p:sp>
          <p:sp>
            <p:nvSpPr>
              <p:cNvPr id="892" name="Google Shape;892;p38"/>
              <p:cNvSpPr txBox="1"/>
              <p:nvPr/>
            </p:nvSpPr>
            <p:spPr>
              <a:xfrm rot="10800000">
                <a:off x="5214150" y="3985275"/>
                <a:ext cx="305100" cy="4188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4848"/>
                    </a:solidFill>
                  </a:rPr>
                  <a:t>♡</a:t>
                </a:r>
                <a:endParaRPr sz="1500">
                  <a:solidFill>
                    <a:srgbClr val="FF4848"/>
                  </a:solidFill>
                </a:endParaRPr>
              </a:p>
            </p:txBody>
          </p:sp>
          <p:sp>
            <p:nvSpPr>
              <p:cNvPr id="893" name="Google Shape;893;p38"/>
              <p:cNvSpPr txBox="1"/>
              <p:nvPr/>
            </p:nvSpPr>
            <p:spPr>
              <a:xfrm rot="10800000">
                <a:off x="5214150" y="4200300"/>
                <a:ext cx="305100" cy="40350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4848"/>
                    </a:solidFill>
                    <a:latin typeface="Comfortaa"/>
                    <a:ea typeface="Comfortaa"/>
                    <a:cs typeface="Comfortaa"/>
                    <a:sym typeface="Comfortaa"/>
                  </a:rPr>
                  <a:t>4</a:t>
                </a:r>
                <a:endParaRPr>
                  <a:solidFill>
                    <a:srgbClr val="FF4848"/>
                  </a:solidFill>
                  <a:latin typeface="Comfortaa"/>
                  <a:ea typeface="Comfortaa"/>
                  <a:cs typeface="Comfortaa"/>
                  <a:sym typeface="Comfortaa"/>
                </a:endParaRPr>
              </a:p>
            </p:txBody>
          </p:sp>
        </p:grpSp>
        <p:sp>
          <p:nvSpPr>
            <p:cNvPr id="894" name="Google Shape;894;p38"/>
            <p:cNvSpPr txBox="1"/>
            <p:nvPr/>
          </p:nvSpPr>
          <p:spPr>
            <a:xfrm rot="-234393">
              <a:off x="7239909" y="2978151"/>
              <a:ext cx="642894" cy="729203"/>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895" name="Google Shape;895;p38"/>
            <p:cNvSpPr txBox="1"/>
            <p:nvPr/>
          </p:nvSpPr>
          <p:spPr>
            <a:xfrm rot="-234393">
              <a:off x="7278333" y="3541668"/>
              <a:ext cx="642894" cy="729203"/>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896" name="Google Shape;896;p38"/>
            <p:cNvSpPr txBox="1"/>
            <p:nvPr/>
          </p:nvSpPr>
          <p:spPr>
            <a:xfrm rot="-234393">
              <a:off x="7733987" y="2944462"/>
              <a:ext cx="642894" cy="729203"/>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897" name="Google Shape;897;p38"/>
            <p:cNvSpPr txBox="1"/>
            <p:nvPr/>
          </p:nvSpPr>
          <p:spPr>
            <a:xfrm rot="-234393">
              <a:off x="7772411" y="3507979"/>
              <a:ext cx="642894" cy="729203"/>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grpSp>
      <p:grpSp>
        <p:nvGrpSpPr>
          <p:cNvPr id="898" name="Google Shape;898;p38"/>
          <p:cNvGrpSpPr/>
          <p:nvPr/>
        </p:nvGrpSpPr>
        <p:grpSpPr>
          <a:xfrm>
            <a:off x="6558816" y="2685511"/>
            <a:ext cx="1267440" cy="2008091"/>
            <a:chOff x="5522860" y="2559187"/>
            <a:chExt cx="1449000" cy="2023877"/>
          </a:xfrm>
        </p:grpSpPr>
        <p:sp>
          <p:nvSpPr>
            <p:cNvPr id="899" name="Google Shape;899;p38"/>
            <p:cNvSpPr/>
            <p:nvPr/>
          </p:nvSpPr>
          <p:spPr>
            <a:xfrm rot="369414">
              <a:off x="5620796" y="2628799"/>
              <a:ext cx="1253128" cy="1892530"/>
            </a:xfrm>
            <a:prstGeom prst="roundRect">
              <a:avLst>
                <a:gd fmla="val 16667" name="adj"/>
              </a:avLst>
            </a:prstGeom>
            <a:noFill/>
            <a:ln cap="flat" cmpd="sng" w="28575">
              <a:solidFill>
                <a:srgbClr val="FF4848"/>
              </a:solidFill>
              <a:prstDash val="solid"/>
              <a:round/>
              <a:headEnd len="sm" w="sm" type="none"/>
              <a:tailEnd len="sm" w="sm" type="none"/>
            </a:ln>
            <a:effectLst>
              <a:outerShdw blurRad="42863" rotWithShape="0" algn="bl">
                <a:srgbClr val="FF4848"/>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txBox="1"/>
            <p:nvPr/>
          </p:nvSpPr>
          <p:spPr>
            <a:xfrm rot="369607">
              <a:off x="5725970" y="2937285"/>
              <a:ext cx="643013" cy="73021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901" name="Google Shape;901;p38"/>
            <p:cNvSpPr txBox="1"/>
            <p:nvPr/>
          </p:nvSpPr>
          <p:spPr>
            <a:xfrm rot="369211">
              <a:off x="5696235" y="2772898"/>
              <a:ext cx="305058" cy="419421"/>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4848"/>
                  </a:solidFill>
                </a:rPr>
                <a:t>♢</a:t>
              </a:r>
              <a:endParaRPr sz="1500">
                <a:solidFill>
                  <a:srgbClr val="FF4848"/>
                </a:solidFill>
              </a:endParaRPr>
            </a:p>
          </p:txBody>
        </p:sp>
        <p:sp>
          <p:nvSpPr>
            <p:cNvPr id="902" name="Google Shape;902;p38"/>
            <p:cNvSpPr txBox="1"/>
            <p:nvPr/>
          </p:nvSpPr>
          <p:spPr>
            <a:xfrm rot="369211">
              <a:off x="5718564" y="2574379"/>
              <a:ext cx="305058" cy="404016"/>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4848"/>
                  </a:solidFill>
                  <a:latin typeface="Comfortaa"/>
                  <a:ea typeface="Comfortaa"/>
                  <a:cs typeface="Comfortaa"/>
                  <a:sym typeface="Comfortaa"/>
                </a:rPr>
                <a:t>4</a:t>
              </a:r>
              <a:endParaRPr>
                <a:solidFill>
                  <a:srgbClr val="FF4848"/>
                </a:solidFill>
                <a:latin typeface="Comfortaa"/>
                <a:ea typeface="Comfortaa"/>
                <a:cs typeface="Comfortaa"/>
                <a:sym typeface="Comfortaa"/>
              </a:endParaRPr>
            </a:p>
          </p:txBody>
        </p:sp>
        <p:sp>
          <p:nvSpPr>
            <p:cNvPr id="903" name="Google Shape;903;p38"/>
            <p:cNvSpPr txBox="1"/>
            <p:nvPr/>
          </p:nvSpPr>
          <p:spPr>
            <a:xfrm rot="-10430789">
              <a:off x="6508487" y="3949850"/>
              <a:ext cx="305058" cy="419421"/>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4848"/>
                  </a:solidFill>
                </a:rPr>
                <a:t>♢</a:t>
              </a:r>
              <a:endParaRPr sz="1500">
                <a:solidFill>
                  <a:srgbClr val="FF4848"/>
                </a:solidFill>
              </a:endParaRPr>
            </a:p>
          </p:txBody>
        </p:sp>
        <p:sp>
          <p:nvSpPr>
            <p:cNvPr id="904" name="Google Shape;904;p38"/>
            <p:cNvSpPr txBox="1"/>
            <p:nvPr/>
          </p:nvSpPr>
          <p:spPr>
            <a:xfrm rot="-10430789">
              <a:off x="6486158" y="4163775"/>
              <a:ext cx="305058" cy="404016"/>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4848"/>
                  </a:solidFill>
                  <a:latin typeface="Comfortaa"/>
                  <a:ea typeface="Comfortaa"/>
                  <a:cs typeface="Comfortaa"/>
                  <a:sym typeface="Comfortaa"/>
                </a:rPr>
                <a:t>4</a:t>
              </a:r>
              <a:endParaRPr>
                <a:solidFill>
                  <a:srgbClr val="FF4848"/>
                </a:solidFill>
                <a:latin typeface="Comfortaa"/>
                <a:ea typeface="Comfortaa"/>
                <a:cs typeface="Comfortaa"/>
                <a:sym typeface="Comfortaa"/>
              </a:endParaRPr>
            </a:p>
          </p:txBody>
        </p:sp>
        <p:sp>
          <p:nvSpPr>
            <p:cNvPr id="905" name="Google Shape;905;p38"/>
            <p:cNvSpPr txBox="1"/>
            <p:nvPr/>
          </p:nvSpPr>
          <p:spPr>
            <a:xfrm rot="369607">
              <a:off x="6149659" y="2983007"/>
              <a:ext cx="643013" cy="73021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906" name="Google Shape;906;p38"/>
            <p:cNvSpPr txBox="1"/>
            <p:nvPr/>
          </p:nvSpPr>
          <p:spPr>
            <a:xfrm rot="369607">
              <a:off x="5665368" y="3498849"/>
              <a:ext cx="643013" cy="73021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sp>
          <p:nvSpPr>
            <p:cNvPr id="907" name="Google Shape;907;p38"/>
            <p:cNvSpPr txBox="1"/>
            <p:nvPr/>
          </p:nvSpPr>
          <p:spPr>
            <a:xfrm rot="369607">
              <a:off x="6089058" y="3544572"/>
              <a:ext cx="643013" cy="730210"/>
            </a:xfrm>
            <a:prstGeom prst="rect">
              <a:avLst/>
            </a:prstGeom>
            <a:noFill/>
            <a:ln>
              <a:noFill/>
            </a:ln>
            <a:effectLst>
              <a:outerShdw blurRad="57150" rotWithShape="0" algn="bl">
                <a:srgbClr val="FF4848"/>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4848"/>
                  </a:solidFill>
                </a:rPr>
                <a:t>♢</a:t>
              </a:r>
              <a:endParaRPr sz="3500">
                <a:solidFill>
                  <a:srgbClr val="FF4848"/>
                </a:solidFill>
              </a:endParaRPr>
            </a:p>
          </p:txBody>
        </p:sp>
      </p:grpSp>
      <p:grpSp>
        <p:nvGrpSpPr>
          <p:cNvPr id="908" name="Google Shape;908;p38"/>
          <p:cNvGrpSpPr/>
          <p:nvPr/>
        </p:nvGrpSpPr>
        <p:grpSpPr>
          <a:xfrm rot="847774">
            <a:off x="296731" y="1860602"/>
            <a:ext cx="1400975" cy="2033623"/>
            <a:chOff x="528060" y="2606633"/>
            <a:chExt cx="1568087" cy="2092601"/>
          </a:xfrm>
        </p:grpSpPr>
        <p:grpSp>
          <p:nvGrpSpPr>
            <p:cNvPr id="909" name="Google Shape;909;p38"/>
            <p:cNvGrpSpPr/>
            <p:nvPr/>
          </p:nvGrpSpPr>
          <p:grpSpPr>
            <a:xfrm rot="-607867">
              <a:off x="685559" y="2702016"/>
              <a:ext cx="1253090" cy="1901835"/>
              <a:chOff x="2638950" y="2701950"/>
              <a:chExt cx="1253100" cy="1901850"/>
            </a:xfrm>
          </p:grpSpPr>
          <p:sp>
            <p:nvSpPr>
              <p:cNvPr id="910" name="Google Shape;910;p38"/>
              <p:cNvSpPr/>
              <p:nvPr/>
            </p:nvSpPr>
            <p:spPr>
              <a:xfrm>
                <a:off x="2638950" y="2711400"/>
                <a:ext cx="1253100" cy="1892400"/>
              </a:xfrm>
              <a:prstGeom prst="roundRect">
                <a:avLst>
                  <a:gd fmla="val 16667" name="adj"/>
                </a:avLst>
              </a:prstGeom>
              <a:noFill/>
              <a:ln cap="flat" cmpd="sng" w="28575">
                <a:solidFill>
                  <a:srgbClr val="FFFFFF"/>
                </a:solidFill>
                <a:prstDash val="solid"/>
                <a:round/>
                <a:headEnd len="sm" w="sm" type="none"/>
                <a:tailEnd len="sm" w="sm" type="none"/>
              </a:ln>
              <a:effectLst>
                <a:outerShdw blurRad="42863"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txBox="1"/>
              <p:nvPr/>
            </p:nvSpPr>
            <p:spPr>
              <a:xfrm>
                <a:off x="2944000" y="3295950"/>
                <a:ext cx="642900" cy="7464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FFFF"/>
                    </a:solidFill>
                  </a:rPr>
                  <a:t>♤</a:t>
                </a:r>
                <a:endParaRPr sz="3500">
                  <a:solidFill>
                    <a:srgbClr val="FFFFFF"/>
                  </a:solidFill>
                </a:endParaRPr>
              </a:p>
            </p:txBody>
          </p:sp>
          <p:sp>
            <p:nvSpPr>
              <p:cNvPr id="912" name="Google Shape;912;p38"/>
              <p:cNvSpPr txBox="1"/>
              <p:nvPr/>
            </p:nvSpPr>
            <p:spPr>
              <a:xfrm>
                <a:off x="2653100" y="2901675"/>
                <a:ext cx="305100" cy="4287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rPr>
                  <a:t>♤</a:t>
                </a:r>
                <a:endParaRPr sz="1500">
                  <a:solidFill>
                    <a:srgbClr val="FFFFFF"/>
                  </a:solidFill>
                </a:endParaRPr>
              </a:p>
            </p:txBody>
          </p:sp>
          <p:sp>
            <p:nvSpPr>
              <p:cNvPr id="913" name="Google Shape;913;p38"/>
              <p:cNvSpPr txBox="1"/>
              <p:nvPr/>
            </p:nvSpPr>
            <p:spPr>
              <a:xfrm>
                <a:off x="2653100" y="2701950"/>
                <a:ext cx="305100" cy="4128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Comfortaa"/>
                    <a:ea typeface="Comfortaa"/>
                    <a:cs typeface="Comfortaa"/>
                    <a:sym typeface="Comfortaa"/>
                  </a:rPr>
                  <a:t>3</a:t>
                </a:r>
                <a:endParaRPr>
                  <a:solidFill>
                    <a:srgbClr val="FFFFFF"/>
                  </a:solidFill>
                  <a:latin typeface="Comfortaa"/>
                  <a:ea typeface="Comfortaa"/>
                  <a:cs typeface="Comfortaa"/>
                  <a:sym typeface="Comfortaa"/>
                </a:endParaRPr>
              </a:p>
            </p:txBody>
          </p:sp>
          <p:sp>
            <p:nvSpPr>
              <p:cNvPr id="914" name="Google Shape;914;p38"/>
              <p:cNvSpPr txBox="1"/>
              <p:nvPr/>
            </p:nvSpPr>
            <p:spPr>
              <a:xfrm rot="10800000">
                <a:off x="3586900" y="3975375"/>
                <a:ext cx="305100" cy="4287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rPr>
                  <a:t>♤</a:t>
                </a:r>
                <a:endParaRPr sz="1500">
                  <a:solidFill>
                    <a:srgbClr val="FFFFFF"/>
                  </a:solidFill>
                </a:endParaRPr>
              </a:p>
            </p:txBody>
          </p:sp>
          <p:sp>
            <p:nvSpPr>
              <p:cNvPr id="915" name="Google Shape;915;p38"/>
              <p:cNvSpPr txBox="1"/>
              <p:nvPr/>
            </p:nvSpPr>
            <p:spPr>
              <a:xfrm rot="10800000">
                <a:off x="3586900" y="4191000"/>
                <a:ext cx="305100" cy="4128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Comfortaa"/>
                    <a:ea typeface="Comfortaa"/>
                    <a:cs typeface="Comfortaa"/>
                    <a:sym typeface="Comfortaa"/>
                  </a:rPr>
                  <a:t>3</a:t>
                </a:r>
                <a:endParaRPr>
                  <a:solidFill>
                    <a:srgbClr val="FFFFFF"/>
                  </a:solidFill>
                  <a:latin typeface="Comfortaa"/>
                  <a:ea typeface="Comfortaa"/>
                  <a:cs typeface="Comfortaa"/>
                  <a:sym typeface="Comfortaa"/>
                </a:endParaRPr>
              </a:p>
            </p:txBody>
          </p:sp>
        </p:grpSp>
        <p:sp>
          <p:nvSpPr>
            <p:cNvPr id="916" name="Google Shape;916;p38"/>
            <p:cNvSpPr txBox="1"/>
            <p:nvPr/>
          </p:nvSpPr>
          <p:spPr>
            <a:xfrm rot="-607819">
              <a:off x="903844" y="2794268"/>
              <a:ext cx="643025" cy="746305"/>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FFFF"/>
                  </a:solidFill>
                </a:rPr>
                <a:t>♤</a:t>
              </a:r>
              <a:endParaRPr sz="3500">
                <a:solidFill>
                  <a:srgbClr val="FFFFFF"/>
                </a:solidFill>
              </a:endParaRPr>
            </a:p>
          </p:txBody>
        </p:sp>
        <p:sp>
          <p:nvSpPr>
            <p:cNvPr id="917" name="Google Shape;917;p38"/>
            <p:cNvSpPr txBox="1"/>
            <p:nvPr/>
          </p:nvSpPr>
          <p:spPr>
            <a:xfrm rot="-607819">
              <a:off x="1082889" y="3796145"/>
              <a:ext cx="643025" cy="746305"/>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FFFF"/>
                  </a:solidFill>
                </a:rPr>
                <a:t>♤</a:t>
              </a:r>
              <a:endParaRPr sz="3500">
                <a:solidFill>
                  <a:srgbClr val="FFFFFF"/>
                </a:solidFill>
              </a:endParaRPr>
            </a:p>
          </p:txBody>
        </p:sp>
      </p:grpSp>
      <p:grpSp>
        <p:nvGrpSpPr>
          <p:cNvPr id="918" name="Google Shape;918;p38"/>
          <p:cNvGrpSpPr/>
          <p:nvPr/>
        </p:nvGrpSpPr>
        <p:grpSpPr>
          <a:xfrm rot="-1071251">
            <a:off x="7489623" y="2005415"/>
            <a:ext cx="1278530" cy="1888520"/>
            <a:chOff x="3927909" y="2664326"/>
            <a:chExt cx="1370601" cy="1977117"/>
          </a:xfrm>
        </p:grpSpPr>
        <p:grpSp>
          <p:nvGrpSpPr>
            <p:cNvPr id="919" name="Google Shape;919;p38"/>
            <p:cNvGrpSpPr/>
            <p:nvPr/>
          </p:nvGrpSpPr>
          <p:grpSpPr>
            <a:xfrm rot="217068">
              <a:off x="3986663" y="2701967"/>
              <a:ext cx="1253091" cy="1901836"/>
              <a:chOff x="2638950" y="2701950"/>
              <a:chExt cx="1253100" cy="1901850"/>
            </a:xfrm>
          </p:grpSpPr>
          <p:sp>
            <p:nvSpPr>
              <p:cNvPr id="920" name="Google Shape;920;p38"/>
              <p:cNvSpPr/>
              <p:nvPr/>
            </p:nvSpPr>
            <p:spPr>
              <a:xfrm>
                <a:off x="2638950" y="2711400"/>
                <a:ext cx="1253100" cy="1892400"/>
              </a:xfrm>
              <a:prstGeom prst="roundRect">
                <a:avLst>
                  <a:gd fmla="val 16667" name="adj"/>
                </a:avLst>
              </a:prstGeom>
              <a:noFill/>
              <a:ln cap="flat" cmpd="sng" w="28575">
                <a:solidFill>
                  <a:srgbClr val="FFFFFF"/>
                </a:solidFill>
                <a:prstDash val="solid"/>
                <a:round/>
                <a:headEnd len="sm" w="sm" type="none"/>
                <a:tailEnd len="sm" w="sm" type="none"/>
              </a:ln>
              <a:effectLst>
                <a:outerShdw blurRad="42863" rotWithShape="0" algn="bl">
                  <a:srgbClr val="FF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txBox="1"/>
              <p:nvPr/>
            </p:nvSpPr>
            <p:spPr>
              <a:xfrm>
                <a:off x="2944000" y="3295950"/>
                <a:ext cx="642900" cy="7593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FFFF"/>
                    </a:solidFill>
                  </a:rPr>
                  <a:t>♧</a:t>
                </a:r>
                <a:endParaRPr sz="3500">
                  <a:solidFill>
                    <a:srgbClr val="FFFFFF"/>
                  </a:solidFill>
                </a:endParaRPr>
              </a:p>
            </p:txBody>
          </p:sp>
          <p:sp>
            <p:nvSpPr>
              <p:cNvPr id="922" name="Google Shape;922;p38"/>
              <p:cNvSpPr txBox="1"/>
              <p:nvPr/>
            </p:nvSpPr>
            <p:spPr>
              <a:xfrm>
                <a:off x="2653100" y="2901675"/>
                <a:ext cx="305100" cy="4362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rPr>
                  <a:t>♧</a:t>
                </a:r>
                <a:endParaRPr sz="1500">
                  <a:solidFill>
                    <a:srgbClr val="FFFFFF"/>
                  </a:solidFill>
                </a:endParaRPr>
              </a:p>
            </p:txBody>
          </p:sp>
          <p:sp>
            <p:nvSpPr>
              <p:cNvPr id="923" name="Google Shape;923;p38"/>
              <p:cNvSpPr txBox="1"/>
              <p:nvPr/>
            </p:nvSpPr>
            <p:spPr>
              <a:xfrm>
                <a:off x="2653100" y="2701950"/>
                <a:ext cx="305100" cy="4200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Comfortaa"/>
                    <a:ea typeface="Comfortaa"/>
                    <a:cs typeface="Comfortaa"/>
                    <a:sym typeface="Comfortaa"/>
                  </a:rPr>
                  <a:t>3</a:t>
                </a:r>
                <a:endParaRPr>
                  <a:solidFill>
                    <a:srgbClr val="FFFFFF"/>
                  </a:solidFill>
                  <a:latin typeface="Comfortaa"/>
                  <a:ea typeface="Comfortaa"/>
                  <a:cs typeface="Comfortaa"/>
                  <a:sym typeface="Comfortaa"/>
                </a:endParaRPr>
              </a:p>
            </p:txBody>
          </p:sp>
          <p:sp>
            <p:nvSpPr>
              <p:cNvPr id="924" name="Google Shape;924;p38"/>
              <p:cNvSpPr txBox="1"/>
              <p:nvPr/>
            </p:nvSpPr>
            <p:spPr>
              <a:xfrm rot="10800000">
                <a:off x="3586900" y="3967875"/>
                <a:ext cx="305100" cy="4362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rPr>
                  <a:t>♧</a:t>
                </a:r>
                <a:endParaRPr sz="1500">
                  <a:solidFill>
                    <a:srgbClr val="FFFFFF"/>
                  </a:solidFill>
                </a:endParaRPr>
              </a:p>
            </p:txBody>
          </p:sp>
          <p:sp>
            <p:nvSpPr>
              <p:cNvPr id="925" name="Google Shape;925;p38"/>
              <p:cNvSpPr txBox="1"/>
              <p:nvPr/>
            </p:nvSpPr>
            <p:spPr>
              <a:xfrm rot="10800000">
                <a:off x="3586900" y="4183800"/>
                <a:ext cx="305100" cy="420000"/>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Comfortaa"/>
                    <a:ea typeface="Comfortaa"/>
                    <a:cs typeface="Comfortaa"/>
                    <a:sym typeface="Comfortaa"/>
                  </a:rPr>
                  <a:t>3</a:t>
                </a:r>
                <a:endParaRPr>
                  <a:solidFill>
                    <a:srgbClr val="FFFFFF"/>
                  </a:solidFill>
                  <a:latin typeface="Comfortaa"/>
                  <a:ea typeface="Comfortaa"/>
                  <a:cs typeface="Comfortaa"/>
                  <a:sym typeface="Comfortaa"/>
                </a:endParaRPr>
              </a:p>
            </p:txBody>
          </p:sp>
        </p:grpSp>
        <p:sp>
          <p:nvSpPr>
            <p:cNvPr id="926" name="Google Shape;926;p38"/>
            <p:cNvSpPr txBox="1"/>
            <p:nvPr/>
          </p:nvSpPr>
          <p:spPr>
            <a:xfrm rot="216681">
              <a:off x="4320483" y="2815850"/>
              <a:ext cx="642977" cy="759338"/>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FFFF"/>
                  </a:solidFill>
                </a:rPr>
                <a:t>♧</a:t>
              </a:r>
              <a:endParaRPr sz="3500">
                <a:solidFill>
                  <a:srgbClr val="FFFFFF"/>
                </a:solidFill>
              </a:endParaRPr>
            </a:p>
          </p:txBody>
        </p:sp>
        <p:sp>
          <p:nvSpPr>
            <p:cNvPr id="927" name="Google Shape;927;p38"/>
            <p:cNvSpPr txBox="1"/>
            <p:nvPr/>
          </p:nvSpPr>
          <p:spPr>
            <a:xfrm rot="216681">
              <a:off x="4258066" y="3803204"/>
              <a:ext cx="642977" cy="759338"/>
            </a:xfrm>
            <a:prstGeom prst="rect">
              <a:avLst/>
            </a:prstGeom>
            <a:noFill/>
            <a:ln>
              <a:noFill/>
            </a:ln>
            <a:effectLst>
              <a:outerShdw blurRad="57150" rotWithShape="0" algn="bl">
                <a:srgbClr val="FFFFFF"/>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rgbClr val="FFFFFF"/>
                  </a:solidFill>
                </a:rPr>
                <a:t>♧</a:t>
              </a:r>
              <a:endParaRPr sz="3500">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Our Data</a:t>
            </a:r>
            <a:endParaRPr sz="4400"/>
          </a:p>
        </p:txBody>
      </p:sp>
      <p:sp>
        <p:nvSpPr>
          <p:cNvPr id="682" name="Google Shape;682;p25"/>
          <p:cNvSpPr txBox="1"/>
          <p:nvPr>
            <p:ph idx="3" type="subTitle"/>
          </p:nvPr>
        </p:nvSpPr>
        <p:spPr>
          <a:xfrm>
            <a:off x="1206600" y="1017725"/>
            <a:ext cx="6098700" cy="32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23850" lvl="0" marL="457200" rtl="0" algn="l">
              <a:spcBef>
                <a:spcPts val="0"/>
              </a:spcBef>
              <a:spcAft>
                <a:spcPts val="0"/>
              </a:spcAft>
              <a:buClr>
                <a:schemeClr val="accent3"/>
              </a:buClr>
              <a:buSzPts val="1500"/>
              <a:buChar char="●"/>
            </a:pPr>
            <a:r>
              <a:rPr lang="en" sz="1500"/>
              <a:t>UCI Machine Learning Repository - Poker Hand Dataset</a:t>
            </a:r>
            <a:endParaRPr sz="1500"/>
          </a:p>
          <a:p>
            <a:pPr indent="-323850" lvl="0" marL="457200" rtl="0" algn="l">
              <a:spcBef>
                <a:spcPts val="0"/>
              </a:spcBef>
              <a:spcAft>
                <a:spcPts val="0"/>
              </a:spcAft>
              <a:buClr>
                <a:schemeClr val="accent3"/>
              </a:buClr>
              <a:buSzPts val="1500"/>
              <a:buChar char="●"/>
            </a:pPr>
            <a:r>
              <a:rPr lang="en" sz="1500"/>
              <a:t>What it Represents:</a:t>
            </a:r>
            <a:endParaRPr sz="1500"/>
          </a:p>
          <a:p>
            <a:pPr indent="-323850" lvl="1" marL="914400" rtl="0" algn="l">
              <a:spcBef>
                <a:spcPts val="0"/>
              </a:spcBef>
              <a:spcAft>
                <a:spcPts val="0"/>
              </a:spcAft>
              <a:buClr>
                <a:schemeClr val="accent3"/>
              </a:buClr>
              <a:buSzPts val="1500"/>
              <a:buChar char="○"/>
            </a:pPr>
            <a:r>
              <a:rPr lang="en" sz="1500">
                <a:solidFill>
                  <a:schemeClr val="accent3"/>
                </a:solidFill>
              </a:rPr>
              <a:t>1,025,010 poker hand samples</a:t>
            </a:r>
            <a:endParaRPr sz="1500">
              <a:solidFill>
                <a:schemeClr val="accent3"/>
              </a:solidFill>
            </a:endParaRPr>
          </a:p>
          <a:p>
            <a:pPr indent="-323850" lvl="1" marL="914400" rtl="0" algn="l">
              <a:spcBef>
                <a:spcPts val="0"/>
              </a:spcBef>
              <a:spcAft>
                <a:spcPts val="0"/>
              </a:spcAft>
              <a:buClr>
                <a:schemeClr val="accent3"/>
              </a:buClr>
              <a:buSzPts val="1500"/>
              <a:buChar char="○"/>
            </a:pPr>
            <a:r>
              <a:rPr lang="en" sz="1500">
                <a:solidFill>
                  <a:schemeClr val="accent3"/>
                </a:solidFill>
              </a:rPr>
              <a:t>10 possible hand classes (e.g., "One pair", "Straight", "Royal flush")</a:t>
            </a:r>
            <a:endParaRPr sz="1500">
              <a:solidFill>
                <a:schemeClr val="accent3"/>
              </a:solidFill>
            </a:endParaRPr>
          </a:p>
          <a:p>
            <a:pPr indent="-323850" lvl="1" marL="914400" rtl="0" algn="l">
              <a:spcBef>
                <a:spcPts val="0"/>
              </a:spcBef>
              <a:spcAft>
                <a:spcPts val="0"/>
              </a:spcAft>
              <a:buClr>
                <a:schemeClr val="accent3"/>
              </a:buClr>
              <a:buSzPts val="1500"/>
              <a:buChar char="○"/>
            </a:pPr>
            <a:r>
              <a:rPr lang="en" sz="1500">
                <a:solidFill>
                  <a:schemeClr val="accent3"/>
                </a:solidFill>
              </a:rPr>
              <a:t>Features: 5 card values (C1, C2, C3, C4, C5) and 5 suits (S1, S2, S3, S4, S5)</a:t>
            </a:r>
            <a:endParaRPr sz="1500"/>
          </a:p>
        </p:txBody>
      </p:sp>
      <p:pic>
        <p:nvPicPr>
          <p:cNvPr id="683" name="Google Shape;683;p25"/>
          <p:cNvPicPr preferRelativeResize="0"/>
          <p:nvPr/>
        </p:nvPicPr>
        <p:blipFill rotWithShape="1">
          <a:blip r:embed="rId3">
            <a:alphaModFix/>
          </a:blip>
          <a:srcRect b="21225" l="15362" r="11415" t="29099"/>
          <a:stretch/>
        </p:blipFill>
        <p:spPr>
          <a:xfrm>
            <a:off x="7314113" y="3812200"/>
            <a:ext cx="1739014" cy="1196825"/>
          </a:xfrm>
          <a:prstGeom prst="rect">
            <a:avLst/>
          </a:prstGeom>
          <a:noFill/>
          <a:ln>
            <a:noFill/>
          </a:ln>
        </p:spPr>
      </p:pic>
      <p:pic>
        <p:nvPicPr>
          <p:cNvPr id="684" name="Google Shape;684;p25"/>
          <p:cNvPicPr preferRelativeResize="0"/>
          <p:nvPr/>
        </p:nvPicPr>
        <p:blipFill rotWithShape="1">
          <a:blip r:embed="rId4">
            <a:alphaModFix amt="55000"/>
          </a:blip>
          <a:srcRect b="5043" l="11418" r="5895" t="24013"/>
          <a:stretch/>
        </p:blipFill>
        <p:spPr>
          <a:xfrm rot="580433">
            <a:off x="73262" y="44775"/>
            <a:ext cx="2374025" cy="2068899"/>
          </a:xfrm>
          <a:prstGeom prst="rect">
            <a:avLst/>
          </a:prstGeom>
          <a:noFill/>
          <a:ln>
            <a:noFill/>
          </a:ln>
        </p:spPr>
      </p:pic>
      <p:pic>
        <p:nvPicPr>
          <p:cNvPr id="685" name="Google Shape;685;p25"/>
          <p:cNvPicPr preferRelativeResize="0"/>
          <p:nvPr/>
        </p:nvPicPr>
        <p:blipFill rotWithShape="1">
          <a:blip r:embed="rId5">
            <a:alphaModFix/>
          </a:blip>
          <a:srcRect b="11443" l="8842" r="8211" t="25852"/>
          <a:stretch/>
        </p:blipFill>
        <p:spPr>
          <a:xfrm>
            <a:off x="6861226" y="77226"/>
            <a:ext cx="1798550" cy="1380851"/>
          </a:xfrm>
          <a:prstGeom prst="rect">
            <a:avLst/>
          </a:prstGeom>
          <a:noFill/>
          <a:ln>
            <a:noFill/>
          </a:ln>
        </p:spPr>
      </p:pic>
      <p:sp>
        <p:nvSpPr>
          <p:cNvPr id="686" name="Google Shape;686;p25"/>
          <p:cNvSpPr/>
          <p:nvPr/>
        </p:nvSpPr>
        <p:spPr>
          <a:xfrm>
            <a:off x="588888" y="4247534"/>
            <a:ext cx="617700" cy="617700"/>
          </a:xfrm>
          <a:prstGeom prst="star4">
            <a:avLst>
              <a:gd fmla="val 12500" name="adj"/>
            </a:avLst>
          </a:prstGeom>
          <a:noFill/>
          <a:ln cap="flat" cmpd="sng" w="19050">
            <a:solidFill>
              <a:schemeClr val="dk2"/>
            </a:solidFill>
            <a:prstDash val="solid"/>
            <a:round/>
            <a:headEnd len="sm" w="sm" type="none"/>
            <a:tailEnd len="sm" w="sm" type="none"/>
          </a:ln>
          <a:effectLst>
            <a:outerShdw blurRad="57150" rotWithShape="0" algn="bl" dist="19050">
              <a:schemeClr val="dk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1094374" y="4075426"/>
            <a:ext cx="331800" cy="332100"/>
          </a:xfrm>
          <a:prstGeom prst="star4">
            <a:avLst>
              <a:gd fmla="val 12500" name="adj"/>
            </a:avLst>
          </a:prstGeom>
          <a:noFill/>
          <a:ln cap="flat" cmpd="sng" w="19050">
            <a:solidFill>
              <a:schemeClr val="lt2"/>
            </a:solidFill>
            <a:prstDash val="solid"/>
            <a:round/>
            <a:headEnd len="sm" w="sm" type="none"/>
            <a:tailEnd len="sm" w="sm" type="none"/>
          </a:ln>
          <a:effectLst>
            <a:outerShdw blurRad="57150" rotWithShape="0" algn="bl" dist="19050">
              <a:schemeClr val="l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rot="-2700000">
            <a:off x="7046794" y="4739836"/>
            <a:ext cx="214253" cy="214253"/>
          </a:xfrm>
          <a:prstGeom prst="star4">
            <a:avLst>
              <a:gd fmla="val 0" name="adj"/>
            </a:avLst>
          </a:prstGeom>
          <a:noFill/>
          <a:ln cap="flat" cmpd="sng" w="19050">
            <a:solidFill>
              <a:schemeClr val="lt2"/>
            </a:solidFill>
            <a:prstDash val="solid"/>
            <a:round/>
            <a:headEnd len="sm" w="sm" type="none"/>
            <a:tailEnd len="sm" w="sm" type="none"/>
          </a:ln>
          <a:effectLst>
            <a:outerShdw blurRad="14287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rot="-2700000">
            <a:off x="8183967" y="3332470"/>
            <a:ext cx="419173" cy="418961"/>
          </a:xfrm>
          <a:prstGeom prst="star4">
            <a:avLst>
              <a:gd fmla="val 0" name="adj"/>
            </a:avLst>
          </a:prstGeom>
          <a:noFill/>
          <a:ln cap="flat" cmpd="sng" w="19050">
            <a:solidFill>
              <a:schemeClr val="lt1"/>
            </a:solidFill>
            <a:prstDash val="solid"/>
            <a:round/>
            <a:headEnd len="sm" w="sm" type="none"/>
            <a:tailEnd len="sm" w="sm" type="none"/>
          </a:ln>
          <a:effectLst>
            <a:outerShdw blurRad="142875" rotWithShape="0" algn="bl">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0" name="Google Shape;690;p25"/>
          <p:cNvPicPr preferRelativeResize="0"/>
          <p:nvPr/>
        </p:nvPicPr>
        <p:blipFill>
          <a:blip r:embed="rId6">
            <a:alphaModFix/>
          </a:blip>
          <a:stretch>
            <a:fillRect/>
          </a:stretch>
        </p:blipFill>
        <p:spPr>
          <a:xfrm>
            <a:off x="1759888" y="3092475"/>
            <a:ext cx="5624226" cy="1264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26"/>
          <p:cNvPicPr preferRelativeResize="0"/>
          <p:nvPr/>
        </p:nvPicPr>
        <p:blipFill rotWithShape="1">
          <a:blip r:embed="rId3">
            <a:alphaModFix amt="65000"/>
          </a:blip>
          <a:srcRect b="21975" l="31099" r="16552" t="19359"/>
          <a:stretch/>
        </p:blipFill>
        <p:spPr>
          <a:xfrm>
            <a:off x="121202" y="55000"/>
            <a:ext cx="2478724" cy="1562300"/>
          </a:xfrm>
          <a:prstGeom prst="rect">
            <a:avLst/>
          </a:prstGeom>
          <a:noFill/>
          <a:ln>
            <a:noFill/>
          </a:ln>
        </p:spPr>
      </p:pic>
      <p:sp>
        <p:nvSpPr>
          <p:cNvPr id="696" name="Google Shape;696;p26"/>
          <p:cNvSpPr txBox="1"/>
          <p:nvPr>
            <p:ph type="title"/>
          </p:nvPr>
        </p:nvSpPr>
        <p:spPr>
          <a:xfrm>
            <a:off x="720000" y="330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to Play Poker</a:t>
            </a:r>
            <a:endParaRPr/>
          </a:p>
        </p:txBody>
      </p:sp>
      <p:sp>
        <p:nvSpPr>
          <p:cNvPr id="697" name="Google Shape;697;p26"/>
          <p:cNvSpPr txBox="1"/>
          <p:nvPr>
            <p:ph idx="1" type="body"/>
          </p:nvPr>
        </p:nvSpPr>
        <p:spPr>
          <a:xfrm>
            <a:off x="534450" y="1515900"/>
            <a:ext cx="2200800" cy="32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Have the best possible hand out of 5 cards.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How it Helps with the Model: </a:t>
            </a:r>
            <a:r>
              <a:rPr lang="en"/>
              <a:t>The model is trained to categorize the hand based on the values and suits of the 5 cards. </a:t>
            </a:r>
            <a:endParaRPr/>
          </a:p>
          <a:p>
            <a:pPr indent="0" lvl="0" marL="0" rtl="0" algn="l">
              <a:spcBef>
                <a:spcPts val="0"/>
              </a:spcBef>
              <a:spcAft>
                <a:spcPts val="0"/>
              </a:spcAft>
              <a:buNone/>
            </a:pPr>
            <a:r>
              <a:rPr lang="en"/>
              <a:t>(Categories in image →)</a:t>
            </a:r>
            <a:endParaRPr/>
          </a:p>
        </p:txBody>
      </p:sp>
      <p:sp>
        <p:nvSpPr>
          <p:cNvPr id="698" name="Google Shape;698;p26"/>
          <p:cNvSpPr/>
          <p:nvPr/>
        </p:nvSpPr>
        <p:spPr>
          <a:xfrm>
            <a:off x="8076400" y="1334125"/>
            <a:ext cx="536700" cy="536700"/>
          </a:xfrm>
          <a:prstGeom prst="star4">
            <a:avLst>
              <a:gd fmla="val 12500" name="adj"/>
            </a:avLst>
          </a:prstGeom>
          <a:noFill/>
          <a:ln cap="flat" cmpd="sng" w="19050">
            <a:solidFill>
              <a:schemeClr val="accent1"/>
            </a:solidFill>
            <a:prstDash val="solid"/>
            <a:round/>
            <a:headEnd len="sm" w="sm" type="none"/>
            <a:tailEnd len="sm" w="sm" type="none"/>
          </a:ln>
          <a:effectLst>
            <a:outerShdw blurRad="57150" rotWithShape="0" algn="bl" dist="19050">
              <a:schemeClr val="accen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7787021" y="874355"/>
            <a:ext cx="352500" cy="352500"/>
          </a:xfrm>
          <a:prstGeom prst="star4">
            <a:avLst>
              <a:gd fmla="val 0" name="adj"/>
            </a:avLst>
          </a:prstGeom>
          <a:noFill/>
          <a:ln cap="flat" cmpd="sng" w="9525">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8458500" y="4651875"/>
            <a:ext cx="297900" cy="297900"/>
          </a:xfrm>
          <a:prstGeom prst="star4">
            <a:avLst>
              <a:gd fmla="val 12500" name="adj"/>
            </a:avLst>
          </a:prstGeom>
          <a:noFill/>
          <a:ln cap="flat" cmpd="sng" w="19050">
            <a:solidFill>
              <a:schemeClr val="accent3"/>
            </a:solidFill>
            <a:prstDash val="solid"/>
            <a:round/>
            <a:headEnd len="sm" w="sm" type="none"/>
            <a:tailEnd len="sm" w="sm" type="none"/>
          </a:ln>
          <a:effectLst>
            <a:outerShdw blurRad="57150" rotWithShape="0" algn="bl" dist="19050">
              <a:schemeClr val="accent2">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8305374" y="4405877"/>
            <a:ext cx="246000" cy="246000"/>
          </a:xfrm>
          <a:prstGeom prst="star4">
            <a:avLst>
              <a:gd fmla="val 0" name="adj"/>
            </a:avLst>
          </a:prstGeom>
          <a:noFill/>
          <a:ln cap="flat" cmpd="sng" w="19050">
            <a:solidFill>
              <a:schemeClr val="dk2"/>
            </a:solidFill>
            <a:prstDash val="solid"/>
            <a:round/>
            <a:headEnd len="sm" w="sm" type="none"/>
            <a:tailEnd len="sm" w="sm" type="none"/>
          </a:ln>
          <a:effectLst>
            <a:outerShdw blurRad="142875"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2" name="Google Shape;702;p26"/>
          <p:cNvPicPr preferRelativeResize="0"/>
          <p:nvPr/>
        </p:nvPicPr>
        <p:blipFill rotWithShape="1">
          <a:blip r:embed="rId4">
            <a:alphaModFix/>
          </a:blip>
          <a:srcRect b="11442" l="8842" r="8211" t="6885"/>
          <a:stretch/>
        </p:blipFill>
        <p:spPr>
          <a:xfrm>
            <a:off x="7708175" y="-282662"/>
            <a:ext cx="1798550" cy="1798551"/>
          </a:xfrm>
          <a:prstGeom prst="rect">
            <a:avLst/>
          </a:prstGeom>
          <a:noFill/>
          <a:ln>
            <a:noFill/>
          </a:ln>
        </p:spPr>
      </p:pic>
      <p:pic>
        <p:nvPicPr>
          <p:cNvPr id="703" name="Google Shape;703;p26"/>
          <p:cNvPicPr preferRelativeResize="0"/>
          <p:nvPr/>
        </p:nvPicPr>
        <p:blipFill rotWithShape="1">
          <a:blip r:embed="rId5">
            <a:alphaModFix/>
          </a:blip>
          <a:srcRect b="1380" l="0" r="0" t="1409"/>
          <a:stretch/>
        </p:blipFill>
        <p:spPr>
          <a:xfrm>
            <a:off x="2811313" y="1210275"/>
            <a:ext cx="5418000" cy="34416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7"/>
          <p:cNvSpPr txBox="1"/>
          <p:nvPr>
            <p:ph idx="1" type="subTitle"/>
          </p:nvPr>
        </p:nvSpPr>
        <p:spPr>
          <a:xfrm>
            <a:off x="1692975" y="1243200"/>
            <a:ext cx="5900100" cy="34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Input:</a:t>
            </a:r>
            <a:endParaRPr b="1"/>
          </a:p>
          <a:p>
            <a:pPr indent="-317500" lvl="0" marL="457200" rtl="0" algn="l">
              <a:spcBef>
                <a:spcPts val="0"/>
              </a:spcBef>
              <a:spcAft>
                <a:spcPts val="0"/>
              </a:spcAft>
              <a:buClr>
                <a:schemeClr val="accent3"/>
              </a:buClr>
              <a:buSzPts val="1400"/>
              <a:buChar char="●"/>
            </a:pPr>
            <a:r>
              <a:rPr lang="en"/>
              <a:t>The model uses poker hands as input data. Each hand is represented by the ranks (e.g., 2, 10, King) and suits (e.g. clubs, hearts, spades, diamonds) of 5 cards.</a:t>
            </a:r>
            <a:endParaRPr/>
          </a:p>
          <a:p>
            <a:pPr indent="0" lvl="0" marL="0" rtl="0" algn="l">
              <a:spcBef>
                <a:spcPts val="0"/>
              </a:spcBef>
              <a:spcAft>
                <a:spcPts val="0"/>
              </a:spcAft>
              <a:buNone/>
            </a:pPr>
            <a:r>
              <a:rPr b="1" lang="en"/>
              <a:t>Model Learning:</a:t>
            </a:r>
            <a:endParaRPr b="1"/>
          </a:p>
          <a:p>
            <a:pPr indent="-317500" lvl="0" marL="457200" rtl="0" algn="l">
              <a:spcBef>
                <a:spcPts val="0"/>
              </a:spcBef>
              <a:spcAft>
                <a:spcPts val="0"/>
              </a:spcAft>
              <a:buClr>
                <a:schemeClr val="accent3"/>
              </a:buClr>
              <a:buSzPts val="1400"/>
              <a:buChar char="●"/>
            </a:pPr>
            <a:r>
              <a:rPr lang="en"/>
              <a:t>The model learns by looking at many examples of hands and their corresponding </a:t>
            </a:r>
            <a:r>
              <a:rPr b="1" i="1" lang="en"/>
              <a:t>categories</a:t>
            </a:r>
            <a:r>
              <a:rPr lang="en"/>
              <a:t> (e.g., "One Pair," "Full House," “Royal Flush”).</a:t>
            </a:r>
            <a:endParaRPr/>
          </a:p>
          <a:p>
            <a:pPr indent="0" lvl="0" marL="0" rtl="0" algn="l">
              <a:spcBef>
                <a:spcPts val="0"/>
              </a:spcBef>
              <a:spcAft>
                <a:spcPts val="0"/>
              </a:spcAft>
              <a:buNone/>
            </a:pPr>
            <a:r>
              <a:rPr b="1" lang="en"/>
              <a:t>Prediction:</a:t>
            </a:r>
            <a:endParaRPr b="1"/>
          </a:p>
          <a:p>
            <a:pPr indent="-317500" lvl="0" marL="457200" rtl="0" algn="l">
              <a:spcBef>
                <a:spcPts val="0"/>
              </a:spcBef>
              <a:spcAft>
                <a:spcPts val="0"/>
              </a:spcAft>
              <a:buClr>
                <a:schemeClr val="accent3"/>
              </a:buClr>
              <a:buSzPts val="1400"/>
              <a:buChar char="●"/>
            </a:pPr>
            <a:r>
              <a:rPr lang="en"/>
              <a:t>Once trained, the model can predict the </a:t>
            </a:r>
            <a:r>
              <a:rPr b="1" i="1" lang="en"/>
              <a:t>category</a:t>
            </a:r>
            <a:r>
              <a:rPr lang="en"/>
              <a:t> of a new, unseen hand by analyzing its features and matching them to what it learned from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9" name="Google Shape;709;p27"/>
          <p:cNvSpPr txBox="1"/>
          <p:nvPr>
            <p:ph type="title"/>
          </p:nvPr>
        </p:nvSpPr>
        <p:spPr>
          <a:xfrm>
            <a:off x="1692975" y="367250"/>
            <a:ext cx="5900100" cy="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Project Goal: Teaching a Model to classify poker hands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grpSp>
        <p:nvGrpSpPr>
          <p:cNvPr id="714" name="Google Shape;714;p28"/>
          <p:cNvGrpSpPr/>
          <p:nvPr/>
        </p:nvGrpSpPr>
        <p:grpSpPr>
          <a:xfrm>
            <a:off x="2024976" y="1274913"/>
            <a:ext cx="1132500" cy="572700"/>
            <a:chOff x="2024976" y="1274913"/>
            <a:chExt cx="1132500" cy="572700"/>
          </a:xfrm>
        </p:grpSpPr>
        <p:sp>
          <p:nvSpPr>
            <p:cNvPr id="715" name="Google Shape;715;p28"/>
            <p:cNvSpPr/>
            <p:nvPr/>
          </p:nvSpPr>
          <p:spPr>
            <a:xfrm>
              <a:off x="2101176" y="13511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2024976" y="12749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3"/>
                  </a:solidFill>
                  <a:latin typeface="Staatliches"/>
                  <a:ea typeface="Staatliches"/>
                  <a:cs typeface="Staatliches"/>
                  <a:sym typeface="Staatliches"/>
                </a:rPr>
                <a:t>01</a:t>
              </a:r>
              <a:endParaRPr sz="3000">
                <a:solidFill>
                  <a:schemeClr val="accent3"/>
                </a:solidFill>
                <a:latin typeface="Staatliches"/>
                <a:ea typeface="Staatliches"/>
                <a:cs typeface="Staatliches"/>
                <a:sym typeface="Staatliches"/>
              </a:endParaRPr>
            </a:p>
          </p:txBody>
        </p:sp>
      </p:grpSp>
      <p:grpSp>
        <p:nvGrpSpPr>
          <p:cNvPr id="717" name="Google Shape;717;p28"/>
          <p:cNvGrpSpPr/>
          <p:nvPr/>
        </p:nvGrpSpPr>
        <p:grpSpPr>
          <a:xfrm>
            <a:off x="6233776" y="3099538"/>
            <a:ext cx="1132500" cy="572700"/>
            <a:chOff x="2024976" y="1274913"/>
            <a:chExt cx="1132500" cy="572700"/>
          </a:xfrm>
        </p:grpSpPr>
        <p:sp>
          <p:nvSpPr>
            <p:cNvPr id="718" name="Google Shape;718;p28"/>
            <p:cNvSpPr/>
            <p:nvPr/>
          </p:nvSpPr>
          <p:spPr>
            <a:xfrm>
              <a:off x="2101176" y="13511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3"/>
                </a:solidFill>
                <a:latin typeface="Staatliches"/>
                <a:ea typeface="Staatliches"/>
                <a:cs typeface="Staatliches"/>
                <a:sym typeface="Staatliches"/>
              </a:endParaRPr>
            </a:p>
          </p:txBody>
        </p:sp>
        <p:sp>
          <p:nvSpPr>
            <p:cNvPr id="719" name="Google Shape;719;p28"/>
            <p:cNvSpPr/>
            <p:nvPr/>
          </p:nvSpPr>
          <p:spPr>
            <a:xfrm>
              <a:off x="2024976" y="12749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3"/>
                  </a:solidFill>
                  <a:latin typeface="Staatliches"/>
                  <a:ea typeface="Staatliches"/>
                  <a:cs typeface="Staatliches"/>
                  <a:sym typeface="Staatliches"/>
                </a:rPr>
                <a:t>04</a:t>
              </a:r>
              <a:endParaRPr sz="3000">
                <a:solidFill>
                  <a:schemeClr val="accent3"/>
                </a:solidFill>
                <a:latin typeface="Staatliches"/>
                <a:ea typeface="Staatliches"/>
                <a:cs typeface="Staatliches"/>
                <a:sym typeface="Staatliches"/>
              </a:endParaRPr>
            </a:p>
          </p:txBody>
        </p:sp>
      </p:grpSp>
      <p:grpSp>
        <p:nvGrpSpPr>
          <p:cNvPr id="720" name="Google Shape;720;p28"/>
          <p:cNvGrpSpPr/>
          <p:nvPr/>
        </p:nvGrpSpPr>
        <p:grpSpPr>
          <a:xfrm>
            <a:off x="6233776" y="1274913"/>
            <a:ext cx="1132500" cy="572700"/>
            <a:chOff x="2024976" y="1274913"/>
            <a:chExt cx="1132500" cy="572700"/>
          </a:xfrm>
        </p:grpSpPr>
        <p:sp>
          <p:nvSpPr>
            <p:cNvPr id="721" name="Google Shape;721;p28"/>
            <p:cNvSpPr/>
            <p:nvPr/>
          </p:nvSpPr>
          <p:spPr>
            <a:xfrm>
              <a:off x="2101176" y="13511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3"/>
                </a:solidFill>
                <a:latin typeface="Staatliches"/>
                <a:ea typeface="Staatliches"/>
                <a:cs typeface="Staatliches"/>
                <a:sym typeface="Staatliches"/>
              </a:endParaRPr>
            </a:p>
          </p:txBody>
        </p:sp>
        <p:sp>
          <p:nvSpPr>
            <p:cNvPr id="722" name="Google Shape;722;p28"/>
            <p:cNvSpPr/>
            <p:nvPr/>
          </p:nvSpPr>
          <p:spPr>
            <a:xfrm>
              <a:off x="2024976" y="12749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3"/>
                  </a:solidFill>
                  <a:latin typeface="Staatliches"/>
                  <a:ea typeface="Staatliches"/>
                  <a:cs typeface="Staatliches"/>
                  <a:sym typeface="Staatliches"/>
                </a:rPr>
                <a:t>02</a:t>
              </a:r>
              <a:endParaRPr sz="3000">
                <a:solidFill>
                  <a:schemeClr val="accent3"/>
                </a:solidFill>
                <a:latin typeface="Staatliches"/>
                <a:ea typeface="Staatliches"/>
                <a:cs typeface="Staatliches"/>
                <a:sym typeface="Staatliches"/>
              </a:endParaRPr>
            </a:p>
          </p:txBody>
        </p:sp>
      </p:grpSp>
      <p:grpSp>
        <p:nvGrpSpPr>
          <p:cNvPr id="723" name="Google Shape;723;p28"/>
          <p:cNvGrpSpPr/>
          <p:nvPr/>
        </p:nvGrpSpPr>
        <p:grpSpPr>
          <a:xfrm>
            <a:off x="2024976" y="3099538"/>
            <a:ext cx="1132500" cy="572700"/>
            <a:chOff x="2024976" y="1274913"/>
            <a:chExt cx="1132500" cy="572700"/>
          </a:xfrm>
        </p:grpSpPr>
        <p:sp>
          <p:nvSpPr>
            <p:cNvPr id="724" name="Google Shape;724;p28"/>
            <p:cNvSpPr/>
            <p:nvPr/>
          </p:nvSpPr>
          <p:spPr>
            <a:xfrm>
              <a:off x="2101176" y="13511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chemeClr val="accent3"/>
                </a:solidFill>
                <a:latin typeface="Staatliches"/>
                <a:ea typeface="Staatliches"/>
                <a:cs typeface="Staatliches"/>
                <a:sym typeface="Staatliches"/>
              </a:endParaRPr>
            </a:p>
          </p:txBody>
        </p:sp>
        <p:sp>
          <p:nvSpPr>
            <p:cNvPr id="725" name="Google Shape;725;p28"/>
            <p:cNvSpPr/>
            <p:nvPr/>
          </p:nvSpPr>
          <p:spPr>
            <a:xfrm>
              <a:off x="2024976" y="1274913"/>
              <a:ext cx="1056300" cy="496500"/>
            </a:xfrm>
            <a:prstGeom prst="roundRect">
              <a:avLst>
                <a:gd fmla="val 15347" name="adj"/>
              </a:avLst>
            </a:prstGeom>
            <a:noFill/>
            <a:ln cap="flat" cmpd="sng" w="19050">
              <a:solidFill>
                <a:schemeClr val="dk2"/>
              </a:solidFill>
              <a:prstDash val="solid"/>
              <a:round/>
              <a:headEnd len="sm" w="sm" type="none"/>
              <a:tailEnd len="sm" w="sm" type="none"/>
            </a:ln>
            <a:effectLst>
              <a:outerShdw blurRad="57150" rotWithShape="0" algn="bl" dir="5400000" dist="19050">
                <a:schemeClr val="dk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3"/>
                  </a:solidFill>
                  <a:latin typeface="Staatliches"/>
                  <a:ea typeface="Staatliches"/>
                  <a:cs typeface="Staatliches"/>
                  <a:sym typeface="Staatliches"/>
                </a:rPr>
                <a:t>03</a:t>
              </a:r>
              <a:endParaRPr sz="3000">
                <a:solidFill>
                  <a:schemeClr val="accent3"/>
                </a:solidFill>
                <a:latin typeface="Staatliches"/>
                <a:ea typeface="Staatliches"/>
                <a:cs typeface="Staatliches"/>
                <a:sym typeface="Staatliches"/>
              </a:endParaRPr>
            </a:p>
          </p:txBody>
        </p:sp>
      </p:grpSp>
      <p:sp>
        <p:nvSpPr>
          <p:cNvPr id="726" name="Google Shape;726;p28"/>
          <p:cNvSpPr txBox="1"/>
          <p:nvPr>
            <p:ph type="title"/>
          </p:nvPr>
        </p:nvSpPr>
        <p:spPr>
          <a:xfrm>
            <a:off x="720000" y="285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We Tried</a:t>
            </a:r>
            <a:endParaRPr b="0">
              <a:solidFill>
                <a:schemeClr val="accent3"/>
              </a:solidFill>
            </a:endParaRPr>
          </a:p>
        </p:txBody>
      </p:sp>
      <p:sp>
        <p:nvSpPr>
          <p:cNvPr id="727" name="Google Shape;727;p28"/>
          <p:cNvSpPr txBox="1"/>
          <p:nvPr>
            <p:ph idx="1" type="subTitle"/>
          </p:nvPr>
        </p:nvSpPr>
        <p:spPr>
          <a:xfrm>
            <a:off x="1415675" y="2263925"/>
            <a:ext cx="2274900" cy="5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50%</a:t>
            </a:r>
            <a:endParaRPr/>
          </a:p>
        </p:txBody>
      </p:sp>
      <p:sp>
        <p:nvSpPr>
          <p:cNvPr id="728" name="Google Shape;728;p28"/>
          <p:cNvSpPr txBox="1"/>
          <p:nvPr>
            <p:ph idx="2" type="subTitle"/>
          </p:nvPr>
        </p:nvSpPr>
        <p:spPr>
          <a:xfrm>
            <a:off x="5662576" y="2263926"/>
            <a:ext cx="2274900" cy="5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0 R^</a:t>
            </a:r>
            <a:r>
              <a:rPr lang="en" sz="1300"/>
              <a:t>2</a:t>
            </a:r>
            <a:endParaRPr sz="1300"/>
          </a:p>
          <a:p>
            <a:pPr indent="0" lvl="0" marL="0" rtl="0" algn="l">
              <a:spcBef>
                <a:spcPts val="0"/>
              </a:spcBef>
              <a:spcAft>
                <a:spcPts val="0"/>
              </a:spcAft>
              <a:buNone/>
            </a:pPr>
            <a:r>
              <a:t/>
            </a:r>
            <a:endParaRPr/>
          </a:p>
        </p:txBody>
      </p:sp>
      <p:sp>
        <p:nvSpPr>
          <p:cNvPr id="729" name="Google Shape;729;p28"/>
          <p:cNvSpPr txBox="1"/>
          <p:nvPr>
            <p:ph idx="3" type="subTitle"/>
          </p:nvPr>
        </p:nvSpPr>
        <p:spPr>
          <a:xfrm>
            <a:off x="1952975" y="4144091"/>
            <a:ext cx="2274900" cy="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92%</a:t>
            </a:r>
            <a:endParaRPr/>
          </a:p>
        </p:txBody>
      </p:sp>
      <p:sp>
        <p:nvSpPr>
          <p:cNvPr id="730" name="Google Shape;730;p28"/>
          <p:cNvSpPr txBox="1"/>
          <p:nvPr>
            <p:ph idx="4" type="subTitle"/>
          </p:nvPr>
        </p:nvSpPr>
        <p:spPr>
          <a:xfrm>
            <a:off x="5662576" y="4093393"/>
            <a:ext cx="2274900" cy="5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Accuracy: 100%*</a:t>
            </a:r>
            <a:endParaRPr/>
          </a:p>
        </p:txBody>
      </p:sp>
      <p:sp>
        <p:nvSpPr>
          <p:cNvPr id="731" name="Google Shape;731;p28"/>
          <p:cNvSpPr txBox="1"/>
          <p:nvPr>
            <p:ph idx="9" type="subTitle"/>
          </p:nvPr>
        </p:nvSpPr>
        <p:spPr>
          <a:xfrm>
            <a:off x="1297600" y="1916900"/>
            <a:ext cx="26664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K-Nearest Neighbors</a:t>
            </a:r>
            <a:endParaRPr/>
          </a:p>
        </p:txBody>
      </p:sp>
      <p:sp>
        <p:nvSpPr>
          <p:cNvPr id="732" name="Google Shape;732;p28"/>
          <p:cNvSpPr txBox="1"/>
          <p:nvPr>
            <p:ph idx="13" type="subTitle"/>
          </p:nvPr>
        </p:nvSpPr>
        <p:spPr>
          <a:xfrm>
            <a:off x="1415670" y="3739478"/>
            <a:ext cx="22749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733" name="Google Shape;733;p28"/>
          <p:cNvSpPr txBox="1"/>
          <p:nvPr>
            <p:ph idx="14" type="subTitle"/>
          </p:nvPr>
        </p:nvSpPr>
        <p:spPr>
          <a:xfrm>
            <a:off x="5551075" y="1906650"/>
            <a:ext cx="26664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734" name="Google Shape;734;p28"/>
          <p:cNvSpPr txBox="1"/>
          <p:nvPr>
            <p:ph idx="15" type="subTitle"/>
          </p:nvPr>
        </p:nvSpPr>
        <p:spPr>
          <a:xfrm>
            <a:off x="5662577" y="3739478"/>
            <a:ext cx="22749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Neural Network</a:t>
            </a:r>
            <a:endParaRPr/>
          </a:p>
        </p:txBody>
      </p:sp>
      <p:pic>
        <p:nvPicPr>
          <p:cNvPr id="735" name="Google Shape;735;p28"/>
          <p:cNvPicPr preferRelativeResize="0"/>
          <p:nvPr/>
        </p:nvPicPr>
        <p:blipFill rotWithShape="1">
          <a:blip r:embed="rId3">
            <a:alphaModFix/>
          </a:blip>
          <a:srcRect b="21975" l="16378" r="16552" t="19359"/>
          <a:stretch/>
        </p:blipFill>
        <p:spPr>
          <a:xfrm>
            <a:off x="6797725" y="169813"/>
            <a:ext cx="2015552" cy="991534"/>
          </a:xfrm>
          <a:prstGeom prst="rect">
            <a:avLst/>
          </a:prstGeom>
          <a:noFill/>
          <a:ln>
            <a:noFill/>
          </a:ln>
        </p:spPr>
      </p:pic>
      <p:pic>
        <p:nvPicPr>
          <p:cNvPr id="736" name="Google Shape;736;p28"/>
          <p:cNvPicPr preferRelativeResize="0"/>
          <p:nvPr/>
        </p:nvPicPr>
        <p:blipFill rotWithShape="1">
          <a:blip r:embed="rId4">
            <a:alphaModFix/>
          </a:blip>
          <a:srcRect b="5041" l="5691" r="8853" t="23849"/>
          <a:stretch/>
        </p:blipFill>
        <p:spPr>
          <a:xfrm>
            <a:off x="3784574" y="2103638"/>
            <a:ext cx="1784012" cy="1507776"/>
          </a:xfrm>
          <a:prstGeom prst="rect">
            <a:avLst/>
          </a:prstGeom>
          <a:noFill/>
          <a:ln>
            <a:noFill/>
          </a:ln>
        </p:spPr>
      </p:pic>
      <p:sp>
        <p:nvSpPr>
          <p:cNvPr id="737" name="Google Shape;737;p28"/>
          <p:cNvSpPr/>
          <p:nvPr/>
        </p:nvSpPr>
        <p:spPr>
          <a:xfrm rot="1274509">
            <a:off x="7120191" y="2846597"/>
            <a:ext cx="1060768" cy="400526"/>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Quicksand"/>
              </a:rPr>
              <a:t>WIN</a:t>
            </a:r>
          </a:p>
        </p:txBody>
      </p:sp>
      <p:sp>
        <p:nvSpPr>
          <p:cNvPr id="738" name="Google Shape;738;p28"/>
          <p:cNvSpPr txBox="1"/>
          <p:nvPr/>
        </p:nvSpPr>
        <p:spPr>
          <a:xfrm rot="-497">
            <a:off x="5846870" y="4369460"/>
            <a:ext cx="20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6"/>
                </a:solidFill>
              </a:rPr>
              <a:t>* = not all hands 100%</a:t>
            </a:r>
            <a:endParaRPr>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Neighbor</a:t>
            </a:r>
            <a:endParaRPr/>
          </a:p>
        </p:txBody>
      </p:sp>
      <p:pic>
        <p:nvPicPr>
          <p:cNvPr id="744" name="Google Shape;744;p29"/>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745" name="Google Shape;745;p29"/>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txBox="1"/>
          <p:nvPr>
            <p:ph idx="3" type="subTitle"/>
          </p:nvPr>
        </p:nvSpPr>
        <p:spPr>
          <a:xfrm>
            <a:off x="329550" y="1445700"/>
            <a:ext cx="2894700" cy="225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Char char="●"/>
            </a:pPr>
            <a:r>
              <a:rPr lang="en" sz="1600"/>
              <a:t>Accuracy: 50%</a:t>
            </a:r>
            <a:endParaRPr sz="1600"/>
          </a:p>
          <a:p>
            <a:pPr indent="-330200" lvl="0" marL="457200" rtl="0" algn="l">
              <a:spcBef>
                <a:spcPts val="0"/>
              </a:spcBef>
              <a:spcAft>
                <a:spcPts val="0"/>
              </a:spcAft>
              <a:buClr>
                <a:schemeClr val="accent3"/>
              </a:buClr>
              <a:buSzPts val="1600"/>
              <a:buChar char="●"/>
            </a:pPr>
            <a:r>
              <a:rPr lang="en" sz="1600"/>
              <a:t>Cons: </a:t>
            </a:r>
            <a:endParaRPr sz="1600"/>
          </a:p>
          <a:p>
            <a:pPr indent="-330200" lvl="1" marL="914400" rtl="0" algn="l">
              <a:spcBef>
                <a:spcPts val="0"/>
              </a:spcBef>
              <a:spcAft>
                <a:spcPts val="0"/>
              </a:spcAft>
              <a:buClr>
                <a:schemeClr val="accent3"/>
              </a:buClr>
              <a:buSzPts val="1600"/>
              <a:buChar char="○"/>
            </a:pPr>
            <a:r>
              <a:rPr lang="en" sz="1600">
                <a:solidFill>
                  <a:schemeClr val="accent3"/>
                </a:solidFill>
              </a:rPr>
              <a:t>Can struggle with large datasets, slower with a high number of features, and doesn't handle complex patterns as well as other models.</a:t>
            </a:r>
            <a:endParaRPr sz="2100">
              <a:solidFill>
                <a:schemeClr val="accent3"/>
              </a:solidFill>
            </a:endParaRPr>
          </a:p>
        </p:txBody>
      </p:sp>
      <p:pic>
        <p:nvPicPr>
          <p:cNvPr id="747" name="Google Shape;747;p29"/>
          <p:cNvPicPr preferRelativeResize="0"/>
          <p:nvPr/>
        </p:nvPicPr>
        <p:blipFill rotWithShape="1">
          <a:blip r:embed="rId4">
            <a:alphaModFix/>
          </a:blip>
          <a:srcRect b="0" l="0" r="0" t="1912"/>
          <a:stretch/>
        </p:blipFill>
        <p:spPr>
          <a:xfrm>
            <a:off x="3322075" y="1376250"/>
            <a:ext cx="4986501" cy="296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a:t>
            </a:r>
            <a:endParaRPr/>
          </a:p>
        </p:txBody>
      </p:sp>
      <p:pic>
        <p:nvPicPr>
          <p:cNvPr id="753" name="Google Shape;753;p30"/>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754" name="Google Shape;754;p30"/>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txBox="1"/>
          <p:nvPr>
            <p:ph idx="3" type="subTitle"/>
          </p:nvPr>
        </p:nvSpPr>
        <p:spPr>
          <a:xfrm>
            <a:off x="2798775" y="2609825"/>
            <a:ext cx="2894700" cy="22521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Clr>
                <a:schemeClr val="accent3"/>
              </a:buClr>
              <a:buSzPts val="1600"/>
              <a:buChar char="●"/>
            </a:pPr>
            <a:r>
              <a:rPr lang="en" sz="1600"/>
              <a:t>Cons: Limited to linear relationships; struggles with non-linear patterns like those in poker hands.</a:t>
            </a:r>
            <a:endParaRPr sz="2300"/>
          </a:p>
        </p:txBody>
      </p:sp>
      <p:pic>
        <p:nvPicPr>
          <p:cNvPr id="756" name="Google Shape;756;p30"/>
          <p:cNvPicPr preferRelativeResize="0"/>
          <p:nvPr/>
        </p:nvPicPr>
        <p:blipFill>
          <a:blip r:embed="rId4">
            <a:alphaModFix/>
          </a:blip>
          <a:stretch>
            <a:fillRect/>
          </a:stretch>
        </p:blipFill>
        <p:spPr>
          <a:xfrm>
            <a:off x="2579850" y="1355000"/>
            <a:ext cx="3768300" cy="91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a:t>
            </a:r>
            <a:endParaRPr/>
          </a:p>
        </p:txBody>
      </p:sp>
      <p:pic>
        <p:nvPicPr>
          <p:cNvPr id="762" name="Google Shape;762;p31"/>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763" name="Google Shape;763;p31"/>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975450" y="1214150"/>
            <a:ext cx="3284700" cy="843300"/>
          </a:xfrm>
          <a:prstGeom prst="bevel">
            <a:avLst>
              <a:gd fmla="val 12500" name="adj"/>
            </a:avLst>
          </a:prstGeom>
          <a:solidFill>
            <a:schemeClr val="accen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Split dataset into training and testing sets</a:t>
            </a:r>
            <a:endParaRPr>
              <a:latin typeface="DM Sans"/>
              <a:ea typeface="DM Sans"/>
              <a:cs typeface="DM Sans"/>
              <a:sym typeface="DM Sans"/>
            </a:endParaRPr>
          </a:p>
        </p:txBody>
      </p:sp>
      <p:sp>
        <p:nvSpPr>
          <p:cNvPr id="765" name="Google Shape;765;p31"/>
          <p:cNvSpPr/>
          <p:nvPr/>
        </p:nvSpPr>
        <p:spPr>
          <a:xfrm>
            <a:off x="4876050" y="1206775"/>
            <a:ext cx="3284700" cy="843300"/>
          </a:xfrm>
          <a:prstGeom prst="bevel">
            <a:avLst>
              <a:gd fmla="val 12500" name="adj"/>
            </a:avLst>
          </a:prstGeom>
          <a:solidFill>
            <a:schemeClr val="accen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Two lists: suits_columns &amp; ranks_columns</a:t>
            </a:r>
            <a:endParaRPr>
              <a:latin typeface="DM Sans"/>
              <a:ea typeface="DM Sans"/>
              <a:cs typeface="DM Sans"/>
              <a:sym typeface="DM Sans"/>
            </a:endParaRPr>
          </a:p>
        </p:txBody>
      </p:sp>
      <p:sp>
        <p:nvSpPr>
          <p:cNvPr id="766" name="Google Shape;766;p31"/>
          <p:cNvSpPr/>
          <p:nvPr/>
        </p:nvSpPr>
        <p:spPr>
          <a:xfrm>
            <a:off x="4876050" y="2615400"/>
            <a:ext cx="3284700" cy="843300"/>
          </a:xfrm>
          <a:prstGeom prst="bevel">
            <a:avLst>
              <a:gd fmla="val 12500" name="adj"/>
            </a:avLst>
          </a:prstGeom>
          <a:solidFill>
            <a:schemeClr val="accen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categorical_columns = </a:t>
            </a:r>
            <a:r>
              <a:rPr lang="en">
                <a:latin typeface="DM Sans"/>
                <a:ea typeface="DM Sans"/>
                <a:cs typeface="DM Sans"/>
                <a:sym typeface="DM Sans"/>
              </a:rPr>
              <a:t>suits_columns &amp; ranks_columns</a:t>
            </a:r>
            <a:endParaRPr>
              <a:latin typeface="DM Sans"/>
              <a:ea typeface="DM Sans"/>
              <a:cs typeface="DM Sans"/>
              <a:sym typeface="DM Sans"/>
            </a:endParaRPr>
          </a:p>
        </p:txBody>
      </p:sp>
      <p:sp>
        <p:nvSpPr>
          <p:cNvPr id="767" name="Google Shape;767;p31"/>
          <p:cNvSpPr/>
          <p:nvPr/>
        </p:nvSpPr>
        <p:spPr>
          <a:xfrm>
            <a:off x="975300" y="2615400"/>
            <a:ext cx="3284700" cy="843300"/>
          </a:xfrm>
          <a:prstGeom prst="bevel">
            <a:avLst>
              <a:gd fmla="val 12500" name="adj"/>
            </a:avLst>
          </a:prstGeom>
          <a:solidFill>
            <a:schemeClr val="accen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Preprocessing with ColumnTransformer</a:t>
            </a:r>
            <a:endParaRPr>
              <a:latin typeface="DM Sans"/>
              <a:ea typeface="DM Sans"/>
              <a:cs typeface="DM Sans"/>
              <a:sym typeface="DM Sans"/>
            </a:endParaRPr>
          </a:p>
        </p:txBody>
      </p:sp>
      <p:cxnSp>
        <p:nvCxnSpPr>
          <p:cNvPr id="768" name="Google Shape;768;p31"/>
          <p:cNvCxnSpPr>
            <a:stCxn id="767" idx="6"/>
            <a:endCxn id="767" idx="6"/>
          </p:cNvCxnSpPr>
          <p:nvPr/>
        </p:nvCxnSpPr>
        <p:spPr>
          <a:xfrm>
            <a:off x="2617650" y="2615400"/>
            <a:ext cx="0" cy="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31"/>
          <p:cNvCxnSpPr>
            <a:stCxn id="767" idx="0"/>
            <a:endCxn id="766" idx="4"/>
          </p:cNvCxnSpPr>
          <p:nvPr/>
        </p:nvCxnSpPr>
        <p:spPr>
          <a:xfrm>
            <a:off x="4260000" y="3037050"/>
            <a:ext cx="616200" cy="0"/>
          </a:xfrm>
          <a:prstGeom prst="straightConnector1">
            <a:avLst/>
          </a:prstGeom>
          <a:noFill/>
          <a:ln cap="flat" cmpd="sng" w="9525">
            <a:solidFill>
              <a:schemeClr val="dk2"/>
            </a:solidFill>
            <a:prstDash val="solid"/>
            <a:round/>
            <a:headEnd len="med" w="med" type="none"/>
            <a:tailEnd len="med" w="med" type="triangle"/>
          </a:ln>
        </p:spPr>
      </p:cxnSp>
      <p:cxnSp>
        <p:nvCxnSpPr>
          <p:cNvPr id="770" name="Google Shape;770;p31"/>
          <p:cNvCxnSpPr>
            <a:endCxn id="765" idx="4"/>
          </p:cNvCxnSpPr>
          <p:nvPr/>
        </p:nvCxnSpPr>
        <p:spPr>
          <a:xfrm flipH="1" rot="10800000">
            <a:off x="4259850" y="1628425"/>
            <a:ext cx="616200" cy="7500"/>
          </a:xfrm>
          <a:prstGeom prst="straightConnector1">
            <a:avLst/>
          </a:prstGeom>
          <a:noFill/>
          <a:ln cap="flat" cmpd="sng" w="9525">
            <a:solidFill>
              <a:schemeClr val="dk2"/>
            </a:solidFill>
            <a:prstDash val="solid"/>
            <a:round/>
            <a:headEnd len="med" w="med" type="none"/>
            <a:tailEnd len="med" w="med" type="triangle"/>
          </a:ln>
        </p:spPr>
      </p:cxnSp>
      <p:cxnSp>
        <p:nvCxnSpPr>
          <p:cNvPr id="771" name="Google Shape;771;p31"/>
          <p:cNvCxnSpPr>
            <a:stCxn id="765" idx="2"/>
            <a:endCxn id="767" idx="6"/>
          </p:cNvCxnSpPr>
          <p:nvPr/>
        </p:nvCxnSpPr>
        <p:spPr>
          <a:xfrm rot="5400000">
            <a:off x="4285350" y="382225"/>
            <a:ext cx="565200" cy="3900900"/>
          </a:xfrm>
          <a:prstGeom prst="bentConnector3">
            <a:avLst>
              <a:gd fmla="val 50011" name="adj1"/>
            </a:avLst>
          </a:prstGeom>
          <a:noFill/>
          <a:ln cap="flat" cmpd="sng" w="9525">
            <a:solidFill>
              <a:schemeClr val="dk2"/>
            </a:solidFill>
            <a:prstDash val="solid"/>
            <a:round/>
            <a:headEnd len="med" w="med" type="none"/>
            <a:tailEnd len="med" w="med" type="triangle"/>
          </a:ln>
        </p:spPr>
      </p:cxnSp>
      <p:sp>
        <p:nvSpPr>
          <p:cNvPr id="772" name="Google Shape;772;p31"/>
          <p:cNvSpPr/>
          <p:nvPr/>
        </p:nvSpPr>
        <p:spPr>
          <a:xfrm>
            <a:off x="975300" y="4016650"/>
            <a:ext cx="3284700" cy="843300"/>
          </a:xfrm>
          <a:prstGeom prst="bevel">
            <a:avLst>
              <a:gd fmla="val 12500" name="adj"/>
            </a:avLst>
          </a:prstGeom>
          <a:solidFill>
            <a:schemeClr val="accen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Create a pipeline: preprocessor and RandomForestClassifier</a:t>
            </a:r>
            <a:endParaRPr>
              <a:latin typeface="DM Sans"/>
              <a:ea typeface="DM Sans"/>
              <a:cs typeface="DM Sans"/>
              <a:sym typeface="DM Sans"/>
            </a:endParaRPr>
          </a:p>
        </p:txBody>
      </p:sp>
      <p:sp>
        <p:nvSpPr>
          <p:cNvPr id="773" name="Google Shape;773;p31"/>
          <p:cNvSpPr/>
          <p:nvPr/>
        </p:nvSpPr>
        <p:spPr>
          <a:xfrm>
            <a:off x="4876050" y="4024025"/>
            <a:ext cx="3284700" cy="843300"/>
          </a:xfrm>
          <a:prstGeom prst="bevel">
            <a:avLst>
              <a:gd fmla="val 12500" name="adj"/>
            </a:avLst>
          </a:prstGeom>
          <a:solidFill>
            <a:schemeClr val="accen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The model was trained on the training data</a:t>
            </a:r>
            <a:endParaRPr>
              <a:latin typeface="DM Sans"/>
              <a:ea typeface="DM Sans"/>
              <a:cs typeface="DM Sans"/>
              <a:sym typeface="DM Sans"/>
            </a:endParaRPr>
          </a:p>
        </p:txBody>
      </p:sp>
      <p:cxnSp>
        <p:nvCxnSpPr>
          <p:cNvPr id="774" name="Google Shape;774;p31"/>
          <p:cNvCxnSpPr>
            <a:stCxn id="772" idx="0"/>
            <a:endCxn id="773" idx="4"/>
          </p:cNvCxnSpPr>
          <p:nvPr/>
        </p:nvCxnSpPr>
        <p:spPr>
          <a:xfrm>
            <a:off x="4260000" y="4438300"/>
            <a:ext cx="616200" cy="7500"/>
          </a:xfrm>
          <a:prstGeom prst="straightConnector1">
            <a:avLst/>
          </a:prstGeom>
          <a:noFill/>
          <a:ln cap="flat" cmpd="sng" w="9525">
            <a:solidFill>
              <a:schemeClr val="dk2"/>
            </a:solidFill>
            <a:prstDash val="solid"/>
            <a:round/>
            <a:headEnd len="med" w="med" type="none"/>
            <a:tailEnd len="med" w="med" type="triangle"/>
          </a:ln>
        </p:spPr>
      </p:cxnSp>
      <p:cxnSp>
        <p:nvCxnSpPr>
          <p:cNvPr id="775" name="Google Shape;775;p31"/>
          <p:cNvCxnSpPr>
            <a:stCxn id="766" idx="2"/>
            <a:endCxn id="772" idx="6"/>
          </p:cNvCxnSpPr>
          <p:nvPr/>
        </p:nvCxnSpPr>
        <p:spPr>
          <a:xfrm rot="5400000">
            <a:off x="4288950" y="1787250"/>
            <a:ext cx="558000" cy="3900900"/>
          </a:xfrm>
          <a:prstGeom prst="bentConnector3">
            <a:avLst>
              <a:gd fmla="val 4999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a:t>
            </a:r>
            <a:endParaRPr/>
          </a:p>
        </p:txBody>
      </p:sp>
      <p:pic>
        <p:nvPicPr>
          <p:cNvPr id="781" name="Google Shape;781;p32"/>
          <p:cNvPicPr preferRelativeResize="0"/>
          <p:nvPr/>
        </p:nvPicPr>
        <p:blipFill rotWithShape="1">
          <a:blip r:embed="rId3">
            <a:alphaModFix/>
          </a:blip>
          <a:srcRect b="-4138" l="11399" r="3020" t="24240"/>
          <a:stretch/>
        </p:blipFill>
        <p:spPr>
          <a:xfrm>
            <a:off x="210125" y="22475"/>
            <a:ext cx="1691175" cy="1603574"/>
          </a:xfrm>
          <a:prstGeom prst="rect">
            <a:avLst/>
          </a:prstGeom>
          <a:noFill/>
          <a:ln>
            <a:noFill/>
          </a:ln>
        </p:spPr>
      </p:pic>
      <p:sp>
        <p:nvSpPr>
          <p:cNvPr id="782" name="Google Shape;782;p32"/>
          <p:cNvSpPr/>
          <p:nvPr/>
        </p:nvSpPr>
        <p:spPr>
          <a:xfrm>
            <a:off x="975525" y="951150"/>
            <a:ext cx="425100" cy="425100"/>
          </a:xfrm>
          <a:prstGeom prst="star4">
            <a:avLst>
              <a:gd fmla="val 12500" name="adj"/>
            </a:avLst>
          </a:prstGeom>
          <a:noFill/>
          <a:ln cap="flat" cmpd="sng" w="19050">
            <a:solidFill>
              <a:schemeClr val="lt1"/>
            </a:solidFill>
            <a:prstDash val="solid"/>
            <a:round/>
            <a:headEnd len="sm" w="sm" type="none"/>
            <a:tailEnd len="sm" w="sm" type="none"/>
          </a:ln>
          <a:effectLst>
            <a:outerShdw blurRad="57150" rotWithShape="0" algn="bl" dist="19050">
              <a:schemeClr val="lt1">
                <a:alpha val="8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txBox="1"/>
          <p:nvPr>
            <p:ph idx="3" type="subTitle"/>
          </p:nvPr>
        </p:nvSpPr>
        <p:spPr>
          <a:xfrm>
            <a:off x="496463" y="1399100"/>
            <a:ext cx="3377400" cy="135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t>Cons:</a:t>
            </a:r>
            <a:r>
              <a:rPr lang="en" sz="1700"/>
              <a:t> Can easily overfit, especially with complex datasets like poker hands, leading to lower accuracy.</a:t>
            </a:r>
            <a:endParaRPr sz="2200"/>
          </a:p>
        </p:txBody>
      </p:sp>
      <p:pic>
        <p:nvPicPr>
          <p:cNvPr id="784" name="Google Shape;784;p32"/>
          <p:cNvPicPr preferRelativeResize="0"/>
          <p:nvPr/>
        </p:nvPicPr>
        <p:blipFill>
          <a:blip r:embed="rId4">
            <a:alphaModFix/>
          </a:blip>
          <a:stretch>
            <a:fillRect/>
          </a:stretch>
        </p:blipFill>
        <p:spPr>
          <a:xfrm>
            <a:off x="4014305" y="1399101"/>
            <a:ext cx="4472121" cy="3057775"/>
          </a:xfrm>
          <a:prstGeom prst="rect">
            <a:avLst/>
          </a:prstGeom>
          <a:noFill/>
          <a:ln>
            <a:noFill/>
          </a:ln>
        </p:spPr>
      </p:pic>
      <p:pic>
        <p:nvPicPr>
          <p:cNvPr id="785" name="Google Shape;785;p32"/>
          <p:cNvPicPr preferRelativeResize="0"/>
          <p:nvPr/>
        </p:nvPicPr>
        <p:blipFill>
          <a:blip r:embed="rId5">
            <a:alphaModFix/>
          </a:blip>
          <a:stretch>
            <a:fillRect/>
          </a:stretch>
        </p:blipFill>
        <p:spPr>
          <a:xfrm>
            <a:off x="580025" y="2755100"/>
            <a:ext cx="3210275" cy="170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bling Hall Minitheme by Slidesgo">
  <a:themeElements>
    <a:clrScheme name="Simple Light">
      <a:dk1>
        <a:srgbClr val="191919"/>
      </a:dk1>
      <a:lt1>
        <a:srgbClr val="6D66FF"/>
      </a:lt1>
      <a:dk2>
        <a:srgbClr val="FFF800"/>
      </a:dk2>
      <a:lt2>
        <a:srgbClr val="00FFD6"/>
      </a:lt2>
      <a:accent1>
        <a:srgbClr val="F36FFF"/>
      </a:accent1>
      <a:accent2>
        <a:srgbClr val="3B2A81"/>
      </a:accent2>
      <a:accent3>
        <a:srgbClr val="FFFFFF"/>
      </a:accent3>
      <a:accent4>
        <a:srgbClr val="6B2484"/>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