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3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8B07-8900-4EAF-B456-BE61E65BB0E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A40-70DA-4FC2-B25C-79F51A94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8B07-8900-4EAF-B456-BE61E65BB0E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A40-70DA-4FC2-B25C-79F51A94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8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8B07-8900-4EAF-B456-BE61E65BB0E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A40-70DA-4FC2-B25C-79F51A94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8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8B07-8900-4EAF-B456-BE61E65BB0E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A40-70DA-4FC2-B25C-79F51A94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1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8B07-8900-4EAF-B456-BE61E65BB0E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A40-70DA-4FC2-B25C-79F51A94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1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8B07-8900-4EAF-B456-BE61E65BB0E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A40-70DA-4FC2-B25C-79F51A94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8B07-8900-4EAF-B456-BE61E65BB0E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A40-70DA-4FC2-B25C-79F51A94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0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8B07-8900-4EAF-B456-BE61E65BB0E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A40-70DA-4FC2-B25C-79F51A94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8B07-8900-4EAF-B456-BE61E65BB0E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A40-70DA-4FC2-B25C-79F51A94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9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8B07-8900-4EAF-B456-BE61E65BB0E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A40-70DA-4FC2-B25C-79F51A94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6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8B07-8900-4EAF-B456-BE61E65BB0E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A40-70DA-4FC2-B25C-79F51A94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5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F8B07-8900-4EAF-B456-BE61E65BB0E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7A40-70DA-4FC2-B25C-79F51A94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2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7A6738E-20D1-D312-25C0-ABB326566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6" t="15557" r="5892" b="19332"/>
          <a:stretch/>
        </p:blipFill>
        <p:spPr>
          <a:xfrm rot="5400000">
            <a:off x="3298693" y="5438724"/>
            <a:ext cx="4231374" cy="2629218"/>
          </a:xfrm>
          <a:prstGeom prst="rect">
            <a:avLst/>
          </a:prstGeom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1D5E5F-C000-D8BF-8A26-7796569EF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1" t="15238" r="6264" b="19695"/>
          <a:stretch/>
        </p:blipFill>
        <p:spPr>
          <a:xfrm rot="5400000">
            <a:off x="3278991" y="1126102"/>
            <a:ext cx="4310642" cy="2627454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71A6AD0-241D-1548-1F43-7B01AF5A13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1" t="14955" r="6264" b="19978"/>
          <a:stretch/>
        </p:blipFill>
        <p:spPr>
          <a:xfrm rot="5400000">
            <a:off x="649771" y="1126100"/>
            <a:ext cx="4310644" cy="2627455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9912D0-11EC-8756-BEB4-22D1B20E4E84}"/>
              </a:ext>
            </a:extLst>
          </p:cNvPr>
          <p:cNvSpPr txBox="1"/>
          <p:nvPr/>
        </p:nvSpPr>
        <p:spPr>
          <a:xfrm>
            <a:off x="1609659" y="4164000"/>
            <a:ext cx="23643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BTBW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A9BA7-CD03-5517-5554-E1794949C90A}"/>
              </a:ext>
            </a:extLst>
          </p:cNvPr>
          <p:cNvSpPr txBox="1"/>
          <p:nvPr/>
        </p:nvSpPr>
        <p:spPr>
          <a:xfrm>
            <a:off x="4248731" y="4164000"/>
            <a:ext cx="23682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BHVI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12FD9-E2FB-6891-0539-18CEDF9CCF44}"/>
              </a:ext>
            </a:extLst>
          </p:cNvPr>
          <p:cNvSpPr txBox="1"/>
          <p:nvPr/>
        </p:nvSpPr>
        <p:spPr>
          <a:xfrm>
            <a:off x="1183022" y="84848"/>
            <a:ext cx="543569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Slope Coefficients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20019-0C4C-9A6E-2042-7FF947175C9C}"/>
              </a:ext>
            </a:extLst>
          </p:cNvPr>
          <p:cNvSpPr txBox="1"/>
          <p:nvPr/>
        </p:nvSpPr>
        <p:spPr>
          <a:xfrm>
            <a:off x="353680" y="1021712"/>
            <a:ext cx="1137686" cy="3304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LAT</a:t>
            </a:r>
            <a:endParaRPr lang="en-US" sz="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</a:t>
            </a:r>
          </a:p>
          <a:p>
            <a:pPr algn="r">
              <a:lnSpc>
                <a:spcPts val="1800"/>
              </a:lnSpc>
            </a:pPr>
            <a:r>
              <a:rPr lang="en-US" sz="1300" dirty="0" err="1">
                <a:latin typeface="Helvetica" panose="020B0604020202020204" pitchFamily="34" charset="0"/>
                <a:cs typeface="Helvetica" panose="020B0604020202020204" pitchFamily="34" charset="0"/>
              </a:rPr>
              <a:t>LATxELEV</a:t>
            </a:r>
            <a:endParaRPr lang="en-US" sz="13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MJT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MJT.2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TD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TD.2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MAP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MAP.2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MJP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MJP.2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DF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CF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DL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66E202-B17A-E72C-FF9D-B8D54B4B216A}"/>
              </a:ext>
            </a:extLst>
          </p:cNvPr>
          <p:cNvSpPr txBox="1"/>
          <p:nvPr/>
        </p:nvSpPr>
        <p:spPr>
          <a:xfrm rot="16200000">
            <a:off x="-1451659" y="2492902"/>
            <a:ext cx="36807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Environmental Variables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E3DCE91-22DC-3870-E4D6-23F263D9E1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69" t="14600" r="6099" b="20333"/>
          <a:stretch/>
        </p:blipFill>
        <p:spPr>
          <a:xfrm rot="5400000">
            <a:off x="707792" y="5430080"/>
            <a:ext cx="4231378" cy="2627456"/>
          </a:xfrm>
          <a:prstGeom prst="rect">
            <a:avLst/>
          </a:prstGeom>
          <a:ln>
            <a:noFill/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A6FD100-F54C-2A7D-D79D-E4BE1C83312A}"/>
              </a:ext>
            </a:extLst>
          </p:cNvPr>
          <p:cNvSpPr txBox="1"/>
          <p:nvPr/>
        </p:nvSpPr>
        <p:spPr>
          <a:xfrm>
            <a:off x="1611587" y="8425414"/>
            <a:ext cx="23643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CAWA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58D1D9-79D6-D23F-4D31-40E60DFC502B}"/>
              </a:ext>
            </a:extLst>
          </p:cNvPr>
          <p:cNvSpPr txBox="1"/>
          <p:nvPr/>
        </p:nvSpPr>
        <p:spPr>
          <a:xfrm>
            <a:off x="4250659" y="8425415"/>
            <a:ext cx="23682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LEFL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7BEAFC-FB2C-2360-E4C8-78FD64209B3B}"/>
              </a:ext>
            </a:extLst>
          </p:cNvPr>
          <p:cNvSpPr txBox="1"/>
          <p:nvPr/>
        </p:nvSpPr>
        <p:spPr>
          <a:xfrm>
            <a:off x="353680" y="5272732"/>
            <a:ext cx="1137686" cy="3304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LAT</a:t>
            </a:r>
            <a:endParaRPr lang="en-US" sz="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</a:t>
            </a:r>
          </a:p>
          <a:p>
            <a:pPr algn="r">
              <a:lnSpc>
                <a:spcPts val="1800"/>
              </a:lnSpc>
            </a:pPr>
            <a:r>
              <a:rPr lang="en-US" sz="1300" dirty="0" err="1">
                <a:latin typeface="Helvetica" panose="020B0604020202020204" pitchFamily="34" charset="0"/>
                <a:cs typeface="Helvetica" panose="020B0604020202020204" pitchFamily="34" charset="0"/>
              </a:rPr>
              <a:t>LATxELEV</a:t>
            </a:r>
            <a:endParaRPr lang="en-US" sz="13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MJT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MJT.2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TD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TD.2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MAP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MAP.2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MJP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MJP.2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DF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CF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DL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0C25BE-2458-F5C5-4C26-6E76697C0637}"/>
              </a:ext>
            </a:extLst>
          </p:cNvPr>
          <p:cNvSpPr txBox="1"/>
          <p:nvPr/>
        </p:nvSpPr>
        <p:spPr>
          <a:xfrm rot="16200000">
            <a:off x="-1480005" y="6725967"/>
            <a:ext cx="373744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Environmental Variables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98B392C-E743-D87B-8E14-97D1D9A2D254}"/>
              </a:ext>
            </a:extLst>
          </p:cNvPr>
          <p:cNvSpPr/>
          <p:nvPr/>
        </p:nvSpPr>
        <p:spPr>
          <a:xfrm>
            <a:off x="3185919" y="1140801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34D47F-1BAC-4D85-2661-310A2CAA971A}"/>
              </a:ext>
            </a:extLst>
          </p:cNvPr>
          <p:cNvSpPr/>
          <p:nvPr/>
        </p:nvSpPr>
        <p:spPr>
          <a:xfrm>
            <a:off x="3224496" y="135987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F0F4E8-0BAC-065E-641B-0028AED47B45}"/>
              </a:ext>
            </a:extLst>
          </p:cNvPr>
          <p:cNvSpPr/>
          <p:nvPr/>
        </p:nvSpPr>
        <p:spPr>
          <a:xfrm>
            <a:off x="2976846" y="159085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3FAC738-73CC-4C3F-1F18-D15F14A4BE36}"/>
              </a:ext>
            </a:extLst>
          </p:cNvPr>
          <p:cNvSpPr/>
          <p:nvPr/>
        </p:nvSpPr>
        <p:spPr>
          <a:xfrm>
            <a:off x="5301865" y="136225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9FB8A25-56D6-0B43-80E7-C1F70BF5DA51}"/>
              </a:ext>
            </a:extLst>
          </p:cNvPr>
          <p:cNvSpPr/>
          <p:nvPr/>
        </p:nvSpPr>
        <p:spPr>
          <a:xfrm>
            <a:off x="3152777" y="540076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ACA689-90F1-5DBD-EA46-73922ED3D00B}"/>
              </a:ext>
            </a:extLst>
          </p:cNvPr>
          <p:cNvSpPr/>
          <p:nvPr/>
        </p:nvSpPr>
        <p:spPr>
          <a:xfrm>
            <a:off x="3123724" y="561983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5CF6683-BAE9-556A-C13A-1CAD33F6DB0D}"/>
              </a:ext>
            </a:extLst>
          </p:cNvPr>
          <p:cNvSpPr/>
          <p:nvPr/>
        </p:nvSpPr>
        <p:spPr>
          <a:xfrm>
            <a:off x="2866548" y="584843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54EF967-53AE-CD43-CC42-0DE7E38D18F8}"/>
              </a:ext>
            </a:extLst>
          </p:cNvPr>
          <p:cNvSpPr/>
          <p:nvPr/>
        </p:nvSpPr>
        <p:spPr>
          <a:xfrm>
            <a:off x="6087271" y="5398382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E4EE0F0-2CE7-5C27-F7BA-46F3A7E30310}"/>
              </a:ext>
            </a:extLst>
          </p:cNvPr>
          <p:cNvSpPr/>
          <p:nvPr/>
        </p:nvSpPr>
        <p:spPr>
          <a:xfrm>
            <a:off x="5993450" y="561984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200C6DF-3B4C-D819-68EC-A5CC823B15F4}"/>
              </a:ext>
            </a:extLst>
          </p:cNvPr>
          <p:cNvSpPr/>
          <p:nvPr/>
        </p:nvSpPr>
        <p:spPr>
          <a:xfrm>
            <a:off x="5831525" y="5846058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959E295-96C6-9B1F-4DF4-65BE7BCB0927}"/>
              </a:ext>
            </a:extLst>
          </p:cNvPr>
          <p:cNvSpPr/>
          <p:nvPr/>
        </p:nvSpPr>
        <p:spPr>
          <a:xfrm>
            <a:off x="5650550" y="721761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8AA8021-7D32-3FCC-FC89-CFD0CEE65923}"/>
              </a:ext>
            </a:extLst>
          </p:cNvPr>
          <p:cNvSpPr/>
          <p:nvPr/>
        </p:nvSpPr>
        <p:spPr>
          <a:xfrm>
            <a:off x="5650550" y="675959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B221000-39E1-3C6A-89BF-84D13C5EA347}"/>
              </a:ext>
            </a:extLst>
          </p:cNvPr>
          <p:cNvSpPr/>
          <p:nvPr/>
        </p:nvSpPr>
        <p:spPr>
          <a:xfrm>
            <a:off x="3101625" y="3648851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461270E-EE27-ECFE-5FC3-FDA777035878}"/>
              </a:ext>
            </a:extLst>
          </p:cNvPr>
          <p:cNvSpPr/>
          <p:nvPr/>
        </p:nvSpPr>
        <p:spPr>
          <a:xfrm>
            <a:off x="2983989" y="410399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01BD09-78EF-6D00-7004-312BE0E55484}"/>
              </a:ext>
            </a:extLst>
          </p:cNvPr>
          <p:cNvSpPr/>
          <p:nvPr/>
        </p:nvSpPr>
        <p:spPr>
          <a:xfrm>
            <a:off x="5245893" y="3876183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24E8A8-B5B8-EC00-6AAA-65281EB9FBD0}"/>
              </a:ext>
            </a:extLst>
          </p:cNvPr>
          <p:cNvSpPr/>
          <p:nvPr/>
        </p:nvSpPr>
        <p:spPr>
          <a:xfrm>
            <a:off x="4577489" y="227655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6FF3F6A-2996-4247-F995-E0068D4224DA}"/>
              </a:ext>
            </a:extLst>
          </p:cNvPr>
          <p:cNvSpPr/>
          <p:nvPr/>
        </p:nvSpPr>
        <p:spPr>
          <a:xfrm>
            <a:off x="4894530" y="273216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779A6D5-7CB7-81C1-76A5-9C7D2DAC92E8}"/>
              </a:ext>
            </a:extLst>
          </p:cNvPr>
          <p:cNvSpPr/>
          <p:nvPr/>
        </p:nvSpPr>
        <p:spPr>
          <a:xfrm>
            <a:off x="5246368" y="114162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1AA9E06-A74F-828A-BB95-DF30EB04AE85}"/>
              </a:ext>
            </a:extLst>
          </p:cNvPr>
          <p:cNvSpPr/>
          <p:nvPr/>
        </p:nvSpPr>
        <p:spPr>
          <a:xfrm>
            <a:off x="5926620" y="790274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3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627CDD0-2E2E-FCA3-331B-94ECF5563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7" t="16283" r="4863" b="18998"/>
          <a:stretch/>
        </p:blipFill>
        <p:spPr>
          <a:xfrm rot="5400000">
            <a:off x="2911139" y="5843352"/>
            <a:ext cx="4983346" cy="2613376"/>
          </a:xfrm>
          <a:prstGeom prst="rect">
            <a:avLst/>
          </a:prstGeom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84E6CF-A4B9-90FD-55A3-C5B02304CA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4" t="15759" r="4914" b="19131"/>
          <a:stretch/>
        </p:blipFill>
        <p:spPr>
          <a:xfrm rot="5400000">
            <a:off x="274683" y="5828661"/>
            <a:ext cx="4996880" cy="2629219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FB854-D38C-79AB-6152-69EF5FBE47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97" t="16290" r="5668" b="19099"/>
          <a:stretch/>
        </p:blipFill>
        <p:spPr>
          <a:xfrm rot="5400000">
            <a:off x="3310963" y="1226407"/>
            <a:ext cx="4188008" cy="2609067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91519B-9D77-7DA8-64C5-BF3C4BA517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07" t="15527" r="5960" b="19362"/>
          <a:stretch/>
        </p:blipFill>
        <p:spPr>
          <a:xfrm rot="5400000">
            <a:off x="670137" y="1181113"/>
            <a:ext cx="4231376" cy="2629218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9912D0-11EC-8756-BEB4-22D1B20E4E84}"/>
              </a:ext>
            </a:extLst>
          </p:cNvPr>
          <p:cNvSpPr txBox="1"/>
          <p:nvPr/>
        </p:nvSpPr>
        <p:spPr>
          <a:xfrm>
            <a:off x="1609659" y="4164000"/>
            <a:ext cx="23643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A9BA7-CD03-5517-5554-E1794949C90A}"/>
              </a:ext>
            </a:extLst>
          </p:cNvPr>
          <p:cNvSpPr txBox="1"/>
          <p:nvPr/>
        </p:nvSpPr>
        <p:spPr>
          <a:xfrm>
            <a:off x="4248731" y="4164000"/>
            <a:ext cx="23682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12FD9-E2FB-6891-0539-18CEDF9CCF44}"/>
              </a:ext>
            </a:extLst>
          </p:cNvPr>
          <p:cNvSpPr txBox="1"/>
          <p:nvPr/>
        </p:nvSpPr>
        <p:spPr>
          <a:xfrm>
            <a:off x="1183022" y="84848"/>
            <a:ext cx="543569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Slope Coefficients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20019-0C4C-9A6E-2042-7FF947175C9C}"/>
              </a:ext>
            </a:extLst>
          </p:cNvPr>
          <p:cNvSpPr txBox="1"/>
          <p:nvPr/>
        </p:nvSpPr>
        <p:spPr>
          <a:xfrm>
            <a:off x="353680" y="1021712"/>
            <a:ext cx="1137686" cy="3304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LAT</a:t>
            </a:r>
            <a:endParaRPr lang="en-US" sz="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</a:t>
            </a:r>
          </a:p>
          <a:p>
            <a:pPr algn="r">
              <a:lnSpc>
                <a:spcPts val="1800"/>
              </a:lnSpc>
            </a:pPr>
            <a:r>
              <a:rPr lang="en-US" sz="1300" dirty="0" err="1">
                <a:latin typeface="Helvetica" panose="020B0604020202020204" pitchFamily="34" charset="0"/>
                <a:cs typeface="Helvetica" panose="020B0604020202020204" pitchFamily="34" charset="0"/>
              </a:rPr>
              <a:t>LATxELEV</a:t>
            </a:r>
            <a:endParaRPr lang="en-US" sz="13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MJT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MJT.2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TD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TD.2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MAP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MAP.2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MJP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MJP.2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DF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CF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DL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66E202-B17A-E72C-FF9D-B8D54B4B216A}"/>
              </a:ext>
            </a:extLst>
          </p:cNvPr>
          <p:cNvSpPr txBox="1"/>
          <p:nvPr/>
        </p:nvSpPr>
        <p:spPr>
          <a:xfrm rot="16200000">
            <a:off x="-1457445" y="2487114"/>
            <a:ext cx="36923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Environmental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FD100-F54C-2A7D-D79D-E4BE1C83312A}"/>
              </a:ext>
            </a:extLst>
          </p:cNvPr>
          <p:cNvSpPr txBox="1"/>
          <p:nvPr/>
        </p:nvSpPr>
        <p:spPr>
          <a:xfrm>
            <a:off x="1611587" y="9189345"/>
            <a:ext cx="23643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CERW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58D1D9-79D6-D23F-4D31-40E60DFC502B}"/>
              </a:ext>
            </a:extLst>
          </p:cNvPr>
          <p:cNvSpPr txBox="1"/>
          <p:nvPr/>
        </p:nvSpPr>
        <p:spPr>
          <a:xfrm>
            <a:off x="4250659" y="9189345"/>
            <a:ext cx="23682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EAWP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7BEAFC-FB2C-2360-E4C8-78FD64209B3B}"/>
              </a:ext>
            </a:extLst>
          </p:cNvPr>
          <p:cNvSpPr txBox="1"/>
          <p:nvPr/>
        </p:nvSpPr>
        <p:spPr>
          <a:xfrm>
            <a:off x="353680" y="5319032"/>
            <a:ext cx="1137686" cy="399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LAT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LAT.2</a:t>
            </a:r>
            <a:endParaRPr lang="en-US" sz="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ELEV.3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ELEV.4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MJT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MJT.2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TD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TD.2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MAP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MAP.2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MJP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MJP.2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DF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CF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DL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0C25BE-2458-F5C5-4C26-6E76697C0637}"/>
              </a:ext>
            </a:extLst>
          </p:cNvPr>
          <p:cNvSpPr txBox="1"/>
          <p:nvPr/>
        </p:nvSpPr>
        <p:spPr>
          <a:xfrm rot="16200000">
            <a:off x="-1834589" y="7135315"/>
            <a:ext cx="44466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Environmental Variables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F48E27-14E0-8351-4B6A-8AC874CF2CD2}"/>
              </a:ext>
            </a:extLst>
          </p:cNvPr>
          <p:cNvSpPr/>
          <p:nvPr/>
        </p:nvSpPr>
        <p:spPr>
          <a:xfrm>
            <a:off x="2678905" y="114598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532420-03BB-190E-E0A1-B37AB31223F8}"/>
              </a:ext>
            </a:extLst>
          </p:cNvPr>
          <p:cNvSpPr/>
          <p:nvPr/>
        </p:nvSpPr>
        <p:spPr>
          <a:xfrm>
            <a:off x="2724625" y="136416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5CC6FCB-69C0-5D46-324F-154E02A143FD}"/>
              </a:ext>
            </a:extLst>
          </p:cNvPr>
          <p:cNvSpPr/>
          <p:nvPr/>
        </p:nvSpPr>
        <p:spPr>
          <a:xfrm>
            <a:off x="3419476" y="204919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E936CF-5DF3-3F78-0A52-EFD3F85BE136}"/>
              </a:ext>
            </a:extLst>
          </p:cNvPr>
          <p:cNvSpPr/>
          <p:nvPr/>
        </p:nvSpPr>
        <p:spPr>
          <a:xfrm>
            <a:off x="2240830" y="2278752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EFAA51B-97FA-A243-8E9F-794A35BADE08}"/>
              </a:ext>
            </a:extLst>
          </p:cNvPr>
          <p:cNvSpPr/>
          <p:nvPr/>
        </p:nvSpPr>
        <p:spPr>
          <a:xfrm>
            <a:off x="3086536" y="342092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5DDD8A-13AF-0596-393C-EBBD3E261F1D}"/>
              </a:ext>
            </a:extLst>
          </p:cNvPr>
          <p:cNvSpPr/>
          <p:nvPr/>
        </p:nvSpPr>
        <p:spPr>
          <a:xfrm>
            <a:off x="2962690" y="3648122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C55853-FC6E-5C33-42BC-9E8361D48AF3}"/>
              </a:ext>
            </a:extLst>
          </p:cNvPr>
          <p:cNvSpPr/>
          <p:nvPr/>
        </p:nvSpPr>
        <p:spPr>
          <a:xfrm>
            <a:off x="2856964" y="387930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9BE65C-08E6-72A4-1A63-70AEB7C52CB1}"/>
              </a:ext>
            </a:extLst>
          </p:cNvPr>
          <p:cNvSpPr/>
          <p:nvPr/>
        </p:nvSpPr>
        <p:spPr>
          <a:xfrm>
            <a:off x="5613158" y="114247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B67C02-8772-DE4E-C67F-A58FEDA80C98}"/>
              </a:ext>
            </a:extLst>
          </p:cNvPr>
          <p:cNvSpPr/>
          <p:nvPr/>
        </p:nvSpPr>
        <p:spPr>
          <a:xfrm>
            <a:off x="5460982" y="1361783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26B159-2407-626F-D9CC-CBADF8EC2817}"/>
              </a:ext>
            </a:extLst>
          </p:cNvPr>
          <p:cNvSpPr/>
          <p:nvPr/>
        </p:nvSpPr>
        <p:spPr>
          <a:xfrm>
            <a:off x="5136750" y="1590051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D2AFD54-1E11-5232-4AC2-BBCA5227C653}"/>
              </a:ext>
            </a:extLst>
          </p:cNvPr>
          <p:cNvSpPr/>
          <p:nvPr/>
        </p:nvSpPr>
        <p:spPr>
          <a:xfrm>
            <a:off x="4840604" y="319043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F61E03-8FA5-1286-8482-8B4F355DA882}"/>
              </a:ext>
            </a:extLst>
          </p:cNvPr>
          <p:cNvSpPr/>
          <p:nvPr/>
        </p:nvSpPr>
        <p:spPr>
          <a:xfrm>
            <a:off x="5306974" y="4105441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DE1E77-6EE6-B8CE-68A1-657E1DEAD037}"/>
              </a:ext>
            </a:extLst>
          </p:cNvPr>
          <p:cNvSpPr/>
          <p:nvPr/>
        </p:nvSpPr>
        <p:spPr>
          <a:xfrm>
            <a:off x="2273568" y="5886618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3A4A3A0-0F57-2E84-E2D4-ABFE1A3859BC}"/>
              </a:ext>
            </a:extLst>
          </p:cNvPr>
          <p:cNvSpPr/>
          <p:nvPr/>
        </p:nvSpPr>
        <p:spPr>
          <a:xfrm>
            <a:off x="2786307" y="680090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8360A6C-2109-A7A0-498D-B688FFA41910}"/>
              </a:ext>
            </a:extLst>
          </p:cNvPr>
          <p:cNvSpPr/>
          <p:nvPr/>
        </p:nvSpPr>
        <p:spPr>
          <a:xfrm>
            <a:off x="2941261" y="748750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0451B92-909F-45DB-9044-9F4748174FEF}"/>
              </a:ext>
            </a:extLst>
          </p:cNvPr>
          <p:cNvSpPr/>
          <p:nvPr/>
        </p:nvSpPr>
        <p:spPr>
          <a:xfrm>
            <a:off x="3301913" y="863680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BDDFD39-304C-0E8E-194C-D5401E5E7247}"/>
              </a:ext>
            </a:extLst>
          </p:cNvPr>
          <p:cNvSpPr/>
          <p:nvPr/>
        </p:nvSpPr>
        <p:spPr>
          <a:xfrm>
            <a:off x="3215235" y="886735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C411ED4-E2D6-56E3-DFD8-9A5C2D96BEFC}"/>
              </a:ext>
            </a:extLst>
          </p:cNvPr>
          <p:cNvSpPr/>
          <p:nvPr/>
        </p:nvSpPr>
        <p:spPr>
          <a:xfrm>
            <a:off x="4783928" y="565127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B248F9F-0037-6FD8-90BF-AB7C15B9BBE2}"/>
              </a:ext>
            </a:extLst>
          </p:cNvPr>
          <p:cNvSpPr/>
          <p:nvPr/>
        </p:nvSpPr>
        <p:spPr>
          <a:xfrm>
            <a:off x="4842034" y="588185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5D83AF9-BAC8-3A7C-CF10-5DADE359C64A}"/>
              </a:ext>
            </a:extLst>
          </p:cNvPr>
          <p:cNvSpPr/>
          <p:nvPr/>
        </p:nvSpPr>
        <p:spPr>
          <a:xfrm>
            <a:off x="6135309" y="610903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034D3F6-11C9-D69E-0781-98A6B44D704E}"/>
              </a:ext>
            </a:extLst>
          </p:cNvPr>
          <p:cNvSpPr/>
          <p:nvPr/>
        </p:nvSpPr>
        <p:spPr>
          <a:xfrm>
            <a:off x="5317219" y="656581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F704645-1228-D597-09F9-9AAAAB1CD24B}"/>
              </a:ext>
            </a:extLst>
          </p:cNvPr>
          <p:cNvSpPr/>
          <p:nvPr/>
        </p:nvSpPr>
        <p:spPr>
          <a:xfrm>
            <a:off x="5364603" y="679610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1559C88-AEE9-4149-BD1E-27319EB783C2}"/>
              </a:ext>
            </a:extLst>
          </p:cNvPr>
          <p:cNvSpPr/>
          <p:nvPr/>
        </p:nvSpPr>
        <p:spPr>
          <a:xfrm>
            <a:off x="5916235" y="725172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CD776DA-9B63-42F1-3A78-DB12FC231DD2}"/>
              </a:ext>
            </a:extLst>
          </p:cNvPr>
          <p:cNvSpPr/>
          <p:nvPr/>
        </p:nvSpPr>
        <p:spPr>
          <a:xfrm>
            <a:off x="5622605" y="816603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5947961-9F27-2ED1-B94A-BDFBE737991C}"/>
              </a:ext>
            </a:extLst>
          </p:cNvPr>
          <p:cNvSpPr/>
          <p:nvPr/>
        </p:nvSpPr>
        <p:spPr>
          <a:xfrm>
            <a:off x="5725950" y="9093518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6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919E53F-5ABB-86A3-90D9-A7824349D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1" t="16410" r="5053" b="19371"/>
          <a:stretch/>
        </p:blipFill>
        <p:spPr>
          <a:xfrm rot="5400000">
            <a:off x="2912215" y="6579349"/>
            <a:ext cx="4974720" cy="2593223"/>
          </a:xfrm>
          <a:prstGeom prst="rect">
            <a:avLst/>
          </a:prstGeom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F2E721-25B9-8448-30E8-302BC07FC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4" t="15124" r="4899" b="19538"/>
          <a:stretch/>
        </p:blipFill>
        <p:spPr>
          <a:xfrm rot="5400000">
            <a:off x="307295" y="6574633"/>
            <a:ext cx="4958006" cy="2638414"/>
          </a:xfrm>
          <a:prstGeom prst="rect">
            <a:avLst/>
          </a:prstGeom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E7AA88-963C-E82E-CEAC-0B9DCCABBB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8" t="15709" r="5355" b="19181"/>
          <a:stretch/>
        </p:blipFill>
        <p:spPr>
          <a:xfrm rot="5400000">
            <a:off x="2929388" y="1575203"/>
            <a:ext cx="4958007" cy="2629221"/>
          </a:xfrm>
          <a:prstGeom prst="rect">
            <a:avLst/>
          </a:prstGeom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464F0D-A92A-B106-670A-9A838A1430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94" t="16283" r="4822" b="19498"/>
          <a:stretch/>
        </p:blipFill>
        <p:spPr>
          <a:xfrm rot="5400000">
            <a:off x="271174" y="1611426"/>
            <a:ext cx="4980171" cy="2593223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712FD9-E2FB-6891-0539-18CEDF9CCF44}"/>
              </a:ext>
            </a:extLst>
          </p:cNvPr>
          <p:cNvSpPr txBox="1"/>
          <p:nvPr/>
        </p:nvSpPr>
        <p:spPr>
          <a:xfrm>
            <a:off x="1183022" y="84848"/>
            <a:ext cx="543569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Slope Coefficients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FD100-F54C-2A7D-D79D-E4BE1C83312A}"/>
              </a:ext>
            </a:extLst>
          </p:cNvPr>
          <p:cNvSpPr txBox="1"/>
          <p:nvPr/>
        </p:nvSpPr>
        <p:spPr>
          <a:xfrm>
            <a:off x="1611587" y="4941432"/>
            <a:ext cx="23643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KEWA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58D1D9-79D6-D23F-4D31-40E60DFC502B}"/>
              </a:ext>
            </a:extLst>
          </p:cNvPr>
          <p:cNvSpPr txBox="1"/>
          <p:nvPr/>
        </p:nvSpPr>
        <p:spPr>
          <a:xfrm>
            <a:off x="4250659" y="4941432"/>
            <a:ext cx="23682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REVI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7BEAFC-FB2C-2360-E4C8-78FD64209B3B}"/>
              </a:ext>
            </a:extLst>
          </p:cNvPr>
          <p:cNvSpPr txBox="1"/>
          <p:nvPr/>
        </p:nvSpPr>
        <p:spPr>
          <a:xfrm>
            <a:off x="353680" y="1071119"/>
            <a:ext cx="1137686" cy="399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LAT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LAT.2</a:t>
            </a:r>
            <a:endParaRPr lang="en-US" sz="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ELEV.3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ELEV.4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MJT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MJT.2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TD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TD.2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MAP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MAP.2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MJP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MJP.2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DF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CF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DL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4DE0B-7284-C4AB-C388-8E99DA3E2BA2}"/>
              </a:ext>
            </a:extLst>
          </p:cNvPr>
          <p:cNvSpPr txBox="1"/>
          <p:nvPr/>
        </p:nvSpPr>
        <p:spPr>
          <a:xfrm>
            <a:off x="1600815" y="9920475"/>
            <a:ext cx="23643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C7B6F-C049-4636-BB91-0162692482A8}"/>
              </a:ext>
            </a:extLst>
          </p:cNvPr>
          <p:cNvSpPr txBox="1"/>
          <p:nvPr/>
        </p:nvSpPr>
        <p:spPr>
          <a:xfrm>
            <a:off x="4237347" y="9920475"/>
            <a:ext cx="23682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SWWA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72FFB-133C-615A-2448-E28216FA857A}"/>
              </a:ext>
            </a:extLst>
          </p:cNvPr>
          <p:cNvSpPr txBox="1"/>
          <p:nvPr/>
        </p:nvSpPr>
        <p:spPr>
          <a:xfrm>
            <a:off x="355608" y="6050162"/>
            <a:ext cx="1137686" cy="399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LAT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LAT.2</a:t>
            </a:r>
            <a:endParaRPr lang="en-US" sz="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ELEV.3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ELEV.4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MJT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MJT.2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TD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TD.2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MAP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MAP.2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MJP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MJP.2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DF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CF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DL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9E357C-D6CB-9E05-B033-C1D228DE8642}"/>
              </a:ext>
            </a:extLst>
          </p:cNvPr>
          <p:cNvSpPr txBox="1"/>
          <p:nvPr/>
        </p:nvSpPr>
        <p:spPr>
          <a:xfrm rot="16200000">
            <a:off x="-1847127" y="7853909"/>
            <a:ext cx="44716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Environmental Variables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28FF55-681F-123B-3E6B-FBB069F2C849}"/>
              </a:ext>
            </a:extLst>
          </p:cNvPr>
          <p:cNvSpPr txBox="1"/>
          <p:nvPr/>
        </p:nvSpPr>
        <p:spPr>
          <a:xfrm rot="16200000">
            <a:off x="-1840375" y="2881618"/>
            <a:ext cx="44581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Environmental Variables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113C5F-915E-8556-AE48-C1AACB820F6E}"/>
              </a:ext>
            </a:extLst>
          </p:cNvPr>
          <p:cNvSpPr/>
          <p:nvPr/>
        </p:nvSpPr>
        <p:spPr>
          <a:xfrm>
            <a:off x="2016058" y="117905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111BAA-45B8-3549-6B14-9E165E54DCA2}"/>
              </a:ext>
            </a:extLst>
          </p:cNvPr>
          <p:cNvSpPr/>
          <p:nvPr/>
        </p:nvSpPr>
        <p:spPr>
          <a:xfrm>
            <a:off x="2759309" y="163682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EF83D3-F731-0D6F-3808-30C7A7D272E8}"/>
              </a:ext>
            </a:extLst>
          </p:cNvPr>
          <p:cNvSpPr/>
          <p:nvPr/>
        </p:nvSpPr>
        <p:spPr>
          <a:xfrm>
            <a:off x="3100926" y="255001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15044E-0489-E299-4CC8-33BBDE3C12DB}"/>
              </a:ext>
            </a:extLst>
          </p:cNvPr>
          <p:cNvSpPr/>
          <p:nvPr/>
        </p:nvSpPr>
        <p:spPr>
          <a:xfrm>
            <a:off x="3170045" y="300865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20FEE2-E3E1-0840-85FF-41632DDD5A5E}"/>
              </a:ext>
            </a:extLst>
          </p:cNvPr>
          <p:cNvSpPr/>
          <p:nvPr/>
        </p:nvSpPr>
        <p:spPr>
          <a:xfrm>
            <a:off x="3083561" y="3235593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589DA6-D42B-FB18-984B-5F05EC194987}"/>
              </a:ext>
            </a:extLst>
          </p:cNvPr>
          <p:cNvSpPr/>
          <p:nvPr/>
        </p:nvSpPr>
        <p:spPr>
          <a:xfrm>
            <a:off x="3444754" y="415922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2027E5-1A62-5B39-0B3A-86CFFE86C847}"/>
              </a:ext>
            </a:extLst>
          </p:cNvPr>
          <p:cNvSpPr/>
          <p:nvPr/>
        </p:nvSpPr>
        <p:spPr>
          <a:xfrm>
            <a:off x="3263866" y="392346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F5A912-72E1-C2C8-0557-7CF7FB4DEFED}"/>
              </a:ext>
            </a:extLst>
          </p:cNvPr>
          <p:cNvSpPr/>
          <p:nvPr/>
        </p:nvSpPr>
        <p:spPr>
          <a:xfrm>
            <a:off x="3349465" y="438910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A54EB0E-18A8-9604-D61E-F595E33E2A40}"/>
              </a:ext>
            </a:extLst>
          </p:cNvPr>
          <p:cNvSpPr/>
          <p:nvPr/>
        </p:nvSpPr>
        <p:spPr>
          <a:xfrm>
            <a:off x="5859878" y="117905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C4A6A94-8899-43EE-DA01-594E2BDFFF21}"/>
              </a:ext>
            </a:extLst>
          </p:cNvPr>
          <p:cNvSpPr/>
          <p:nvPr/>
        </p:nvSpPr>
        <p:spPr>
          <a:xfrm>
            <a:off x="6040853" y="163682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DA3C32-F90A-C4D2-34CE-5E03E081F072}"/>
              </a:ext>
            </a:extLst>
          </p:cNvPr>
          <p:cNvSpPr/>
          <p:nvPr/>
        </p:nvSpPr>
        <p:spPr>
          <a:xfrm>
            <a:off x="4697035" y="186617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E595AE-3F75-42A3-93A6-A2A10430A582}"/>
              </a:ext>
            </a:extLst>
          </p:cNvPr>
          <p:cNvSpPr/>
          <p:nvPr/>
        </p:nvSpPr>
        <p:spPr>
          <a:xfrm>
            <a:off x="5437188" y="3007888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D57B2A-6B28-EA39-7FEE-A834C2E4C648}"/>
              </a:ext>
            </a:extLst>
          </p:cNvPr>
          <p:cNvSpPr/>
          <p:nvPr/>
        </p:nvSpPr>
        <p:spPr>
          <a:xfrm>
            <a:off x="5391069" y="369241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BDA9A5F-CDE4-0665-C67E-541362A135E5}"/>
              </a:ext>
            </a:extLst>
          </p:cNvPr>
          <p:cNvSpPr/>
          <p:nvPr/>
        </p:nvSpPr>
        <p:spPr>
          <a:xfrm>
            <a:off x="5332558" y="438916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362096-A69D-56BF-1B8C-A0A9618C30FD}"/>
              </a:ext>
            </a:extLst>
          </p:cNvPr>
          <p:cNvSpPr/>
          <p:nvPr/>
        </p:nvSpPr>
        <p:spPr>
          <a:xfrm>
            <a:off x="5304293" y="4847311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A34D80-023F-612F-B5AA-C298B1BBFD77}"/>
              </a:ext>
            </a:extLst>
          </p:cNvPr>
          <p:cNvSpPr/>
          <p:nvPr/>
        </p:nvSpPr>
        <p:spPr>
          <a:xfrm>
            <a:off x="3454944" y="6158413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34B00D3-6110-5F96-5B09-A66C5F2504EA}"/>
              </a:ext>
            </a:extLst>
          </p:cNvPr>
          <p:cNvSpPr/>
          <p:nvPr/>
        </p:nvSpPr>
        <p:spPr>
          <a:xfrm>
            <a:off x="2038217" y="638605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31181B8-B985-7EF4-6FB2-D81E681F827D}"/>
              </a:ext>
            </a:extLst>
          </p:cNvPr>
          <p:cNvSpPr/>
          <p:nvPr/>
        </p:nvSpPr>
        <p:spPr>
          <a:xfrm>
            <a:off x="2616121" y="730188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B69946B-EC95-654A-8612-040915311072}"/>
              </a:ext>
            </a:extLst>
          </p:cNvPr>
          <p:cNvSpPr/>
          <p:nvPr/>
        </p:nvSpPr>
        <p:spPr>
          <a:xfrm>
            <a:off x="2771131" y="775903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D06ED53-1EFE-3382-4C73-DDCEA0FF5E2F}"/>
              </a:ext>
            </a:extLst>
          </p:cNvPr>
          <p:cNvSpPr/>
          <p:nvPr/>
        </p:nvSpPr>
        <p:spPr>
          <a:xfrm>
            <a:off x="2942114" y="936801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46D735-221F-B929-0C68-CF4C214A67CD}"/>
              </a:ext>
            </a:extLst>
          </p:cNvPr>
          <p:cNvSpPr/>
          <p:nvPr/>
        </p:nvSpPr>
        <p:spPr>
          <a:xfrm>
            <a:off x="5508090" y="936563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8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30DA20-E29E-39C0-C834-D9132A090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7" t="15375" r="5338" b="18925"/>
          <a:stretch/>
        </p:blipFill>
        <p:spPr>
          <a:xfrm rot="5400000">
            <a:off x="2938771" y="1578431"/>
            <a:ext cx="4947255" cy="2653073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D1083-A910-3991-FF91-92B8DE828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5" t="15959" r="5450" b="19790"/>
          <a:stretch/>
        </p:blipFill>
        <p:spPr>
          <a:xfrm rot="5400000">
            <a:off x="314987" y="1599780"/>
            <a:ext cx="4947254" cy="2594497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712FD9-E2FB-6891-0539-18CEDF9CCF44}"/>
              </a:ext>
            </a:extLst>
          </p:cNvPr>
          <p:cNvSpPr txBox="1"/>
          <p:nvPr/>
        </p:nvSpPr>
        <p:spPr>
          <a:xfrm>
            <a:off x="1183022" y="84848"/>
            <a:ext cx="543569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Slope Coefficients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FD100-F54C-2A7D-D79D-E4BE1C83312A}"/>
              </a:ext>
            </a:extLst>
          </p:cNvPr>
          <p:cNvSpPr txBox="1"/>
          <p:nvPr/>
        </p:nvSpPr>
        <p:spPr>
          <a:xfrm>
            <a:off x="1611587" y="4941432"/>
            <a:ext cx="23643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WEWA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58D1D9-79D6-D23F-4D31-40E60DFC502B}"/>
              </a:ext>
            </a:extLst>
          </p:cNvPr>
          <p:cNvSpPr txBox="1"/>
          <p:nvPr/>
        </p:nvSpPr>
        <p:spPr>
          <a:xfrm>
            <a:off x="4250659" y="4941432"/>
            <a:ext cx="23682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7BEAFC-FB2C-2360-E4C8-78FD64209B3B}"/>
              </a:ext>
            </a:extLst>
          </p:cNvPr>
          <p:cNvSpPr txBox="1"/>
          <p:nvPr/>
        </p:nvSpPr>
        <p:spPr>
          <a:xfrm>
            <a:off x="353680" y="1071119"/>
            <a:ext cx="1137686" cy="399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LAT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LAT.2</a:t>
            </a:r>
            <a:endParaRPr lang="en-US" sz="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ELEV.3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ELEV.4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MJT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MJT.2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TD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TD.2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MAP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MAP.2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MJP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MJP.2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DF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CF</a:t>
            </a:r>
          </a:p>
          <a:p>
            <a:pPr algn="r">
              <a:lnSpc>
                <a:spcPts val="1800"/>
              </a:lnSpc>
            </a:pPr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DL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F9399-966D-09E1-D6D7-12B2D8270B1C}"/>
              </a:ext>
            </a:extLst>
          </p:cNvPr>
          <p:cNvSpPr txBox="1"/>
          <p:nvPr/>
        </p:nvSpPr>
        <p:spPr>
          <a:xfrm rot="16200000">
            <a:off x="-1840375" y="2881618"/>
            <a:ext cx="44581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Environmental Variables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254207-BC59-92FF-4BFA-AC8E4A7E09B8}"/>
              </a:ext>
            </a:extLst>
          </p:cNvPr>
          <p:cNvSpPr/>
          <p:nvPr/>
        </p:nvSpPr>
        <p:spPr>
          <a:xfrm>
            <a:off x="2146826" y="118683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85E7DE-A64B-45A1-74A9-CC074B2E68CA}"/>
              </a:ext>
            </a:extLst>
          </p:cNvPr>
          <p:cNvSpPr/>
          <p:nvPr/>
        </p:nvSpPr>
        <p:spPr>
          <a:xfrm>
            <a:off x="2203844" y="164403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4D0C84-0FBF-AC15-AF2A-D0BFFCADAE81}"/>
              </a:ext>
            </a:extLst>
          </p:cNvPr>
          <p:cNvSpPr/>
          <p:nvPr/>
        </p:nvSpPr>
        <p:spPr>
          <a:xfrm>
            <a:off x="2565620" y="141543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51BE31-E9D6-A1F1-5338-21DFEEAC8930}"/>
              </a:ext>
            </a:extLst>
          </p:cNvPr>
          <p:cNvSpPr/>
          <p:nvPr/>
        </p:nvSpPr>
        <p:spPr>
          <a:xfrm>
            <a:off x="3443288" y="187230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23DB7D-013F-4426-233B-E3C55DA4B89F}"/>
              </a:ext>
            </a:extLst>
          </p:cNvPr>
          <p:cNvSpPr/>
          <p:nvPr/>
        </p:nvSpPr>
        <p:spPr>
          <a:xfrm>
            <a:off x="2394896" y="232983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FD0109-F4E3-7C4C-E283-B8474D04FE02}"/>
              </a:ext>
            </a:extLst>
          </p:cNvPr>
          <p:cNvSpPr/>
          <p:nvPr/>
        </p:nvSpPr>
        <p:spPr>
          <a:xfrm>
            <a:off x="2954125" y="347069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0B5F86-67FE-8DEA-DFCF-79F749AC24DE}"/>
              </a:ext>
            </a:extLst>
          </p:cNvPr>
          <p:cNvSpPr/>
          <p:nvPr/>
        </p:nvSpPr>
        <p:spPr>
          <a:xfrm>
            <a:off x="2870170" y="439493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85DDEA7-73CA-5582-6EBE-A930A0DF46E7}"/>
              </a:ext>
            </a:extLst>
          </p:cNvPr>
          <p:cNvSpPr/>
          <p:nvPr/>
        </p:nvSpPr>
        <p:spPr>
          <a:xfrm>
            <a:off x="5068677" y="141543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6AF094-6332-1083-1A6A-96B9A6ECBC91}"/>
              </a:ext>
            </a:extLst>
          </p:cNvPr>
          <p:cNvSpPr/>
          <p:nvPr/>
        </p:nvSpPr>
        <p:spPr>
          <a:xfrm>
            <a:off x="4642682" y="164548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B8587EB-AA9B-43A8-2B19-35CE1369862E}"/>
              </a:ext>
            </a:extLst>
          </p:cNvPr>
          <p:cNvSpPr/>
          <p:nvPr/>
        </p:nvSpPr>
        <p:spPr>
          <a:xfrm>
            <a:off x="5529179" y="232983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EE8896-1819-4638-CA76-9375CEA83FFD}"/>
              </a:ext>
            </a:extLst>
          </p:cNvPr>
          <p:cNvSpPr/>
          <p:nvPr/>
        </p:nvSpPr>
        <p:spPr>
          <a:xfrm>
            <a:off x="5691021" y="278685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4EE80E-4199-7BC9-C3F1-8400B155C710}"/>
              </a:ext>
            </a:extLst>
          </p:cNvPr>
          <p:cNvSpPr/>
          <p:nvPr/>
        </p:nvSpPr>
        <p:spPr>
          <a:xfrm>
            <a:off x="5757698" y="3246171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F2261EC-7268-A383-FB33-2979E6C44052}"/>
              </a:ext>
            </a:extLst>
          </p:cNvPr>
          <p:cNvSpPr/>
          <p:nvPr/>
        </p:nvSpPr>
        <p:spPr>
          <a:xfrm>
            <a:off x="5777699" y="347307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6B1150-AB77-2084-FA35-AEAF728E2F53}"/>
              </a:ext>
            </a:extLst>
          </p:cNvPr>
          <p:cNvSpPr/>
          <p:nvPr/>
        </p:nvSpPr>
        <p:spPr>
          <a:xfrm>
            <a:off x="5671103" y="370160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B2506C-FF38-7C5F-3A08-225210625CDE}"/>
              </a:ext>
            </a:extLst>
          </p:cNvPr>
          <p:cNvSpPr/>
          <p:nvPr/>
        </p:nvSpPr>
        <p:spPr>
          <a:xfrm>
            <a:off x="5719204" y="3930432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2B7CB98-2E39-41EE-2C45-9BF978C96D0E}"/>
              </a:ext>
            </a:extLst>
          </p:cNvPr>
          <p:cNvSpPr/>
          <p:nvPr/>
        </p:nvSpPr>
        <p:spPr>
          <a:xfrm>
            <a:off x="5880653" y="439750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6E6D8A-9C0D-E5D2-A72D-ED9CA2A16805}"/>
              </a:ext>
            </a:extLst>
          </p:cNvPr>
          <p:cNvSpPr/>
          <p:nvPr/>
        </p:nvSpPr>
        <p:spPr>
          <a:xfrm>
            <a:off x="5863507" y="485475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234</Words>
  <Application>Microsoft Office PowerPoint</Application>
  <PresentationFormat>Letter Paper (8.5x11 in)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hlclipp@mix.wvu.edu</dc:creator>
  <cp:lastModifiedBy>hlclipp@mix.wvu.edu</cp:lastModifiedBy>
  <cp:revision>5</cp:revision>
  <dcterms:created xsi:type="dcterms:W3CDTF">2022-08-11T21:02:07Z</dcterms:created>
  <dcterms:modified xsi:type="dcterms:W3CDTF">2022-08-11T22:47:43Z</dcterms:modified>
</cp:coreProperties>
</file>