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k, Heather L" userId="S::hlcook1@usi.edu::a80172a1-d944-411e-9a22-cdbdd1c60af4" providerId="AD" clId="Web-{BCFA8CE8-2B29-4ADD-A03D-90BC5C9094BC}"/>
    <pc:docChg chg="mod">
      <pc:chgData name="Cook, Heather L" userId="S::hlcook1@usi.edu::a80172a1-d944-411e-9a22-cdbdd1c60af4" providerId="AD" clId="Web-{BCFA8CE8-2B29-4ADD-A03D-90BC5C9094BC}" dt="2024-01-02T20:54:40.805" v="0" actId="3347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2024-01-02T20:54:36Z</dcterms:created>
  <dcterms:modified xsi:type="dcterms:W3CDTF">2024-01-02T20:54:49Z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2024-01-02T20:54:40Z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5e21c251-7bc6-4994-97d8-1288bb9a7c44</vt:lpwstr>
  </property>
  <property fmtid="{D5CDD505-2E9C-101B-9397-08002B2CF9AE}" pid="8" name="MSIP_Label_93932cc9-dea4-49e2-bfe2-7f42b17a9d2b_ContentBits">
    <vt:lpwstr>0</vt:lpwstr>
  </property>
</Properties>
</file>