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k, Heather L" userId="S::hlcook1@usi.edu::a80172a1-d944-411e-9a22-cdbdd1c60af4" providerId="AD" clId="Web-{744445BC-EA81-4831-91D9-BB355FCE9F9E}"/>
    <pc:docChg chg="mod">
      <pc:chgData name="Cook, Heather L" userId="S::hlcook1@usi.edu::a80172a1-d944-411e-9a22-cdbdd1c60af4" providerId="AD" clId="Web-{744445BC-EA81-4831-91D9-BB355FCE9F9E}" dt="2024-01-02T20:57:19.429" v="0" actId="33475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</cp:revision>
  <dcterms:created xsi:type="dcterms:W3CDTF">2024-01-02T20:57:15Z</dcterms:created>
  <dcterms:modified xsi:type="dcterms:W3CDTF">2024-01-02T20:57:28Z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932cc9-dea4-49e2-bfe2-7f42b17a9d2b_Enabled">
    <vt:lpwstr>true</vt:lpwstr>
  </property>
  <property fmtid="{D5CDD505-2E9C-101B-9397-08002B2CF9AE}" pid="3" name="MSIP_Label_93932cc9-dea4-49e2-bfe2-7f42b17a9d2b_SetDate">
    <vt:lpwstr>2024-01-02T20:57:19Z</vt:lpwstr>
  </property>
  <property fmtid="{D5CDD505-2E9C-101B-9397-08002B2CF9AE}" pid="4" name="MSIP_Label_93932cc9-dea4-49e2-bfe2-7f42b17a9d2b_Method">
    <vt:lpwstr>Standard</vt:lpwstr>
  </property>
  <property fmtid="{D5CDD505-2E9C-101B-9397-08002B2CF9AE}" pid="5" name="MSIP_Label_93932cc9-dea4-49e2-bfe2-7f42b17a9d2b_Name">
    <vt:lpwstr>USI Internal</vt:lpwstr>
  </property>
  <property fmtid="{D5CDD505-2E9C-101B-9397-08002B2CF9AE}" pid="6" name="MSIP_Label_93932cc9-dea4-49e2-bfe2-7f42b17a9d2b_SiteId">
    <vt:lpwstr>ae1d882c-786b-492c-9095-3d81d0a2f615</vt:lpwstr>
  </property>
  <property fmtid="{D5CDD505-2E9C-101B-9397-08002B2CF9AE}" pid="7" name="MSIP_Label_93932cc9-dea4-49e2-bfe2-7f42b17a9d2b_ActionId">
    <vt:lpwstr>81d774f0-5d16-484e-9737-0007335b3b59</vt:lpwstr>
  </property>
  <property fmtid="{D5CDD505-2E9C-101B-9397-08002B2CF9AE}" pid="8" name="MSIP_Label_93932cc9-dea4-49e2-bfe2-7f42b17a9d2b_ContentBits">
    <vt:lpwstr>0</vt:lpwstr>
  </property>
</Properties>
</file>