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ok, Heather L" userId="S::hlcook1@usi.edu::a80172a1-d944-411e-9a22-cdbdd1c60af4" providerId="AD" clId="Web-{6728505C-2C38-4576-9C13-18CEF6AA8DAA}"/>
    <pc:docChg chg="mod">
      <pc:chgData name="Cook, Heather L" userId="S::hlcook1@usi.edu::a80172a1-d944-411e-9a22-cdbdd1c60af4" providerId="AD" clId="Web-{6728505C-2C38-4576-9C13-18CEF6AA8DAA}" dt="2024-01-02T20:52:43.520" v="0" actId="33475"/>
      <pc:docMkLst>
        <pc:docMk/>
      </pc:docMkLst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</cp:revision>
  <dcterms:created xsi:type="dcterms:W3CDTF">2024-01-02T20:52:37Z</dcterms:created>
  <dcterms:modified xsi:type="dcterms:W3CDTF">2024-01-02T20:52:51Z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3932cc9-dea4-49e2-bfe2-7f42b17a9d2b_Enabled">
    <vt:lpwstr>true</vt:lpwstr>
  </property>
  <property fmtid="{D5CDD505-2E9C-101B-9397-08002B2CF9AE}" pid="3" name="MSIP_Label_93932cc9-dea4-49e2-bfe2-7f42b17a9d2b_SetDate">
    <vt:lpwstr>2024-01-02T20:52:43Z</vt:lpwstr>
  </property>
  <property fmtid="{D5CDD505-2E9C-101B-9397-08002B2CF9AE}" pid="4" name="MSIP_Label_93932cc9-dea4-49e2-bfe2-7f42b17a9d2b_Method">
    <vt:lpwstr>Standard</vt:lpwstr>
  </property>
  <property fmtid="{D5CDD505-2E9C-101B-9397-08002B2CF9AE}" pid="5" name="MSIP_Label_93932cc9-dea4-49e2-bfe2-7f42b17a9d2b_Name">
    <vt:lpwstr>USI Internal</vt:lpwstr>
  </property>
  <property fmtid="{D5CDD505-2E9C-101B-9397-08002B2CF9AE}" pid="6" name="MSIP_Label_93932cc9-dea4-49e2-bfe2-7f42b17a9d2b_SiteId">
    <vt:lpwstr>ae1d882c-786b-492c-9095-3d81d0a2f615</vt:lpwstr>
  </property>
  <property fmtid="{D5CDD505-2E9C-101B-9397-08002B2CF9AE}" pid="7" name="MSIP_Label_93932cc9-dea4-49e2-bfe2-7f42b17a9d2b_ActionId">
    <vt:lpwstr>4e304539-6918-40f7-a530-03562af90852</vt:lpwstr>
  </property>
  <property fmtid="{D5CDD505-2E9C-101B-9397-08002B2CF9AE}" pid="8" name="MSIP_Label_93932cc9-dea4-49e2-bfe2-7f42b17a9d2b_ContentBits">
    <vt:lpwstr>0</vt:lpwstr>
  </property>
</Properties>
</file>