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747"/>
  </p:normalViewPr>
  <p:slideViewPr>
    <p:cSldViewPr snapToGrid="0" snapToObjects="1">
      <p:cViewPr varScale="1">
        <p:scale>
          <a:sx n="168" d="100"/>
          <a:sy n="168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94A7-E074-E34C-81A6-F50EED6590B6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E935-3486-2C43-9633-7C423F15CB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036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94A7-E074-E34C-81A6-F50EED6590B6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E935-3486-2C43-9633-7C423F15CB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103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94A7-E074-E34C-81A6-F50EED6590B6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E935-3486-2C43-9633-7C423F15CB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688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94A7-E074-E34C-81A6-F50EED6590B6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E935-3486-2C43-9633-7C423F15CB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225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94A7-E074-E34C-81A6-F50EED6590B6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E935-3486-2C43-9633-7C423F15CB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906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94A7-E074-E34C-81A6-F50EED6590B6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E935-3486-2C43-9633-7C423F15CB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44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94A7-E074-E34C-81A6-F50EED6590B6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E935-3486-2C43-9633-7C423F15CB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594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94A7-E074-E34C-81A6-F50EED6590B6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E935-3486-2C43-9633-7C423F15CB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440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94A7-E074-E34C-81A6-F50EED6590B6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E935-3486-2C43-9633-7C423F15CB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77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94A7-E074-E34C-81A6-F50EED6590B6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E935-3486-2C43-9633-7C423F15CB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916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94A7-E074-E34C-81A6-F50EED6590B6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E935-3486-2C43-9633-7C423F15CB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271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B94A7-E074-E34C-81A6-F50EED6590B6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E935-3486-2C43-9633-7C423F15CB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081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5780" y="289560"/>
            <a:ext cx="11254740" cy="60731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dirty="0" smtClean="0"/>
              <a:t>MAIN WINDOW</a:t>
            </a:r>
            <a:endParaRPr lang="es-ES_tradnl" dirty="0"/>
          </a:p>
        </p:txBody>
      </p:sp>
      <p:sp>
        <p:nvSpPr>
          <p:cNvPr id="5" name="Rounded Rectangle 4"/>
          <p:cNvSpPr/>
          <p:nvPr/>
        </p:nvSpPr>
        <p:spPr>
          <a:xfrm>
            <a:off x="3523918" y="1232782"/>
            <a:ext cx="2019300" cy="118872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ABOUTWINDOW</a:t>
            </a:r>
            <a:endParaRPr lang="es-ES_tradnl" dirty="0"/>
          </a:p>
        </p:txBody>
      </p:sp>
      <p:sp>
        <p:nvSpPr>
          <p:cNvPr id="6" name="Rounded Rectangle 5"/>
          <p:cNvSpPr/>
          <p:nvPr/>
        </p:nvSpPr>
        <p:spPr>
          <a:xfrm>
            <a:off x="8092440" y="2773680"/>
            <a:ext cx="3230880" cy="27051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dirty="0" smtClean="0"/>
              <a:t>CAMERA WORKER 3</a:t>
            </a:r>
            <a:endParaRPr lang="es-ES_tradnl" dirty="0"/>
          </a:p>
        </p:txBody>
      </p:sp>
      <p:sp>
        <p:nvSpPr>
          <p:cNvPr id="7" name="Rounded Rectangle 6"/>
          <p:cNvSpPr/>
          <p:nvPr/>
        </p:nvSpPr>
        <p:spPr>
          <a:xfrm>
            <a:off x="4627245" y="2773680"/>
            <a:ext cx="3230880" cy="27051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dirty="0" smtClean="0"/>
              <a:t>CAMERA WORKER 2</a:t>
            </a:r>
            <a:endParaRPr lang="es-ES_tradnl" dirty="0"/>
          </a:p>
        </p:txBody>
      </p:sp>
      <p:sp>
        <p:nvSpPr>
          <p:cNvPr id="8" name="Rounded Rectangle 7"/>
          <p:cNvSpPr/>
          <p:nvPr/>
        </p:nvSpPr>
        <p:spPr>
          <a:xfrm>
            <a:off x="1162050" y="2773680"/>
            <a:ext cx="3230880" cy="27051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dirty="0" smtClean="0"/>
              <a:t>CAMERA WORKER 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21727" y="3592001"/>
            <a:ext cx="1216758" cy="7162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BARRIER</a:t>
            </a:r>
            <a:endParaRPr lang="es-ES_tradnl" dirty="0"/>
          </a:p>
        </p:txBody>
      </p:sp>
      <p:sp>
        <p:nvSpPr>
          <p:cNvPr id="12" name="Rounded Rectangle 11"/>
          <p:cNvSpPr/>
          <p:nvPr/>
        </p:nvSpPr>
        <p:spPr>
          <a:xfrm>
            <a:off x="2132253" y="4546488"/>
            <a:ext cx="1290473" cy="71628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PEOPLE DETECTOR</a:t>
            </a:r>
            <a:endParaRPr lang="es-ES_tradnl" dirty="0"/>
          </a:p>
        </p:txBody>
      </p:sp>
      <p:sp>
        <p:nvSpPr>
          <p:cNvPr id="13" name="Rounded Rectangle 12"/>
          <p:cNvSpPr/>
          <p:nvPr/>
        </p:nvSpPr>
        <p:spPr>
          <a:xfrm>
            <a:off x="2921780" y="3596305"/>
            <a:ext cx="1216758" cy="71628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CAMERA STREAM</a:t>
            </a:r>
            <a:endParaRPr lang="es-ES_tradnl" dirty="0"/>
          </a:p>
        </p:txBody>
      </p:sp>
      <p:sp>
        <p:nvSpPr>
          <p:cNvPr id="24" name="Rounded Rectangle 23"/>
          <p:cNvSpPr/>
          <p:nvPr/>
        </p:nvSpPr>
        <p:spPr>
          <a:xfrm>
            <a:off x="6991183" y="1232782"/>
            <a:ext cx="2019300" cy="11887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CV IMAGE WIDGET</a:t>
            </a:r>
            <a:endParaRPr lang="es-ES_tradnl" dirty="0"/>
          </a:p>
        </p:txBody>
      </p:sp>
      <p:sp>
        <p:nvSpPr>
          <p:cNvPr id="25" name="Rounded Rectangle 24"/>
          <p:cNvSpPr/>
          <p:nvPr/>
        </p:nvSpPr>
        <p:spPr>
          <a:xfrm>
            <a:off x="4818429" y="3592001"/>
            <a:ext cx="1216758" cy="7162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BARRIER</a:t>
            </a:r>
            <a:endParaRPr lang="es-ES_tradnl" dirty="0"/>
          </a:p>
        </p:txBody>
      </p:sp>
      <p:sp>
        <p:nvSpPr>
          <p:cNvPr id="26" name="Rounded Rectangle 25"/>
          <p:cNvSpPr/>
          <p:nvPr/>
        </p:nvSpPr>
        <p:spPr>
          <a:xfrm>
            <a:off x="5628955" y="4546488"/>
            <a:ext cx="1290473" cy="71628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PEOPLE DETECTOR</a:t>
            </a:r>
            <a:endParaRPr lang="es-ES_tradnl" dirty="0"/>
          </a:p>
        </p:txBody>
      </p:sp>
      <p:sp>
        <p:nvSpPr>
          <p:cNvPr id="27" name="Rounded Rectangle 26"/>
          <p:cNvSpPr/>
          <p:nvPr/>
        </p:nvSpPr>
        <p:spPr>
          <a:xfrm>
            <a:off x="6418482" y="3596305"/>
            <a:ext cx="1216758" cy="71628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CAMERA STREAM</a:t>
            </a:r>
            <a:endParaRPr lang="es-ES_tradnl" dirty="0"/>
          </a:p>
        </p:txBody>
      </p:sp>
      <p:sp>
        <p:nvSpPr>
          <p:cNvPr id="28" name="Rounded Rectangle 27"/>
          <p:cNvSpPr/>
          <p:nvPr/>
        </p:nvSpPr>
        <p:spPr>
          <a:xfrm>
            <a:off x="8293309" y="3592001"/>
            <a:ext cx="1216758" cy="7162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BARRIER</a:t>
            </a:r>
            <a:endParaRPr lang="es-ES_tradnl" dirty="0"/>
          </a:p>
        </p:txBody>
      </p:sp>
      <p:sp>
        <p:nvSpPr>
          <p:cNvPr id="29" name="Rounded Rectangle 28"/>
          <p:cNvSpPr/>
          <p:nvPr/>
        </p:nvSpPr>
        <p:spPr>
          <a:xfrm>
            <a:off x="9103835" y="4546488"/>
            <a:ext cx="1290473" cy="71628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PEOPLE DETECTOR</a:t>
            </a:r>
            <a:endParaRPr lang="es-ES_tradnl" dirty="0"/>
          </a:p>
        </p:txBody>
      </p:sp>
      <p:sp>
        <p:nvSpPr>
          <p:cNvPr id="30" name="Rounded Rectangle 29"/>
          <p:cNvSpPr/>
          <p:nvPr/>
        </p:nvSpPr>
        <p:spPr>
          <a:xfrm>
            <a:off x="9893362" y="3596305"/>
            <a:ext cx="1216758" cy="71628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CAMERA STREAM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4666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Lopez Cifuentes</dc:creator>
  <cp:lastModifiedBy>Alejandro Lopez Cifuentes</cp:lastModifiedBy>
  <cp:revision>2</cp:revision>
  <dcterms:created xsi:type="dcterms:W3CDTF">2017-05-22T11:34:47Z</dcterms:created>
  <dcterms:modified xsi:type="dcterms:W3CDTF">2017-05-22T11:45:16Z</dcterms:modified>
</cp:coreProperties>
</file>