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05"/>
    <p:restoredTop sz="94650"/>
  </p:normalViewPr>
  <p:slideViewPr>
    <p:cSldViewPr snapToGrid="0" snapToObjects="1">
      <p:cViewPr>
        <p:scale>
          <a:sx n="101" d="100"/>
          <a:sy n="101" d="100"/>
        </p:scale>
        <p:origin x="130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26/6/17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184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26/6/17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2108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26/6/17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432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26/6/17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412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26/6/17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892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26/6/17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878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26/6/17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1036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26/6/17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7060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26/6/17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2437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26/6/17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008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26/6/17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4485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053CC-8888-F748-BB3C-0CD1987ECE71}" type="datetimeFigureOut">
              <a:rPr lang="es-ES_tradnl" smtClean="0"/>
              <a:t>26/6/17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309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0695" y="215098"/>
            <a:ext cx="7132320" cy="444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" name="Straight Connector 6"/>
          <p:cNvCxnSpPr/>
          <p:nvPr/>
        </p:nvCxnSpPr>
        <p:spPr>
          <a:xfrm>
            <a:off x="2102021" y="1695784"/>
            <a:ext cx="4486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02021" y="3234222"/>
            <a:ext cx="4486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683039" y="1695784"/>
            <a:ext cx="3810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683039" y="3234222"/>
            <a:ext cx="3810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136046" y="2302464"/>
            <a:ext cx="829250" cy="325074"/>
            <a:chOff x="394636" y="529388"/>
            <a:chExt cx="1104915" cy="433137"/>
          </a:xfrm>
          <a:solidFill>
            <a:srgbClr val="FF0000"/>
          </a:solidFill>
        </p:grpSpPr>
        <p:sp>
          <p:nvSpPr>
            <p:cNvPr id="13" name="Rounded Rectangle 12"/>
            <p:cNvSpPr/>
            <p:nvPr/>
          </p:nvSpPr>
          <p:spPr>
            <a:xfrm>
              <a:off x="394636" y="567891"/>
              <a:ext cx="731520" cy="35613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Triangle 13"/>
            <p:cNvSpPr/>
            <p:nvPr/>
          </p:nvSpPr>
          <p:spPr>
            <a:xfrm rot="16200000">
              <a:off x="1096285" y="559260"/>
              <a:ext cx="433137" cy="37339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_tradnl"/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5558953" y="4661967"/>
            <a:ext cx="0" cy="489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699658" y="4661967"/>
            <a:ext cx="0" cy="489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 rot="10800000">
            <a:off x="9068445" y="2268416"/>
            <a:ext cx="829250" cy="325074"/>
            <a:chOff x="394636" y="529388"/>
            <a:chExt cx="1104915" cy="433137"/>
          </a:xfrm>
          <a:solidFill>
            <a:schemeClr val="accent1"/>
          </a:solidFill>
        </p:grpSpPr>
        <p:sp>
          <p:nvSpPr>
            <p:cNvPr id="26" name="Rounded Rectangle 25"/>
            <p:cNvSpPr/>
            <p:nvPr/>
          </p:nvSpPr>
          <p:spPr>
            <a:xfrm>
              <a:off x="394636" y="567891"/>
              <a:ext cx="731520" cy="35613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" name="Triangle 26"/>
            <p:cNvSpPr/>
            <p:nvPr/>
          </p:nvSpPr>
          <p:spPr>
            <a:xfrm rot="16200000">
              <a:off x="1096285" y="559260"/>
              <a:ext cx="433137" cy="37339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_tradnl"/>
            </a:p>
          </p:txBody>
        </p:sp>
      </p:grpSp>
      <p:grpSp>
        <p:nvGrpSpPr>
          <p:cNvPr id="28" name="Group 27"/>
          <p:cNvGrpSpPr/>
          <p:nvPr/>
        </p:nvGrpSpPr>
        <p:grpSpPr>
          <a:xfrm rot="16200000">
            <a:off x="5719876" y="4353012"/>
            <a:ext cx="829250" cy="325074"/>
            <a:chOff x="394636" y="529388"/>
            <a:chExt cx="1104915" cy="433137"/>
          </a:xfrm>
          <a:solidFill>
            <a:srgbClr val="92D050"/>
          </a:solidFill>
        </p:grpSpPr>
        <p:sp>
          <p:nvSpPr>
            <p:cNvPr id="29" name="Rounded Rectangle 28"/>
            <p:cNvSpPr/>
            <p:nvPr/>
          </p:nvSpPr>
          <p:spPr>
            <a:xfrm>
              <a:off x="394636" y="567891"/>
              <a:ext cx="731520" cy="35613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0" name="Triangle 29"/>
            <p:cNvSpPr/>
            <p:nvPr/>
          </p:nvSpPr>
          <p:spPr>
            <a:xfrm rot="16200000">
              <a:off x="1096285" y="559260"/>
              <a:ext cx="433137" cy="37339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_tradnl"/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560" y="5270930"/>
            <a:ext cx="1975850" cy="148188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77083" y="1719059"/>
            <a:ext cx="1981367" cy="148602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9" y="1730489"/>
            <a:ext cx="1971206" cy="147840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859337" y="4781784"/>
            <a:ext cx="133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mtClean="0"/>
              <a:t>CAMERA 1</a:t>
            </a:r>
            <a:endParaRPr lang="es-ES_tradnl"/>
          </a:p>
        </p:txBody>
      </p:sp>
      <p:sp>
        <p:nvSpPr>
          <p:cNvPr id="35" name="TextBox 34"/>
          <p:cNvSpPr txBox="1"/>
          <p:nvPr/>
        </p:nvSpPr>
        <p:spPr>
          <a:xfrm>
            <a:off x="10064092" y="3574716"/>
            <a:ext cx="133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CAMERA 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0021" y="3465472"/>
            <a:ext cx="133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mtClean="0"/>
              <a:t>CAMERA 3</a:t>
            </a:r>
            <a:endParaRPr lang="es-ES_tradnl" dirty="0"/>
          </a:p>
        </p:txBody>
      </p:sp>
      <p:grpSp>
        <p:nvGrpSpPr>
          <p:cNvPr id="70" name="Group 69"/>
          <p:cNvGrpSpPr/>
          <p:nvPr/>
        </p:nvGrpSpPr>
        <p:grpSpPr>
          <a:xfrm>
            <a:off x="4748924" y="1386814"/>
            <a:ext cx="2656533" cy="2714110"/>
            <a:chOff x="4810648" y="3731102"/>
            <a:chExt cx="2656533" cy="2714110"/>
          </a:xfrm>
        </p:grpSpPr>
        <p:cxnSp>
          <p:nvCxnSpPr>
            <p:cNvPr id="39" name="Straight Connector 38"/>
            <p:cNvCxnSpPr>
              <a:stCxn id="30" idx="4"/>
              <a:endCxn id="51" idx="0"/>
            </p:cNvCxnSpPr>
            <p:nvPr/>
          </p:nvCxnSpPr>
          <p:spPr>
            <a:xfrm flipH="1" flipV="1">
              <a:off x="4996746" y="4053336"/>
              <a:ext cx="1036942" cy="2391876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2"/>
              <a:endCxn id="51" idx="2"/>
            </p:cNvCxnSpPr>
            <p:nvPr/>
          </p:nvCxnSpPr>
          <p:spPr>
            <a:xfrm flipV="1">
              <a:off x="6358762" y="4035583"/>
              <a:ext cx="900280" cy="2409629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Arc 50"/>
            <p:cNvSpPr/>
            <p:nvPr/>
          </p:nvSpPr>
          <p:spPr>
            <a:xfrm>
              <a:off x="4810648" y="3731102"/>
              <a:ext cx="2656533" cy="1316510"/>
            </a:xfrm>
            <a:prstGeom prst="arc">
              <a:avLst>
                <a:gd name="adj1" fmla="val 11783620"/>
                <a:gd name="adj2" fmla="val 20548327"/>
              </a:avLst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71" name="Group 70"/>
          <p:cNvGrpSpPr/>
          <p:nvPr/>
        </p:nvGrpSpPr>
        <p:grpSpPr>
          <a:xfrm rot="16200000">
            <a:off x="6114802" y="684538"/>
            <a:ext cx="2656533" cy="3250757"/>
            <a:chOff x="4810648" y="3731102"/>
            <a:chExt cx="2656533" cy="3250757"/>
          </a:xfrm>
        </p:grpSpPr>
        <p:cxnSp>
          <p:nvCxnSpPr>
            <p:cNvPr id="72" name="Straight Connector 71"/>
            <p:cNvCxnSpPr>
              <a:stCxn id="27" idx="4"/>
            </p:cNvCxnSpPr>
            <p:nvPr/>
          </p:nvCxnSpPr>
          <p:spPr>
            <a:xfrm rot="5400000" flipH="1">
              <a:off x="3976873" y="5103391"/>
              <a:ext cx="2942898" cy="81403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7" idx="2"/>
              <a:endCxn id="74" idx="2"/>
            </p:cNvCxnSpPr>
            <p:nvPr/>
          </p:nvCxnSpPr>
          <p:spPr>
            <a:xfrm rot="5400000" flipH="1" flipV="1">
              <a:off x="5246592" y="4969407"/>
              <a:ext cx="2946273" cy="107862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/>
            <p:cNvSpPr/>
            <p:nvPr/>
          </p:nvSpPr>
          <p:spPr>
            <a:xfrm>
              <a:off x="4810648" y="3731102"/>
              <a:ext cx="2656533" cy="1316510"/>
            </a:xfrm>
            <a:prstGeom prst="arc">
              <a:avLst>
                <a:gd name="adj1" fmla="val 11783620"/>
                <a:gd name="adj2" fmla="val 20548327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79" name="Group 78"/>
          <p:cNvGrpSpPr/>
          <p:nvPr/>
        </p:nvGrpSpPr>
        <p:grpSpPr>
          <a:xfrm rot="5400000">
            <a:off x="3382416" y="573418"/>
            <a:ext cx="2656533" cy="3490772"/>
            <a:chOff x="4664448" y="1713715"/>
            <a:chExt cx="2656533" cy="3490774"/>
          </a:xfrm>
        </p:grpSpPr>
        <p:cxnSp>
          <p:nvCxnSpPr>
            <p:cNvPr id="80" name="Straight Connector 79"/>
            <p:cNvCxnSpPr>
              <a:endCxn id="82" idx="0"/>
            </p:cNvCxnSpPr>
            <p:nvPr/>
          </p:nvCxnSpPr>
          <p:spPr>
            <a:xfrm rot="16200000" flipV="1">
              <a:off x="3836152" y="3050343"/>
              <a:ext cx="3165133" cy="113634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14" idx="2"/>
              <a:endCxn id="82" idx="2"/>
            </p:cNvCxnSpPr>
            <p:nvPr/>
          </p:nvCxnSpPr>
          <p:spPr>
            <a:xfrm rot="16200000">
              <a:off x="5112404" y="3205848"/>
              <a:ext cx="3187687" cy="80959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Arc 81"/>
            <p:cNvSpPr/>
            <p:nvPr/>
          </p:nvSpPr>
          <p:spPr>
            <a:xfrm>
              <a:off x="4664448" y="1713715"/>
              <a:ext cx="2656533" cy="1316510"/>
            </a:xfrm>
            <a:prstGeom prst="arc">
              <a:avLst>
                <a:gd name="adj1" fmla="val 11783620"/>
                <a:gd name="adj2" fmla="val 20542848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cxnSp>
        <p:nvCxnSpPr>
          <p:cNvPr id="91" name="Straight Arrow Connector 90"/>
          <p:cNvCxnSpPr>
            <a:stCxn id="14" idx="3"/>
          </p:cNvCxnSpPr>
          <p:nvPr/>
        </p:nvCxnSpPr>
        <p:spPr>
          <a:xfrm flipV="1">
            <a:off x="2965296" y="2413504"/>
            <a:ext cx="2971685" cy="514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 flipV="1">
            <a:off x="6131659" y="2546999"/>
            <a:ext cx="1" cy="155392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6297014" y="2430951"/>
            <a:ext cx="277143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204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Lopez Cifuentes</dc:creator>
  <cp:lastModifiedBy>Alejandro Lopez Cifuentes</cp:lastModifiedBy>
  <cp:revision>4</cp:revision>
  <dcterms:created xsi:type="dcterms:W3CDTF">2017-05-20T15:45:02Z</dcterms:created>
  <dcterms:modified xsi:type="dcterms:W3CDTF">2017-06-26T06:18:58Z</dcterms:modified>
</cp:coreProperties>
</file>