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8000663" cy="10799763"/>
  <p:notesSz cx="6858000" cy="9144000"/>
  <p:defaultTextStyle>
    <a:defPPr>
      <a:defRPr lang="en-US"/>
    </a:defPPr>
    <a:lvl1pPr marL="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2"/>
    <p:restoredTop sz="94578"/>
  </p:normalViewPr>
  <p:slideViewPr>
    <p:cSldViewPr snapToGrid="0" snapToObjects="1">
      <p:cViewPr>
        <p:scale>
          <a:sx n="120" d="100"/>
          <a:sy n="120" d="100"/>
        </p:scale>
        <p:origin x="176" y="-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E4BCF-EDA8-3944-BC75-6E14331D3E00}" type="datetimeFigureOut">
              <a:rPr lang="es-ES_tradnl" smtClean="0"/>
              <a:t>20/5/17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09C61-A448-4C4E-B14F-9AC4EC2BD6E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05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09C61-A448-4C4E-B14F-9AC4EC2BD6E6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039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20/5/17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20/5/17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20/5/17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20/5/17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20/5/17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20/5/17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20/5/17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20/5/17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20/5/17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20/5/17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20/5/17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053CC-8888-F748-BB3C-0CD1987ECE71}" type="datetimeFigureOut">
              <a:rPr lang="es-ES_tradnl" smtClean="0"/>
              <a:t>20/5/17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861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g"/><Relationship Id="rId12" Type="http://schemas.openxmlformats.org/officeDocument/2006/relationships/image" Target="../media/image10.jpg"/><Relationship Id="rId13" Type="http://schemas.openxmlformats.org/officeDocument/2006/relationships/image" Target="../media/image11.jpg"/><Relationship Id="rId14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0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55026" y="3289543"/>
            <a:ext cx="7132320" cy="444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" name="Straight Connector 6"/>
          <p:cNvCxnSpPr/>
          <p:nvPr/>
        </p:nvCxnSpPr>
        <p:spPr>
          <a:xfrm>
            <a:off x="3674352" y="4770228"/>
            <a:ext cx="1780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74352" y="6308666"/>
            <a:ext cx="1780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587370" y="4770228"/>
            <a:ext cx="1780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587370" y="6308666"/>
            <a:ext cx="1780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463284" y="7736412"/>
            <a:ext cx="0" cy="798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603989" y="7736412"/>
            <a:ext cx="0" cy="798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785922" y="7969112"/>
            <a:ext cx="1332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/>
              <a:t>CAMERA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968423" y="6649160"/>
            <a:ext cx="1332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/>
              <a:t>CAMERA 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74352" y="6539916"/>
            <a:ext cx="1332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/>
              <a:t>CAMERA 3</a:t>
            </a:r>
            <a:endParaRPr lang="es-ES_tradnl" sz="2000" dirty="0"/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6152814" y="5539947"/>
            <a:ext cx="1376691" cy="22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66" idx="3"/>
          </p:cNvCxnSpPr>
          <p:nvPr/>
        </p:nvCxnSpPr>
        <p:spPr>
          <a:xfrm flipH="1" flipV="1">
            <a:off x="7857037" y="6037170"/>
            <a:ext cx="664214" cy="10728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10144162" y="5543126"/>
            <a:ext cx="1828614" cy="187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6336235" y="4714082"/>
            <a:ext cx="5367616" cy="2933372"/>
            <a:chOff x="3431904" y="3511761"/>
            <a:chExt cx="5367616" cy="2164811"/>
          </a:xfrm>
        </p:grpSpPr>
        <p:cxnSp>
          <p:nvCxnSpPr>
            <p:cNvPr id="39" name="Straight Connector 38"/>
            <p:cNvCxnSpPr>
              <a:stCxn id="30" idx="4"/>
              <a:endCxn id="22" idx="0"/>
            </p:cNvCxnSpPr>
            <p:nvPr/>
          </p:nvCxnSpPr>
          <p:spPr>
            <a:xfrm flipH="1">
              <a:off x="3436883" y="5186928"/>
              <a:ext cx="2535081" cy="47814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2"/>
              <a:endCxn id="22" idx="4"/>
            </p:cNvCxnSpPr>
            <p:nvPr/>
          </p:nvCxnSpPr>
          <p:spPr>
            <a:xfrm>
              <a:off x="6297038" y="5186928"/>
              <a:ext cx="2501106" cy="48964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21"/>
            <p:cNvSpPr/>
            <p:nvPr/>
          </p:nvSpPr>
          <p:spPr>
            <a:xfrm>
              <a:off x="3431904" y="3511761"/>
              <a:ext cx="5367616" cy="2164811"/>
            </a:xfrm>
            <a:custGeom>
              <a:avLst/>
              <a:gdLst>
                <a:gd name="connsiteX0" fmla="*/ 35819 w 6016205"/>
                <a:gd name="connsiteY0" fmla="*/ 1745793 h 1835999"/>
                <a:gd name="connsiteX1" fmla="*/ 372150 w 6016205"/>
                <a:gd name="connsiteY1" fmla="*/ 726289 h 1835999"/>
                <a:gd name="connsiteX2" fmla="*/ 2705446 w 6016205"/>
                <a:gd name="connsiteY2" fmla="*/ 1076 h 1835999"/>
                <a:gd name="connsiteX3" fmla="*/ 5007212 w 6016205"/>
                <a:gd name="connsiteY3" fmla="*/ 883945 h 1835999"/>
                <a:gd name="connsiteX4" fmla="*/ 5406605 w 6016205"/>
                <a:gd name="connsiteY4" fmla="*/ 1766814 h 1835999"/>
                <a:gd name="connsiteX5" fmla="*/ 6016205 w 6016205"/>
                <a:gd name="connsiteY5" fmla="*/ 1724772 h 1835999"/>
                <a:gd name="connsiteX0" fmla="*/ 35819 w 5418832"/>
                <a:gd name="connsiteY0" fmla="*/ 1745793 h 1853409"/>
                <a:gd name="connsiteX1" fmla="*/ 372150 w 5418832"/>
                <a:gd name="connsiteY1" fmla="*/ 726289 h 1853409"/>
                <a:gd name="connsiteX2" fmla="*/ 2705446 w 5418832"/>
                <a:gd name="connsiteY2" fmla="*/ 1076 h 1853409"/>
                <a:gd name="connsiteX3" fmla="*/ 5007212 w 5418832"/>
                <a:gd name="connsiteY3" fmla="*/ 883945 h 1853409"/>
                <a:gd name="connsiteX4" fmla="*/ 5406605 w 5418832"/>
                <a:gd name="connsiteY4" fmla="*/ 1766814 h 1853409"/>
                <a:gd name="connsiteX5" fmla="*/ 5375074 w 5418832"/>
                <a:gd name="connsiteY5" fmla="*/ 1766814 h 1853409"/>
                <a:gd name="connsiteX0" fmla="*/ 35819 w 5417218"/>
                <a:gd name="connsiteY0" fmla="*/ 1745875 h 1874366"/>
                <a:gd name="connsiteX1" fmla="*/ 372150 w 5417218"/>
                <a:gd name="connsiteY1" fmla="*/ 726371 h 1874366"/>
                <a:gd name="connsiteX2" fmla="*/ 2705446 w 5417218"/>
                <a:gd name="connsiteY2" fmla="*/ 1158 h 1874366"/>
                <a:gd name="connsiteX3" fmla="*/ 5038743 w 5417218"/>
                <a:gd name="connsiteY3" fmla="*/ 589738 h 1874366"/>
                <a:gd name="connsiteX4" fmla="*/ 5406605 w 5417218"/>
                <a:gd name="connsiteY4" fmla="*/ 1766896 h 1874366"/>
                <a:gd name="connsiteX5" fmla="*/ 5375074 w 5417218"/>
                <a:gd name="connsiteY5" fmla="*/ 1766896 h 1874366"/>
                <a:gd name="connsiteX0" fmla="*/ 35438 w 5416837"/>
                <a:gd name="connsiteY0" fmla="*/ 2155195 h 2283686"/>
                <a:gd name="connsiteX1" fmla="*/ 371769 w 5416837"/>
                <a:gd name="connsiteY1" fmla="*/ 1135691 h 2283686"/>
                <a:gd name="connsiteX2" fmla="*/ 2694554 w 5416837"/>
                <a:gd name="connsiteY2" fmla="*/ 575 h 2283686"/>
                <a:gd name="connsiteX3" fmla="*/ 5038362 w 5416837"/>
                <a:gd name="connsiteY3" fmla="*/ 999058 h 2283686"/>
                <a:gd name="connsiteX4" fmla="*/ 5406224 w 5416837"/>
                <a:gd name="connsiteY4" fmla="*/ 2176216 h 2283686"/>
                <a:gd name="connsiteX5" fmla="*/ 5374693 w 5416837"/>
                <a:gd name="connsiteY5" fmla="*/ 2176216 h 2283686"/>
                <a:gd name="connsiteX0" fmla="*/ 35438 w 5416837"/>
                <a:gd name="connsiteY0" fmla="*/ 2154693 h 2283184"/>
                <a:gd name="connsiteX1" fmla="*/ 371769 w 5416837"/>
                <a:gd name="connsiteY1" fmla="*/ 1135189 h 2283184"/>
                <a:gd name="connsiteX2" fmla="*/ 2694554 w 5416837"/>
                <a:gd name="connsiteY2" fmla="*/ 73 h 2283184"/>
                <a:gd name="connsiteX3" fmla="*/ 5038362 w 5416837"/>
                <a:gd name="connsiteY3" fmla="*/ 998556 h 2283184"/>
                <a:gd name="connsiteX4" fmla="*/ 5406224 w 5416837"/>
                <a:gd name="connsiteY4" fmla="*/ 2175714 h 2283184"/>
                <a:gd name="connsiteX5" fmla="*/ 5374693 w 5416837"/>
                <a:gd name="connsiteY5" fmla="*/ 2175714 h 2283184"/>
                <a:gd name="connsiteX0" fmla="*/ 35438 w 5473118"/>
                <a:gd name="connsiteY0" fmla="*/ 2154693 h 2400340"/>
                <a:gd name="connsiteX1" fmla="*/ 371769 w 5473118"/>
                <a:gd name="connsiteY1" fmla="*/ 1135189 h 2400340"/>
                <a:gd name="connsiteX2" fmla="*/ 2694554 w 5473118"/>
                <a:gd name="connsiteY2" fmla="*/ 73 h 2400340"/>
                <a:gd name="connsiteX3" fmla="*/ 5038362 w 5473118"/>
                <a:gd name="connsiteY3" fmla="*/ 998556 h 2400340"/>
                <a:gd name="connsiteX4" fmla="*/ 5406224 w 5473118"/>
                <a:gd name="connsiteY4" fmla="*/ 2175714 h 2400340"/>
                <a:gd name="connsiteX5" fmla="*/ 5473118 w 5473118"/>
                <a:gd name="connsiteY5" fmla="*/ 2363039 h 2400340"/>
                <a:gd name="connsiteX0" fmla="*/ 35438 w 5406224"/>
                <a:gd name="connsiteY0" fmla="*/ 2154693 h 2175714"/>
                <a:gd name="connsiteX1" fmla="*/ 371769 w 5406224"/>
                <a:gd name="connsiteY1" fmla="*/ 1135189 h 2175714"/>
                <a:gd name="connsiteX2" fmla="*/ 2694554 w 5406224"/>
                <a:gd name="connsiteY2" fmla="*/ 73 h 2175714"/>
                <a:gd name="connsiteX3" fmla="*/ 5038362 w 5406224"/>
                <a:gd name="connsiteY3" fmla="*/ 998556 h 2175714"/>
                <a:gd name="connsiteX4" fmla="*/ 5406224 w 5406224"/>
                <a:gd name="connsiteY4" fmla="*/ 2175714 h 2175714"/>
                <a:gd name="connsiteX0" fmla="*/ 35438 w 5396699"/>
                <a:gd name="connsiteY0" fmla="*/ 2154693 h 2166189"/>
                <a:gd name="connsiteX1" fmla="*/ 371769 w 5396699"/>
                <a:gd name="connsiteY1" fmla="*/ 1135189 h 2166189"/>
                <a:gd name="connsiteX2" fmla="*/ 2694554 w 5396699"/>
                <a:gd name="connsiteY2" fmla="*/ 73 h 2166189"/>
                <a:gd name="connsiteX3" fmla="*/ 5038362 w 5396699"/>
                <a:gd name="connsiteY3" fmla="*/ 998556 h 2166189"/>
                <a:gd name="connsiteX4" fmla="*/ 5396699 w 5396699"/>
                <a:gd name="connsiteY4" fmla="*/ 2166189 h 2166189"/>
                <a:gd name="connsiteX0" fmla="*/ 35438 w 5413068"/>
                <a:gd name="connsiteY0" fmla="*/ 2154693 h 2166189"/>
                <a:gd name="connsiteX1" fmla="*/ 371769 w 5413068"/>
                <a:gd name="connsiteY1" fmla="*/ 1135189 h 2166189"/>
                <a:gd name="connsiteX2" fmla="*/ 2694554 w 5413068"/>
                <a:gd name="connsiteY2" fmla="*/ 73 h 2166189"/>
                <a:gd name="connsiteX3" fmla="*/ 5038362 w 5413068"/>
                <a:gd name="connsiteY3" fmla="*/ 998556 h 2166189"/>
                <a:gd name="connsiteX4" fmla="*/ 5396699 w 5413068"/>
                <a:gd name="connsiteY4" fmla="*/ 2166189 h 2166189"/>
                <a:gd name="connsiteX0" fmla="*/ 36015 w 5413155"/>
                <a:gd name="connsiteY0" fmla="*/ 2151518 h 2163014"/>
                <a:gd name="connsiteX1" fmla="*/ 372346 w 5413155"/>
                <a:gd name="connsiteY1" fmla="*/ 1132014 h 2163014"/>
                <a:gd name="connsiteX2" fmla="*/ 2711006 w 5413155"/>
                <a:gd name="connsiteY2" fmla="*/ 73 h 2163014"/>
                <a:gd name="connsiteX3" fmla="*/ 5038939 w 5413155"/>
                <a:gd name="connsiteY3" fmla="*/ 995381 h 2163014"/>
                <a:gd name="connsiteX4" fmla="*/ 5397276 w 5413155"/>
                <a:gd name="connsiteY4" fmla="*/ 2163014 h 2163014"/>
                <a:gd name="connsiteX0" fmla="*/ 5305 w 5382445"/>
                <a:gd name="connsiteY0" fmla="*/ 2152678 h 2164174"/>
                <a:gd name="connsiteX1" fmla="*/ 767086 w 5382445"/>
                <a:gd name="connsiteY1" fmla="*/ 822024 h 2164174"/>
                <a:gd name="connsiteX2" fmla="*/ 2680296 w 5382445"/>
                <a:gd name="connsiteY2" fmla="*/ 1233 h 2164174"/>
                <a:gd name="connsiteX3" fmla="*/ 5008229 w 5382445"/>
                <a:gd name="connsiteY3" fmla="*/ 996541 h 2164174"/>
                <a:gd name="connsiteX4" fmla="*/ 5366566 w 5382445"/>
                <a:gd name="connsiteY4" fmla="*/ 2164174 h 2164174"/>
                <a:gd name="connsiteX0" fmla="*/ 4979 w 5382119"/>
                <a:gd name="connsiteY0" fmla="*/ 2152775 h 2164271"/>
                <a:gd name="connsiteX1" fmla="*/ 766760 w 5382119"/>
                <a:gd name="connsiteY1" fmla="*/ 822121 h 2164271"/>
                <a:gd name="connsiteX2" fmla="*/ 2679970 w 5382119"/>
                <a:gd name="connsiteY2" fmla="*/ 1330 h 2164271"/>
                <a:gd name="connsiteX3" fmla="*/ 5007903 w 5382119"/>
                <a:gd name="connsiteY3" fmla="*/ 996638 h 2164271"/>
                <a:gd name="connsiteX4" fmla="*/ 5366240 w 5382119"/>
                <a:gd name="connsiteY4" fmla="*/ 2164271 h 2164271"/>
                <a:gd name="connsiteX0" fmla="*/ 4979 w 5371140"/>
                <a:gd name="connsiteY0" fmla="*/ 2151889 h 2163385"/>
                <a:gd name="connsiteX1" fmla="*/ 766760 w 5371140"/>
                <a:gd name="connsiteY1" fmla="*/ 821235 h 2163385"/>
                <a:gd name="connsiteX2" fmla="*/ 2679970 w 5371140"/>
                <a:gd name="connsiteY2" fmla="*/ 444 h 2163385"/>
                <a:gd name="connsiteX3" fmla="*/ 4919003 w 5371140"/>
                <a:gd name="connsiteY3" fmla="*/ 919552 h 2163385"/>
                <a:gd name="connsiteX4" fmla="*/ 5366240 w 5371140"/>
                <a:gd name="connsiteY4" fmla="*/ 2163385 h 2163385"/>
                <a:gd name="connsiteX0" fmla="*/ 4979 w 5368976"/>
                <a:gd name="connsiteY0" fmla="*/ 2151889 h 2163385"/>
                <a:gd name="connsiteX1" fmla="*/ 766760 w 5368976"/>
                <a:gd name="connsiteY1" fmla="*/ 821235 h 2163385"/>
                <a:gd name="connsiteX2" fmla="*/ 2679970 w 5368976"/>
                <a:gd name="connsiteY2" fmla="*/ 444 h 2163385"/>
                <a:gd name="connsiteX3" fmla="*/ 4919003 w 5368976"/>
                <a:gd name="connsiteY3" fmla="*/ 919552 h 2163385"/>
                <a:gd name="connsiteX4" fmla="*/ 5366240 w 5368976"/>
                <a:gd name="connsiteY4" fmla="*/ 2163385 h 2163385"/>
                <a:gd name="connsiteX0" fmla="*/ 4979 w 5367616"/>
                <a:gd name="connsiteY0" fmla="*/ 2153315 h 2164811"/>
                <a:gd name="connsiteX1" fmla="*/ 766760 w 5367616"/>
                <a:gd name="connsiteY1" fmla="*/ 822661 h 2164811"/>
                <a:gd name="connsiteX2" fmla="*/ 2679970 w 5367616"/>
                <a:gd name="connsiteY2" fmla="*/ 1870 h 2164811"/>
                <a:gd name="connsiteX3" fmla="*/ 4808167 w 5367616"/>
                <a:gd name="connsiteY3" fmla="*/ 1031814 h 2164811"/>
                <a:gd name="connsiteX4" fmla="*/ 5366240 w 5367616"/>
                <a:gd name="connsiteY4" fmla="*/ 2164811 h 216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7616" h="2164811">
                  <a:moveTo>
                    <a:pt x="4979" y="2153315"/>
                  </a:moveTo>
                  <a:cubicBezTo>
                    <a:pt x="-49325" y="1788956"/>
                    <a:pt x="349503" y="1219335"/>
                    <a:pt x="766760" y="822661"/>
                  </a:cubicBezTo>
                  <a:cubicBezTo>
                    <a:pt x="1184017" y="425987"/>
                    <a:pt x="2006402" y="-32989"/>
                    <a:pt x="2679970" y="1870"/>
                  </a:cubicBezTo>
                  <a:cubicBezTo>
                    <a:pt x="3353538" y="36729"/>
                    <a:pt x="4420780" y="642749"/>
                    <a:pt x="4808167" y="1031814"/>
                  </a:cubicBezTo>
                  <a:cubicBezTo>
                    <a:pt x="5195554" y="1420879"/>
                    <a:pt x="5385856" y="1934222"/>
                    <a:pt x="5366240" y="2164811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</p:grpSp>
      <p:grpSp>
        <p:nvGrpSpPr>
          <p:cNvPr id="53" name="Group 52"/>
          <p:cNvGrpSpPr/>
          <p:nvPr/>
        </p:nvGrpSpPr>
        <p:grpSpPr>
          <a:xfrm rot="5400000">
            <a:off x="5280905" y="3878798"/>
            <a:ext cx="3927273" cy="3321301"/>
            <a:chOff x="4178543" y="2167157"/>
            <a:chExt cx="3927273" cy="3321301"/>
          </a:xfrm>
        </p:grpSpPr>
        <p:cxnSp>
          <p:nvCxnSpPr>
            <p:cNvPr id="54" name="Straight Connector 53"/>
            <p:cNvCxnSpPr>
              <a:stCxn id="14" idx="4"/>
              <a:endCxn id="56" idx="0"/>
            </p:cNvCxnSpPr>
            <p:nvPr/>
          </p:nvCxnSpPr>
          <p:spPr>
            <a:xfrm rot="16200000" flipH="1" flipV="1">
              <a:off x="4946863" y="4438044"/>
              <a:ext cx="268100" cy="17974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4" idx="2"/>
              <a:endCxn id="56" idx="4"/>
            </p:cNvCxnSpPr>
            <p:nvPr/>
          </p:nvCxnSpPr>
          <p:spPr>
            <a:xfrm rot="16200000" flipH="1">
              <a:off x="7061893" y="4445542"/>
              <a:ext cx="285737" cy="18000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55"/>
            <p:cNvSpPr/>
            <p:nvPr/>
          </p:nvSpPr>
          <p:spPr>
            <a:xfrm>
              <a:off x="4178543" y="2167157"/>
              <a:ext cx="3927273" cy="3321301"/>
            </a:xfrm>
            <a:custGeom>
              <a:avLst/>
              <a:gdLst>
                <a:gd name="connsiteX0" fmla="*/ 35819 w 6016205"/>
                <a:gd name="connsiteY0" fmla="*/ 1745793 h 1835999"/>
                <a:gd name="connsiteX1" fmla="*/ 372150 w 6016205"/>
                <a:gd name="connsiteY1" fmla="*/ 726289 h 1835999"/>
                <a:gd name="connsiteX2" fmla="*/ 2705446 w 6016205"/>
                <a:gd name="connsiteY2" fmla="*/ 1076 h 1835999"/>
                <a:gd name="connsiteX3" fmla="*/ 5007212 w 6016205"/>
                <a:gd name="connsiteY3" fmla="*/ 883945 h 1835999"/>
                <a:gd name="connsiteX4" fmla="*/ 5406605 w 6016205"/>
                <a:gd name="connsiteY4" fmla="*/ 1766814 h 1835999"/>
                <a:gd name="connsiteX5" fmla="*/ 6016205 w 6016205"/>
                <a:gd name="connsiteY5" fmla="*/ 1724772 h 1835999"/>
                <a:gd name="connsiteX0" fmla="*/ 35819 w 5418832"/>
                <a:gd name="connsiteY0" fmla="*/ 1745793 h 1853409"/>
                <a:gd name="connsiteX1" fmla="*/ 372150 w 5418832"/>
                <a:gd name="connsiteY1" fmla="*/ 726289 h 1853409"/>
                <a:gd name="connsiteX2" fmla="*/ 2705446 w 5418832"/>
                <a:gd name="connsiteY2" fmla="*/ 1076 h 1853409"/>
                <a:gd name="connsiteX3" fmla="*/ 5007212 w 5418832"/>
                <a:gd name="connsiteY3" fmla="*/ 883945 h 1853409"/>
                <a:gd name="connsiteX4" fmla="*/ 5406605 w 5418832"/>
                <a:gd name="connsiteY4" fmla="*/ 1766814 h 1853409"/>
                <a:gd name="connsiteX5" fmla="*/ 5375074 w 5418832"/>
                <a:gd name="connsiteY5" fmla="*/ 1766814 h 1853409"/>
                <a:gd name="connsiteX0" fmla="*/ 35819 w 5417218"/>
                <a:gd name="connsiteY0" fmla="*/ 1745875 h 1874366"/>
                <a:gd name="connsiteX1" fmla="*/ 372150 w 5417218"/>
                <a:gd name="connsiteY1" fmla="*/ 726371 h 1874366"/>
                <a:gd name="connsiteX2" fmla="*/ 2705446 w 5417218"/>
                <a:gd name="connsiteY2" fmla="*/ 1158 h 1874366"/>
                <a:gd name="connsiteX3" fmla="*/ 5038743 w 5417218"/>
                <a:gd name="connsiteY3" fmla="*/ 589738 h 1874366"/>
                <a:gd name="connsiteX4" fmla="*/ 5406605 w 5417218"/>
                <a:gd name="connsiteY4" fmla="*/ 1766896 h 1874366"/>
                <a:gd name="connsiteX5" fmla="*/ 5375074 w 5417218"/>
                <a:gd name="connsiteY5" fmla="*/ 1766896 h 1874366"/>
                <a:gd name="connsiteX0" fmla="*/ 35438 w 5416837"/>
                <a:gd name="connsiteY0" fmla="*/ 2155195 h 2283686"/>
                <a:gd name="connsiteX1" fmla="*/ 371769 w 5416837"/>
                <a:gd name="connsiteY1" fmla="*/ 1135691 h 2283686"/>
                <a:gd name="connsiteX2" fmla="*/ 2694554 w 5416837"/>
                <a:gd name="connsiteY2" fmla="*/ 575 h 2283686"/>
                <a:gd name="connsiteX3" fmla="*/ 5038362 w 5416837"/>
                <a:gd name="connsiteY3" fmla="*/ 999058 h 2283686"/>
                <a:gd name="connsiteX4" fmla="*/ 5406224 w 5416837"/>
                <a:gd name="connsiteY4" fmla="*/ 2176216 h 2283686"/>
                <a:gd name="connsiteX5" fmla="*/ 5374693 w 5416837"/>
                <a:gd name="connsiteY5" fmla="*/ 2176216 h 2283686"/>
                <a:gd name="connsiteX0" fmla="*/ 35438 w 5416837"/>
                <a:gd name="connsiteY0" fmla="*/ 2154693 h 2283184"/>
                <a:gd name="connsiteX1" fmla="*/ 371769 w 5416837"/>
                <a:gd name="connsiteY1" fmla="*/ 1135189 h 2283184"/>
                <a:gd name="connsiteX2" fmla="*/ 2694554 w 5416837"/>
                <a:gd name="connsiteY2" fmla="*/ 73 h 2283184"/>
                <a:gd name="connsiteX3" fmla="*/ 5038362 w 5416837"/>
                <a:gd name="connsiteY3" fmla="*/ 998556 h 2283184"/>
                <a:gd name="connsiteX4" fmla="*/ 5406224 w 5416837"/>
                <a:gd name="connsiteY4" fmla="*/ 2175714 h 2283184"/>
                <a:gd name="connsiteX5" fmla="*/ 5374693 w 5416837"/>
                <a:gd name="connsiteY5" fmla="*/ 2175714 h 2283184"/>
                <a:gd name="connsiteX0" fmla="*/ 35438 w 5473118"/>
                <a:gd name="connsiteY0" fmla="*/ 2154693 h 2400340"/>
                <a:gd name="connsiteX1" fmla="*/ 371769 w 5473118"/>
                <a:gd name="connsiteY1" fmla="*/ 1135189 h 2400340"/>
                <a:gd name="connsiteX2" fmla="*/ 2694554 w 5473118"/>
                <a:gd name="connsiteY2" fmla="*/ 73 h 2400340"/>
                <a:gd name="connsiteX3" fmla="*/ 5038362 w 5473118"/>
                <a:gd name="connsiteY3" fmla="*/ 998556 h 2400340"/>
                <a:gd name="connsiteX4" fmla="*/ 5406224 w 5473118"/>
                <a:gd name="connsiteY4" fmla="*/ 2175714 h 2400340"/>
                <a:gd name="connsiteX5" fmla="*/ 5473118 w 5473118"/>
                <a:gd name="connsiteY5" fmla="*/ 2363039 h 2400340"/>
                <a:gd name="connsiteX0" fmla="*/ 35438 w 5406224"/>
                <a:gd name="connsiteY0" fmla="*/ 2154693 h 2175714"/>
                <a:gd name="connsiteX1" fmla="*/ 371769 w 5406224"/>
                <a:gd name="connsiteY1" fmla="*/ 1135189 h 2175714"/>
                <a:gd name="connsiteX2" fmla="*/ 2694554 w 5406224"/>
                <a:gd name="connsiteY2" fmla="*/ 73 h 2175714"/>
                <a:gd name="connsiteX3" fmla="*/ 5038362 w 5406224"/>
                <a:gd name="connsiteY3" fmla="*/ 998556 h 2175714"/>
                <a:gd name="connsiteX4" fmla="*/ 5406224 w 5406224"/>
                <a:gd name="connsiteY4" fmla="*/ 2175714 h 2175714"/>
                <a:gd name="connsiteX0" fmla="*/ 35438 w 5396699"/>
                <a:gd name="connsiteY0" fmla="*/ 2154693 h 2166189"/>
                <a:gd name="connsiteX1" fmla="*/ 371769 w 5396699"/>
                <a:gd name="connsiteY1" fmla="*/ 1135189 h 2166189"/>
                <a:gd name="connsiteX2" fmla="*/ 2694554 w 5396699"/>
                <a:gd name="connsiteY2" fmla="*/ 73 h 2166189"/>
                <a:gd name="connsiteX3" fmla="*/ 5038362 w 5396699"/>
                <a:gd name="connsiteY3" fmla="*/ 998556 h 2166189"/>
                <a:gd name="connsiteX4" fmla="*/ 5396699 w 5396699"/>
                <a:gd name="connsiteY4" fmla="*/ 2166189 h 2166189"/>
                <a:gd name="connsiteX0" fmla="*/ 35438 w 5413068"/>
                <a:gd name="connsiteY0" fmla="*/ 2154693 h 2166189"/>
                <a:gd name="connsiteX1" fmla="*/ 371769 w 5413068"/>
                <a:gd name="connsiteY1" fmla="*/ 1135189 h 2166189"/>
                <a:gd name="connsiteX2" fmla="*/ 2694554 w 5413068"/>
                <a:gd name="connsiteY2" fmla="*/ 73 h 2166189"/>
                <a:gd name="connsiteX3" fmla="*/ 5038362 w 5413068"/>
                <a:gd name="connsiteY3" fmla="*/ 998556 h 2166189"/>
                <a:gd name="connsiteX4" fmla="*/ 5396699 w 5413068"/>
                <a:gd name="connsiteY4" fmla="*/ 2166189 h 2166189"/>
                <a:gd name="connsiteX0" fmla="*/ 36015 w 5413155"/>
                <a:gd name="connsiteY0" fmla="*/ 2151518 h 2163014"/>
                <a:gd name="connsiteX1" fmla="*/ 372346 w 5413155"/>
                <a:gd name="connsiteY1" fmla="*/ 1132014 h 2163014"/>
                <a:gd name="connsiteX2" fmla="*/ 2711006 w 5413155"/>
                <a:gd name="connsiteY2" fmla="*/ 73 h 2163014"/>
                <a:gd name="connsiteX3" fmla="*/ 5038939 w 5413155"/>
                <a:gd name="connsiteY3" fmla="*/ 995381 h 2163014"/>
                <a:gd name="connsiteX4" fmla="*/ 5397276 w 5413155"/>
                <a:gd name="connsiteY4" fmla="*/ 2163014 h 2163014"/>
                <a:gd name="connsiteX0" fmla="*/ 5305 w 5382445"/>
                <a:gd name="connsiteY0" fmla="*/ 2152678 h 2164174"/>
                <a:gd name="connsiteX1" fmla="*/ 767086 w 5382445"/>
                <a:gd name="connsiteY1" fmla="*/ 822024 h 2164174"/>
                <a:gd name="connsiteX2" fmla="*/ 2680296 w 5382445"/>
                <a:gd name="connsiteY2" fmla="*/ 1233 h 2164174"/>
                <a:gd name="connsiteX3" fmla="*/ 5008229 w 5382445"/>
                <a:gd name="connsiteY3" fmla="*/ 996541 h 2164174"/>
                <a:gd name="connsiteX4" fmla="*/ 5366566 w 5382445"/>
                <a:gd name="connsiteY4" fmla="*/ 2164174 h 2164174"/>
                <a:gd name="connsiteX0" fmla="*/ 4979 w 5382119"/>
                <a:gd name="connsiteY0" fmla="*/ 2152775 h 2164271"/>
                <a:gd name="connsiteX1" fmla="*/ 766760 w 5382119"/>
                <a:gd name="connsiteY1" fmla="*/ 822121 h 2164271"/>
                <a:gd name="connsiteX2" fmla="*/ 2679970 w 5382119"/>
                <a:gd name="connsiteY2" fmla="*/ 1330 h 2164271"/>
                <a:gd name="connsiteX3" fmla="*/ 5007903 w 5382119"/>
                <a:gd name="connsiteY3" fmla="*/ 996638 h 2164271"/>
                <a:gd name="connsiteX4" fmla="*/ 5366240 w 5382119"/>
                <a:gd name="connsiteY4" fmla="*/ 2164271 h 2164271"/>
                <a:gd name="connsiteX0" fmla="*/ 4979 w 5371140"/>
                <a:gd name="connsiteY0" fmla="*/ 2151889 h 2163385"/>
                <a:gd name="connsiteX1" fmla="*/ 766760 w 5371140"/>
                <a:gd name="connsiteY1" fmla="*/ 821235 h 2163385"/>
                <a:gd name="connsiteX2" fmla="*/ 2679970 w 5371140"/>
                <a:gd name="connsiteY2" fmla="*/ 444 h 2163385"/>
                <a:gd name="connsiteX3" fmla="*/ 4919003 w 5371140"/>
                <a:gd name="connsiteY3" fmla="*/ 919552 h 2163385"/>
                <a:gd name="connsiteX4" fmla="*/ 5366240 w 5371140"/>
                <a:gd name="connsiteY4" fmla="*/ 2163385 h 2163385"/>
                <a:gd name="connsiteX0" fmla="*/ 4979 w 5368976"/>
                <a:gd name="connsiteY0" fmla="*/ 2151889 h 2163385"/>
                <a:gd name="connsiteX1" fmla="*/ 766760 w 5368976"/>
                <a:gd name="connsiteY1" fmla="*/ 821235 h 2163385"/>
                <a:gd name="connsiteX2" fmla="*/ 2679970 w 5368976"/>
                <a:gd name="connsiteY2" fmla="*/ 444 h 2163385"/>
                <a:gd name="connsiteX3" fmla="*/ 4919003 w 5368976"/>
                <a:gd name="connsiteY3" fmla="*/ 919552 h 2163385"/>
                <a:gd name="connsiteX4" fmla="*/ 5366240 w 5368976"/>
                <a:gd name="connsiteY4" fmla="*/ 2163385 h 2163385"/>
                <a:gd name="connsiteX0" fmla="*/ 4979 w 5367616"/>
                <a:gd name="connsiteY0" fmla="*/ 2153315 h 2164811"/>
                <a:gd name="connsiteX1" fmla="*/ 766760 w 5367616"/>
                <a:gd name="connsiteY1" fmla="*/ 822661 h 2164811"/>
                <a:gd name="connsiteX2" fmla="*/ 2679970 w 5367616"/>
                <a:gd name="connsiteY2" fmla="*/ 1870 h 2164811"/>
                <a:gd name="connsiteX3" fmla="*/ 4808167 w 5367616"/>
                <a:gd name="connsiteY3" fmla="*/ 1031814 h 2164811"/>
                <a:gd name="connsiteX4" fmla="*/ 5366240 w 5367616"/>
                <a:gd name="connsiteY4" fmla="*/ 2164811 h 216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7616" h="2164811">
                  <a:moveTo>
                    <a:pt x="4979" y="2153315"/>
                  </a:moveTo>
                  <a:cubicBezTo>
                    <a:pt x="-49325" y="1788956"/>
                    <a:pt x="349503" y="1219335"/>
                    <a:pt x="766760" y="822661"/>
                  </a:cubicBezTo>
                  <a:cubicBezTo>
                    <a:pt x="1184017" y="425987"/>
                    <a:pt x="2006402" y="-32989"/>
                    <a:pt x="2679970" y="1870"/>
                  </a:cubicBezTo>
                  <a:cubicBezTo>
                    <a:pt x="3353538" y="36729"/>
                    <a:pt x="4420780" y="642749"/>
                    <a:pt x="4808167" y="1031814"/>
                  </a:cubicBezTo>
                  <a:cubicBezTo>
                    <a:pt x="5195554" y="1420879"/>
                    <a:pt x="5385856" y="1934222"/>
                    <a:pt x="5366240" y="2164811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</p:grpSp>
      <p:grpSp>
        <p:nvGrpSpPr>
          <p:cNvPr id="65" name="Group 64"/>
          <p:cNvGrpSpPr/>
          <p:nvPr/>
        </p:nvGrpSpPr>
        <p:grpSpPr>
          <a:xfrm rot="16200000">
            <a:off x="8634217" y="3872568"/>
            <a:ext cx="3927273" cy="3321303"/>
            <a:chOff x="4178543" y="2167157"/>
            <a:chExt cx="3927273" cy="3321303"/>
          </a:xfrm>
        </p:grpSpPr>
        <p:cxnSp>
          <p:nvCxnSpPr>
            <p:cNvPr id="66" name="Straight Connector 65"/>
            <p:cNvCxnSpPr>
              <a:stCxn id="27" idx="4"/>
            </p:cNvCxnSpPr>
            <p:nvPr/>
          </p:nvCxnSpPr>
          <p:spPr>
            <a:xfrm rot="5400000">
              <a:off x="4946506" y="4443912"/>
              <a:ext cx="262588" cy="179123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27" idx="2"/>
            </p:cNvCxnSpPr>
            <p:nvPr/>
          </p:nvCxnSpPr>
          <p:spPr>
            <a:xfrm rot="5400000" flipV="1">
              <a:off x="7061536" y="4445187"/>
              <a:ext cx="280226" cy="180631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 67"/>
            <p:cNvSpPr/>
            <p:nvPr/>
          </p:nvSpPr>
          <p:spPr>
            <a:xfrm>
              <a:off x="4178543" y="2167157"/>
              <a:ext cx="3927273" cy="3321301"/>
            </a:xfrm>
            <a:custGeom>
              <a:avLst/>
              <a:gdLst>
                <a:gd name="connsiteX0" fmla="*/ 35819 w 6016205"/>
                <a:gd name="connsiteY0" fmla="*/ 1745793 h 1835999"/>
                <a:gd name="connsiteX1" fmla="*/ 372150 w 6016205"/>
                <a:gd name="connsiteY1" fmla="*/ 726289 h 1835999"/>
                <a:gd name="connsiteX2" fmla="*/ 2705446 w 6016205"/>
                <a:gd name="connsiteY2" fmla="*/ 1076 h 1835999"/>
                <a:gd name="connsiteX3" fmla="*/ 5007212 w 6016205"/>
                <a:gd name="connsiteY3" fmla="*/ 883945 h 1835999"/>
                <a:gd name="connsiteX4" fmla="*/ 5406605 w 6016205"/>
                <a:gd name="connsiteY4" fmla="*/ 1766814 h 1835999"/>
                <a:gd name="connsiteX5" fmla="*/ 6016205 w 6016205"/>
                <a:gd name="connsiteY5" fmla="*/ 1724772 h 1835999"/>
                <a:gd name="connsiteX0" fmla="*/ 35819 w 5418832"/>
                <a:gd name="connsiteY0" fmla="*/ 1745793 h 1853409"/>
                <a:gd name="connsiteX1" fmla="*/ 372150 w 5418832"/>
                <a:gd name="connsiteY1" fmla="*/ 726289 h 1853409"/>
                <a:gd name="connsiteX2" fmla="*/ 2705446 w 5418832"/>
                <a:gd name="connsiteY2" fmla="*/ 1076 h 1853409"/>
                <a:gd name="connsiteX3" fmla="*/ 5007212 w 5418832"/>
                <a:gd name="connsiteY3" fmla="*/ 883945 h 1853409"/>
                <a:gd name="connsiteX4" fmla="*/ 5406605 w 5418832"/>
                <a:gd name="connsiteY4" fmla="*/ 1766814 h 1853409"/>
                <a:gd name="connsiteX5" fmla="*/ 5375074 w 5418832"/>
                <a:gd name="connsiteY5" fmla="*/ 1766814 h 1853409"/>
                <a:gd name="connsiteX0" fmla="*/ 35819 w 5417218"/>
                <a:gd name="connsiteY0" fmla="*/ 1745875 h 1874366"/>
                <a:gd name="connsiteX1" fmla="*/ 372150 w 5417218"/>
                <a:gd name="connsiteY1" fmla="*/ 726371 h 1874366"/>
                <a:gd name="connsiteX2" fmla="*/ 2705446 w 5417218"/>
                <a:gd name="connsiteY2" fmla="*/ 1158 h 1874366"/>
                <a:gd name="connsiteX3" fmla="*/ 5038743 w 5417218"/>
                <a:gd name="connsiteY3" fmla="*/ 589738 h 1874366"/>
                <a:gd name="connsiteX4" fmla="*/ 5406605 w 5417218"/>
                <a:gd name="connsiteY4" fmla="*/ 1766896 h 1874366"/>
                <a:gd name="connsiteX5" fmla="*/ 5375074 w 5417218"/>
                <a:gd name="connsiteY5" fmla="*/ 1766896 h 1874366"/>
                <a:gd name="connsiteX0" fmla="*/ 35438 w 5416837"/>
                <a:gd name="connsiteY0" fmla="*/ 2155195 h 2283686"/>
                <a:gd name="connsiteX1" fmla="*/ 371769 w 5416837"/>
                <a:gd name="connsiteY1" fmla="*/ 1135691 h 2283686"/>
                <a:gd name="connsiteX2" fmla="*/ 2694554 w 5416837"/>
                <a:gd name="connsiteY2" fmla="*/ 575 h 2283686"/>
                <a:gd name="connsiteX3" fmla="*/ 5038362 w 5416837"/>
                <a:gd name="connsiteY3" fmla="*/ 999058 h 2283686"/>
                <a:gd name="connsiteX4" fmla="*/ 5406224 w 5416837"/>
                <a:gd name="connsiteY4" fmla="*/ 2176216 h 2283686"/>
                <a:gd name="connsiteX5" fmla="*/ 5374693 w 5416837"/>
                <a:gd name="connsiteY5" fmla="*/ 2176216 h 2283686"/>
                <a:gd name="connsiteX0" fmla="*/ 35438 w 5416837"/>
                <a:gd name="connsiteY0" fmla="*/ 2154693 h 2283184"/>
                <a:gd name="connsiteX1" fmla="*/ 371769 w 5416837"/>
                <a:gd name="connsiteY1" fmla="*/ 1135189 h 2283184"/>
                <a:gd name="connsiteX2" fmla="*/ 2694554 w 5416837"/>
                <a:gd name="connsiteY2" fmla="*/ 73 h 2283184"/>
                <a:gd name="connsiteX3" fmla="*/ 5038362 w 5416837"/>
                <a:gd name="connsiteY3" fmla="*/ 998556 h 2283184"/>
                <a:gd name="connsiteX4" fmla="*/ 5406224 w 5416837"/>
                <a:gd name="connsiteY4" fmla="*/ 2175714 h 2283184"/>
                <a:gd name="connsiteX5" fmla="*/ 5374693 w 5416837"/>
                <a:gd name="connsiteY5" fmla="*/ 2175714 h 2283184"/>
                <a:gd name="connsiteX0" fmla="*/ 35438 w 5473118"/>
                <a:gd name="connsiteY0" fmla="*/ 2154693 h 2400340"/>
                <a:gd name="connsiteX1" fmla="*/ 371769 w 5473118"/>
                <a:gd name="connsiteY1" fmla="*/ 1135189 h 2400340"/>
                <a:gd name="connsiteX2" fmla="*/ 2694554 w 5473118"/>
                <a:gd name="connsiteY2" fmla="*/ 73 h 2400340"/>
                <a:gd name="connsiteX3" fmla="*/ 5038362 w 5473118"/>
                <a:gd name="connsiteY3" fmla="*/ 998556 h 2400340"/>
                <a:gd name="connsiteX4" fmla="*/ 5406224 w 5473118"/>
                <a:gd name="connsiteY4" fmla="*/ 2175714 h 2400340"/>
                <a:gd name="connsiteX5" fmla="*/ 5473118 w 5473118"/>
                <a:gd name="connsiteY5" fmla="*/ 2363039 h 2400340"/>
                <a:gd name="connsiteX0" fmla="*/ 35438 w 5406224"/>
                <a:gd name="connsiteY0" fmla="*/ 2154693 h 2175714"/>
                <a:gd name="connsiteX1" fmla="*/ 371769 w 5406224"/>
                <a:gd name="connsiteY1" fmla="*/ 1135189 h 2175714"/>
                <a:gd name="connsiteX2" fmla="*/ 2694554 w 5406224"/>
                <a:gd name="connsiteY2" fmla="*/ 73 h 2175714"/>
                <a:gd name="connsiteX3" fmla="*/ 5038362 w 5406224"/>
                <a:gd name="connsiteY3" fmla="*/ 998556 h 2175714"/>
                <a:gd name="connsiteX4" fmla="*/ 5406224 w 5406224"/>
                <a:gd name="connsiteY4" fmla="*/ 2175714 h 2175714"/>
                <a:gd name="connsiteX0" fmla="*/ 35438 w 5396699"/>
                <a:gd name="connsiteY0" fmla="*/ 2154693 h 2166189"/>
                <a:gd name="connsiteX1" fmla="*/ 371769 w 5396699"/>
                <a:gd name="connsiteY1" fmla="*/ 1135189 h 2166189"/>
                <a:gd name="connsiteX2" fmla="*/ 2694554 w 5396699"/>
                <a:gd name="connsiteY2" fmla="*/ 73 h 2166189"/>
                <a:gd name="connsiteX3" fmla="*/ 5038362 w 5396699"/>
                <a:gd name="connsiteY3" fmla="*/ 998556 h 2166189"/>
                <a:gd name="connsiteX4" fmla="*/ 5396699 w 5396699"/>
                <a:gd name="connsiteY4" fmla="*/ 2166189 h 2166189"/>
                <a:gd name="connsiteX0" fmla="*/ 35438 w 5413068"/>
                <a:gd name="connsiteY0" fmla="*/ 2154693 h 2166189"/>
                <a:gd name="connsiteX1" fmla="*/ 371769 w 5413068"/>
                <a:gd name="connsiteY1" fmla="*/ 1135189 h 2166189"/>
                <a:gd name="connsiteX2" fmla="*/ 2694554 w 5413068"/>
                <a:gd name="connsiteY2" fmla="*/ 73 h 2166189"/>
                <a:gd name="connsiteX3" fmla="*/ 5038362 w 5413068"/>
                <a:gd name="connsiteY3" fmla="*/ 998556 h 2166189"/>
                <a:gd name="connsiteX4" fmla="*/ 5396699 w 5413068"/>
                <a:gd name="connsiteY4" fmla="*/ 2166189 h 2166189"/>
                <a:gd name="connsiteX0" fmla="*/ 36015 w 5413155"/>
                <a:gd name="connsiteY0" fmla="*/ 2151518 h 2163014"/>
                <a:gd name="connsiteX1" fmla="*/ 372346 w 5413155"/>
                <a:gd name="connsiteY1" fmla="*/ 1132014 h 2163014"/>
                <a:gd name="connsiteX2" fmla="*/ 2711006 w 5413155"/>
                <a:gd name="connsiteY2" fmla="*/ 73 h 2163014"/>
                <a:gd name="connsiteX3" fmla="*/ 5038939 w 5413155"/>
                <a:gd name="connsiteY3" fmla="*/ 995381 h 2163014"/>
                <a:gd name="connsiteX4" fmla="*/ 5397276 w 5413155"/>
                <a:gd name="connsiteY4" fmla="*/ 2163014 h 2163014"/>
                <a:gd name="connsiteX0" fmla="*/ 5305 w 5382445"/>
                <a:gd name="connsiteY0" fmla="*/ 2152678 h 2164174"/>
                <a:gd name="connsiteX1" fmla="*/ 767086 w 5382445"/>
                <a:gd name="connsiteY1" fmla="*/ 822024 h 2164174"/>
                <a:gd name="connsiteX2" fmla="*/ 2680296 w 5382445"/>
                <a:gd name="connsiteY2" fmla="*/ 1233 h 2164174"/>
                <a:gd name="connsiteX3" fmla="*/ 5008229 w 5382445"/>
                <a:gd name="connsiteY3" fmla="*/ 996541 h 2164174"/>
                <a:gd name="connsiteX4" fmla="*/ 5366566 w 5382445"/>
                <a:gd name="connsiteY4" fmla="*/ 2164174 h 2164174"/>
                <a:gd name="connsiteX0" fmla="*/ 4979 w 5382119"/>
                <a:gd name="connsiteY0" fmla="*/ 2152775 h 2164271"/>
                <a:gd name="connsiteX1" fmla="*/ 766760 w 5382119"/>
                <a:gd name="connsiteY1" fmla="*/ 822121 h 2164271"/>
                <a:gd name="connsiteX2" fmla="*/ 2679970 w 5382119"/>
                <a:gd name="connsiteY2" fmla="*/ 1330 h 2164271"/>
                <a:gd name="connsiteX3" fmla="*/ 5007903 w 5382119"/>
                <a:gd name="connsiteY3" fmla="*/ 996638 h 2164271"/>
                <a:gd name="connsiteX4" fmla="*/ 5366240 w 5382119"/>
                <a:gd name="connsiteY4" fmla="*/ 2164271 h 2164271"/>
                <a:gd name="connsiteX0" fmla="*/ 4979 w 5371140"/>
                <a:gd name="connsiteY0" fmla="*/ 2151889 h 2163385"/>
                <a:gd name="connsiteX1" fmla="*/ 766760 w 5371140"/>
                <a:gd name="connsiteY1" fmla="*/ 821235 h 2163385"/>
                <a:gd name="connsiteX2" fmla="*/ 2679970 w 5371140"/>
                <a:gd name="connsiteY2" fmla="*/ 444 h 2163385"/>
                <a:gd name="connsiteX3" fmla="*/ 4919003 w 5371140"/>
                <a:gd name="connsiteY3" fmla="*/ 919552 h 2163385"/>
                <a:gd name="connsiteX4" fmla="*/ 5366240 w 5371140"/>
                <a:gd name="connsiteY4" fmla="*/ 2163385 h 2163385"/>
                <a:gd name="connsiteX0" fmla="*/ 4979 w 5368976"/>
                <a:gd name="connsiteY0" fmla="*/ 2151889 h 2163385"/>
                <a:gd name="connsiteX1" fmla="*/ 766760 w 5368976"/>
                <a:gd name="connsiteY1" fmla="*/ 821235 h 2163385"/>
                <a:gd name="connsiteX2" fmla="*/ 2679970 w 5368976"/>
                <a:gd name="connsiteY2" fmla="*/ 444 h 2163385"/>
                <a:gd name="connsiteX3" fmla="*/ 4919003 w 5368976"/>
                <a:gd name="connsiteY3" fmla="*/ 919552 h 2163385"/>
                <a:gd name="connsiteX4" fmla="*/ 5366240 w 5368976"/>
                <a:gd name="connsiteY4" fmla="*/ 2163385 h 2163385"/>
                <a:gd name="connsiteX0" fmla="*/ 4979 w 5367616"/>
                <a:gd name="connsiteY0" fmla="*/ 2153315 h 2164811"/>
                <a:gd name="connsiteX1" fmla="*/ 766760 w 5367616"/>
                <a:gd name="connsiteY1" fmla="*/ 822661 h 2164811"/>
                <a:gd name="connsiteX2" fmla="*/ 2679970 w 5367616"/>
                <a:gd name="connsiteY2" fmla="*/ 1870 h 2164811"/>
                <a:gd name="connsiteX3" fmla="*/ 4808167 w 5367616"/>
                <a:gd name="connsiteY3" fmla="*/ 1031814 h 2164811"/>
                <a:gd name="connsiteX4" fmla="*/ 5366240 w 5367616"/>
                <a:gd name="connsiteY4" fmla="*/ 2164811 h 216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7616" h="2164811">
                  <a:moveTo>
                    <a:pt x="4979" y="2153315"/>
                  </a:moveTo>
                  <a:cubicBezTo>
                    <a:pt x="-49325" y="1788956"/>
                    <a:pt x="349503" y="1219335"/>
                    <a:pt x="766760" y="822661"/>
                  </a:cubicBezTo>
                  <a:cubicBezTo>
                    <a:pt x="1184017" y="425987"/>
                    <a:pt x="2006402" y="-32989"/>
                    <a:pt x="2679970" y="1870"/>
                  </a:cubicBezTo>
                  <a:cubicBezTo>
                    <a:pt x="3353538" y="36729"/>
                    <a:pt x="4420780" y="642749"/>
                    <a:pt x="4808167" y="1031814"/>
                  </a:cubicBezTo>
                  <a:cubicBezTo>
                    <a:pt x="5195554" y="1420879"/>
                    <a:pt x="5385856" y="1934222"/>
                    <a:pt x="5366240" y="2164811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</p:grpSp>
      <p:cxnSp>
        <p:nvCxnSpPr>
          <p:cNvPr id="69" name="Straight Arrow Connector 68"/>
          <p:cNvCxnSpPr>
            <a:stCxn id="163" idx="3"/>
          </p:cNvCxnSpPr>
          <p:nvPr/>
        </p:nvCxnSpPr>
        <p:spPr>
          <a:xfrm flipH="1" flipV="1">
            <a:off x="7193909" y="6839605"/>
            <a:ext cx="985662" cy="5612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0" idx="3"/>
          </p:cNvCxnSpPr>
          <p:nvPr/>
        </p:nvCxnSpPr>
        <p:spPr>
          <a:xfrm flipH="1" flipV="1">
            <a:off x="9020044" y="5686192"/>
            <a:ext cx="18789" cy="129778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69" idx="3"/>
          </p:cNvCxnSpPr>
          <p:nvPr/>
        </p:nvCxnSpPr>
        <p:spPr>
          <a:xfrm flipV="1">
            <a:off x="9588064" y="6077346"/>
            <a:ext cx="556098" cy="10161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72" idx="3"/>
          </p:cNvCxnSpPr>
          <p:nvPr/>
        </p:nvCxnSpPr>
        <p:spPr>
          <a:xfrm flipV="1">
            <a:off x="9913576" y="6597598"/>
            <a:ext cx="858593" cy="70130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92" idx="3"/>
          </p:cNvCxnSpPr>
          <p:nvPr/>
        </p:nvCxnSpPr>
        <p:spPr>
          <a:xfrm flipV="1">
            <a:off x="5723534" y="3701748"/>
            <a:ext cx="487376" cy="8566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89" idx="3"/>
          </p:cNvCxnSpPr>
          <p:nvPr/>
        </p:nvCxnSpPr>
        <p:spPr>
          <a:xfrm flipV="1">
            <a:off x="6059163" y="4259453"/>
            <a:ext cx="1068761" cy="7166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83" idx="3"/>
          </p:cNvCxnSpPr>
          <p:nvPr/>
        </p:nvCxnSpPr>
        <p:spPr>
          <a:xfrm>
            <a:off x="6001107" y="6070703"/>
            <a:ext cx="822961" cy="692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86" idx="3"/>
          </p:cNvCxnSpPr>
          <p:nvPr/>
        </p:nvCxnSpPr>
        <p:spPr>
          <a:xfrm>
            <a:off x="5684938" y="6456804"/>
            <a:ext cx="384165" cy="8361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208" idx="3"/>
          </p:cNvCxnSpPr>
          <p:nvPr/>
        </p:nvCxnSpPr>
        <p:spPr>
          <a:xfrm flipH="1" flipV="1">
            <a:off x="11851379" y="3911142"/>
            <a:ext cx="484946" cy="75052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17" idx="3"/>
          </p:cNvCxnSpPr>
          <p:nvPr/>
        </p:nvCxnSpPr>
        <p:spPr>
          <a:xfrm flipH="1" flipV="1">
            <a:off x="11054924" y="4380380"/>
            <a:ext cx="1067450" cy="60671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214" idx="3"/>
          </p:cNvCxnSpPr>
          <p:nvPr/>
        </p:nvCxnSpPr>
        <p:spPr>
          <a:xfrm flipH="1">
            <a:off x="10833180" y="5957832"/>
            <a:ext cx="1260536" cy="3772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211" idx="3"/>
          </p:cNvCxnSpPr>
          <p:nvPr/>
        </p:nvCxnSpPr>
        <p:spPr>
          <a:xfrm flipH="1">
            <a:off x="11848657" y="6447691"/>
            <a:ext cx="528578" cy="78140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6806005" y="8590433"/>
            <a:ext cx="4610011" cy="1244536"/>
            <a:chOff x="6806005" y="8590433"/>
            <a:chExt cx="4610011" cy="1244536"/>
          </a:xfrm>
        </p:grpSpPr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6005" y="8636286"/>
              <a:ext cx="900000" cy="675000"/>
            </a:xfrm>
            <a:prstGeom prst="rect">
              <a:avLst/>
            </a:prstGeom>
          </p:spPr>
        </p:pic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0386" y="8636286"/>
              <a:ext cx="900000" cy="675000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1282" y="8647584"/>
              <a:ext cx="900000" cy="675000"/>
            </a:xfrm>
            <a:prstGeom prst="rect">
              <a:avLst/>
            </a:prstGeom>
          </p:spPr>
        </p:pic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016" y="8647584"/>
              <a:ext cx="900000" cy="675000"/>
            </a:xfrm>
            <a:prstGeom prst="rect">
              <a:avLst/>
            </a:prstGeom>
          </p:spPr>
        </p:pic>
        <p:sp>
          <p:nvSpPr>
            <p:cNvPr id="121" name="TextBox 120"/>
            <p:cNvSpPr txBox="1"/>
            <p:nvPr/>
          </p:nvSpPr>
          <p:spPr>
            <a:xfrm>
              <a:off x="8771857" y="8590433"/>
              <a:ext cx="637954" cy="51103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mtClean="0"/>
                <a:t>…</a:t>
              </a:r>
              <a:endParaRPr lang="es-ES_tradnl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570012" y="9434859"/>
              <a:ext cx="102427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dirty="0" smtClean="0"/>
                <a:t>N Views</a:t>
              </a:r>
              <a:endParaRPr lang="es-ES_tradnl" sz="2000" dirty="0"/>
            </a:p>
          </p:txBody>
        </p:sp>
        <p:cxnSp>
          <p:nvCxnSpPr>
            <p:cNvPr id="124" name="Straight Arrow Connector 123"/>
            <p:cNvCxnSpPr>
              <a:stCxn id="122" idx="1"/>
            </p:cNvCxnSpPr>
            <p:nvPr/>
          </p:nvCxnSpPr>
          <p:spPr>
            <a:xfrm flipH="1">
              <a:off x="6806005" y="9634914"/>
              <a:ext cx="17640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22" idx="3"/>
            </p:cNvCxnSpPr>
            <p:nvPr/>
          </p:nvCxnSpPr>
          <p:spPr>
            <a:xfrm>
              <a:off x="9594286" y="9634914"/>
              <a:ext cx="18087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13079472" y="5064869"/>
            <a:ext cx="4608373" cy="1244536"/>
            <a:chOff x="13079472" y="5064869"/>
            <a:chExt cx="4608373" cy="1244536"/>
          </a:xfrm>
        </p:grpSpPr>
        <p:sp>
          <p:nvSpPr>
            <p:cNvPr id="132" name="TextBox 131"/>
            <p:cNvSpPr txBox="1"/>
            <p:nvPr/>
          </p:nvSpPr>
          <p:spPr>
            <a:xfrm>
              <a:off x="15045324" y="5064869"/>
              <a:ext cx="637954" cy="51103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mtClean="0"/>
                <a:t>…</a:t>
              </a:r>
              <a:endParaRPr lang="es-ES_tradnl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4843479" y="5909295"/>
              <a:ext cx="102427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dirty="0" smtClean="0"/>
                <a:t>N Views</a:t>
              </a:r>
              <a:endParaRPr lang="es-ES_tradnl" sz="2000" dirty="0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 flipH="1">
              <a:off x="13079472" y="6109350"/>
              <a:ext cx="17640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15867753" y="6109350"/>
              <a:ext cx="18087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0" name="Picture 14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79472" y="5122020"/>
              <a:ext cx="900000" cy="675000"/>
            </a:xfrm>
            <a:prstGeom prst="rect">
              <a:avLst/>
            </a:prstGeom>
          </p:spPr>
        </p:pic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7915" y="5122020"/>
              <a:ext cx="900000" cy="675000"/>
            </a:xfrm>
            <a:prstGeom prst="rect">
              <a:avLst/>
            </a:prstGeom>
          </p:spPr>
        </p:pic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14749" y="5122020"/>
              <a:ext cx="900000" cy="675000"/>
            </a:xfrm>
            <a:prstGeom prst="rect">
              <a:avLst/>
            </a:prstGeom>
          </p:spPr>
        </p:pic>
        <p:pic>
          <p:nvPicPr>
            <p:cNvPr id="153" name="Picture 15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87845" y="5122020"/>
              <a:ext cx="900000" cy="675000"/>
            </a:xfrm>
            <a:prstGeom prst="rect">
              <a:avLst/>
            </a:prstGeom>
          </p:spPr>
        </p:pic>
      </p:grpSp>
      <p:grpSp>
        <p:nvGrpSpPr>
          <p:cNvPr id="158" name="Group 157"/>
          <p:cNvGrpSpPr/>
          <p:nvPr/>
        </p:nvGrpSpPr>
        <p:grpSpPr>
          <a:xfrm>
            <a:off x="217008" y="5064869"/>
            <a:ext cx="4610011" cy="1244536"/>
            <a:chOff x="217008" y="5064869"/>
            <a:chExt cx="4610011" cy="1244536"/>
          </a:xfrm>
        </p:grpSpPr>
        <p:sp>
          <p:nvSpPr>
            <p:cNvPr id="140" name="TextBox 139"/>
            <p:cNvSpPr txBox="1"/>
            <p:nvPr/>
          </p:nvSpPr>
          <p:spPr>
            <a:xfrm>
              <a:off x="2193834" y="5064869"/>
              <a:ext cx="637954" cy="51103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mtClean="0"/>
                <a:t>…</a:t>
              </a:r>
              <a:endParaRPr lang="es-ES_tradnl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991989" y="5909295"/>
              <a:ext cx="102427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dirty="0" smtClean="0"/>
                <a:t>N Views</a:t>
              </a:r>
              <a:endParaRPr lang="es-ES_tradnl" sz="2000" dirty="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H="1">
              <a:off x="227982" y="6109350"/>
              <a:ext cx="17640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3016263" y="6109350"/>
              <a:ext cx="18087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4" name="Picture 15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008" y="5126452"/>
              <a:ext cx="900000" cy="675000"/>
            </a:xfrm>
            <a:prstGeom prst="rect">
              <a:avLst/>
            </a:prstGeom>
          </p:spPr>
        </p:pic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1389" y="5121946"/>
              <a:ext cx="900000" cy="675000"/>
            </a:xfrm>
            <a:prstGeom prst="rect">
              <a:avLst/>
            </a:prstGeom>
          </p:spPr>
        </p:pic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2285" y="5121946"/>
              <a:ext cx="900000" cy="675000"/>
            </a:xfrm>
            <a:prstGeom prst="rect">
              <a:avLst/>
            </a:prstGeom>
          </p:spPr>
        </p:pic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019" y="5121946"/>
              <a:ext cx="900000" cy="675000"/>
            </a:xfrm>
            <a:prstGeom prst="rect">
              <a:avLst/>
            </a:prstGeom>
          </p:spPr>
        </p:pic>
      </p:grpSp>
      <p:grpSp>
        <p:nvGrpSpPr>
          <p:cNvPr id="161" name="Group 160"/>
          <p:cNvGrpSpPr/>
          <p:nvPr/>
        </p:nvGrpSpPr>
        <p:grpSpPr>
          <a:xfrm rot="12867393">
            <a:off x="8106827" y="7472897"/>
            <a:ext cx="829250" cy="325074"/>
            <a:chOff x="394636" y="529388"/>
            <a:chExt cx="1104915" cy="433137"/>
          </a:xfrm>
          <a:solidFill>
            <a:srgbClr val="92D050"/>
          </a:solidFill>
        </p:grpSpPr>
        <p:sp>
          <p:nvSpPr>
            <p:cNvPr id="162" name="Rounded Rectangle 161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3" name="Triangle 162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grpSp>
        <p:nvGrpSpPr>
          <p:cNvPr id="164" name="Group 163"/>
          <p:cNvGrpSpPr/>
          <p:nvPr/>
        </p:nvGrpSpPr>
        <p:grpSpPr>
          <a:xfrm rot="14399086">
            <a:off x="8314033" y="7306497"/>
            <a:ext cx="829250" cy="325074"/>
            <a:chOff x="394636" y="529388"/>
            <a:chExt cx="1104915" cy="433137"/>
          </a:xfrm>
          <a:solidFill>
            <a:srgbClr val="92D050"/>
          </a:solidFill>
        </p:grpSpPr>
        <p:sp>
          <p:nvSpPr>
            <p:cNvPr id="165" name="Rounded Rectangle 164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6" name="Triangle 165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grpSp>
        <p:nvGrpSpPr>
          <p:cNvPr id="170" name="Group 169"/>
          <p:cNvGrpSpPr/>
          <p:nvPr/>
        </p:nvGrpSpPr>
        <p:grpSpPr>
          <a:xfrm rot="19095819">
            <a:off x="9189552" y="7412385"/>
            <a:ext cx="829250" cy="325074"/>
            <a:chOff x="394636" y="529388"/>
            <a:chExt cx="1104915" cy="433137"/>
          </a:xfrm>
          <a:solidFill>
            <a:srgbClr val="92D050"/>
          </a:solidFill>
        </p:grpSpPr>
        <p:sp>
          <p:nvSpPr>
            <p:cNvPr id="171" name="Rounded Rectangle 170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2" name="Triangle 171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grpSp>
        <p:nvGrpSpPr>
          <p:cNvPr id="167" name="Group 166"/>
          <p:cNvGrpSpPr/>
          <p:nvPr/>
        </p:nvGrpSpPr>
        <p:grpSpPr>
          <a:xfrm rot="18013296">
            <a:off x="8964739" y="7289255"/>
            <a:ext cx="829250" cy="325074"/>
            <a:chOff x="394636" y="529388"/>
            <a:chExt cx="1104915" cy="433137"/>
          </a:xfrm>
          <a:solidFill>
            <a:srgbClr val="92D050"/>
          </a:solidFill>
        </p:grpSpPr>
        <p:sp>
          <p:nvSpPr>
            <p:cNvPr id="168" name="Rounded Rectangle 167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9" name="Triangle 168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grpSp>
        <p:nvGrpSpPr>
          <p:cNvPr id="28" name="Group 27"/>
          <p:cNvGrpSpPr/>
          <p:nvPr/>
        </p:nvGrpSpPr>
        <p:grpSpPr>
          <a:xfrm rot="16200000">
            <a:off x="8624207" y="7236062"/>
            <a:ext cx="829250" cy="325074"/>
            <a:chOff x="394636" y="529388"/>
            <a:chExt cx="1104915" cy="433137"/>
          </a:xfrm>
          <a:solidFill>
            <a:srgbClr val="92D050"/>
          </a:solidFill>
        </p:grpSpPr>
        <p:sp>
          <p:nvSpPr>
            <p:cNvPr id="29" name="Rounded Rectangle 28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0" name="Triangle 29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grpSp>
        <p:nvGrpSpPr>
          <p:cNvPr id="184" name="Group 183"/>
          <p:cNvGrpSpPr/>
          <p:nvPr/>
        </p:nvGrpSpPr>
        <p:grpSpPr>
          <a:xfrm rot="3925838">
            <a:off x="5097915" y="5917182"/>
            <a:ext cx="829250" cy="325074"/>
            <a:chOff x="394636" y="529388"/>
            <a:chExt cx="1104915" cy="433137"/>
          </a:xfrm>
          <a:solidFill>
            <a:srgbClr val="FF0000"/>
          </a:solidFill>
        </p:grpSpPr>
        <p:sp>
          <p:nvSpPr>
            <p:cNvPr id="185" name="Rounded Rectangle 184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6" name="Triangle 185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grpSp>
        <p:nvGrpSpPr>
          <p:cNvPr id="181" name="Group 180"/>
          <p:cNvGrpSpPr/>
          <p:nvPr/>
        </p:nvGrpSpPr>
        <p:grpSpPr>
          <a:xfrm rot="2385910">
            <a:off x="5267772" y="5642955"/>
            <a:ext cx="829250" cy="325074"/>
            <a:chOff x="394636" y="529388"/>
            <a:chExt cx="1104915" cy="433137"/>
          </a:xfrm>
          <a:solidFill>
            <a:srgbClr val="FF0000"/>
          </a:solidFill>
        </p:grpSpPr>
        <p:sp>
          <p:nvSpPr>
            <p:cNvPr id="182" name="Rounded Rectangle 181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3" name="Triangle 182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grpSp>
        <p:nvGrpSpPr>
          <p:cNvPr id="190" name="Group 189"/>
          <p:cNvGrpSpPr/>
          <p:nvPr/>
        </p:nvGrpSpPr>
        <p:grpSpPr>
          <a:xfrm rot="18043513">
            <a:off x="5097068" y="4752240"/>
            <a:ext cx="829250" cy="325074"/>
            <a:chOff x="394636" y="529388"/>
            <a:chExt cx="1104915" cy="433137"/>
          </a:xfrm>
          <a:solidFill>
            <a:srgbClr val="FF0000"/>
          </a:solidFill>
        </p:grpSpPr>
        <p:sp>
          <p:nvSpPr>
            <p:cNvPr id="191" name="Rounded Rectangle 190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2" name="Triangle 191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grpSp>
        <p:nvGrpSpPr>
          <p:cNvPr id="187" name="Group 186"/>
          <p:cNvGrpSpPr/>
          <p:nvPr/>
        </p:nvGrpSpPr>
        <p:grpSpPr>
          <a:xfrm rot="19639543">
            <a:off x="5295526" y="5037426"/>
            <a:ext cx="829250" cy="325074"/>
            <a:chOff x="394636" y="529388"/>
            <a:chExt cx="1104915" cy="433137"/>
          </a:xfrm>
          <a:solidFill>
            <a:srgbClr val="FF0000"/>
          </a:solidFill>
        </p:grpSpPr>
        <p:sp>
          <p:nvSpPr>
            <p:cNvPr id="188" name="Rounded Rectangle 187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9" name="Triangle 188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5381660" y="5306575"/>
            <a:ext cx="829250" cy="325074"/>
            <a:chOff x="394636" y="529388"/>
            <a:chExt cx="1104915" cy="433137"/>
          </a:xfrm>
          <a:solidFill>
            <a:srgbClr val="FF0000"/>
          </a:solidFill>
        </p:grpSpPr>
        <p:sp>
          <p:nvSpPr>
            <p:cNvPr id="200" name="Rounded Rectangle 199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1" name="Triangle 200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grpSp>
        <p:nvGrpSpPr>
          <p:cNvPr id="206" name="Group 205"/>
          <p:cNvGrpSpPr/>
          <p:nvPr/>
        </p:nvGrpSpPr>
        <p:grpSpPr>
          <a:xfrm rot="14072893">
            <a:off x="12162189" y="4836880"/>
            <a:ext cx="829250" cy="325074"/>
            <a:chOff x="394636" y="529388"/>
            <a:chExt cx="1104915" cy="433137"/>
          </a:xfrm>
          <a:solidFill>
            <a:schemeClr val="accent1"/>
          </a:solidFill>
        </p:grpSpPr>
        <p:sp>
          <p:nvSpPr>
            <p:cNvPr id="207" name="Rounded Rectangle 206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8" name="Triangle 207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grpSp>
        <p:nvGrpSpPr>
          <p:cNvPr id="209" name="Group 208"/>
          <p:cNvGrpSpPr/>
          <p:nvPr/>
        </p:nvGrpSpPr>
        <p:grpSpPr>
          <a:xfrm rot="7391573">
            <a:off x="12189601" y="5938183"/>
            <a:ext cx="829250" cy="325074"/>
            <a:chOff x="394636" y="529388"/>
            <a:chExt cx="1104915" cy="433137"/>
          </a:xfrm>
          <a:solidFill>
            <a:schemeClr val="accent1"/>
          </a:solidFill>
        </p:grpSpPr>
        <p:sp>
          <p:nvSpPr>
            <p:cNvPr id="210" name="Rounded Rectangle 209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1" name="Triangle 210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grpSp>
        <p:nvGrpSpPr>
          <p:cNvPr id="212" name="Group 211"/>
          <p:cNvGrpSpPr/>
          <p:nvPr/>
        </p:nvGrpSpPr>
        <p:grpSpPr>
          <a:xfrm rot="9692699">
            <a:off x="12072393" y="5664042"/>
            <a:ext cx="829250" cy="325074"/>
            <a:chOff x="394636" y="529388"/>
            <a:chExt cx="1104915" cy="433137"/>
          </a:xfrm>
          <a:solidFill>
            <a:schemeClr val="accent1"/>
          </a:solidFill>
        </p:grpSpPr>
        <p:sp>
          <p:nvSpPr>
            <p:cNvPr id="213" name="Rounded Rectangle 212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4" name="Triangle 213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grpSp>
        <p:nvGrpSpPr>
          <p:cNvPr id="215" name="Group 214"/>
          <p:cNvGrpSpPr/>
          <p:nvPr/>
        </p:nvGrpSpPr>
        <p:grpSpPr>
          <a:xfrm rot="12770006">
            <a:off x="12056137" y="5049368"/>
            <a:ext cx="829250" cy="325074"/>
            <a:chOff x="394636" y="529388"/>
            <a:chExt cx="1104915" cy="433137"/>
          </a:xfrm>
          <a:solidFill>
            <a:schemeClr val="accent1"/>
          </a:solidFill>
        </p:grpSpPr>
        <p:sp>
          <p:nvSpPr>
            <p:cNvPr id="216" name="Rounded Rectangle 215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7" name="Triangle 216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grpSp>
        <p:nvGrpSpPr>
          <p:cNvPr id="25" name="Group 24"/>
          <p:cNvGrpSpPr/>
          <p:nvPr/>
        </p:nvGrpSpPr>
        <p:grpSpPr>
          <a:xfrm rot="10800000">
            <a:off x="11978277" y="5376908"/>
            <a:ext cx="829250" cy="325074"/>
            <a:chOff x="394636" y="529388"/>
            <a:chExt cx="1104915" cy="433137"/>
          </a:xfrm>
          <a:solidFill>
            <a:schemeClr val="accent1"/>
          </a:solidFill>
        </p:grpSpPr>
        <p:sp>
          <p:nvSpPr>
            <p:cNvPr id="26" name="Rounded Rectangle 25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Triangle 26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84620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16</Words>
  <Application>Microsoft Macintosh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Lopez Cifuentes</dc:creator>
  <cp:lastModifiedBy>Alejandro Lopez Cifuentes</cp:lastModifiedBy>
  <cp:revision>6</cp:revision>
  <dcterms:created xsi:type="dcterms:W3CDTF">2017-05-20T15:45:02Z</dcterms:created>
  <dcterms:modified xsi:type="dcterms:W3CDTF">2017-05-20T16:53:34Z</dcterms:modified>
</cp:coreProperties>
</file>