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578"/>
  </p:normalViewPr>
  <p:slideViewPr>
    <p:cSldViewPr snapToGrid="0" snapToObjects="1">
      <p:cViewPr>
        <p:scale>
          <a:sx n="121" d="100"/>
          <a:sy n="121" d="100"/>
        </p:scale>
        <p:origin x="23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18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108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3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9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7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3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60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008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48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0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695" y="1318661"/>
            <a:ext cx="7132320" cy="444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>
            <a:off x="770021" y="2799347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0021" y="4337785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83039" y="2799347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83039" y="4337785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36046" y="3406027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Triangle 13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58953" y="5765530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99658" y="5765530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0800000">
            <a:off x="9073946" y="3406027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6" name="Rounded Rectangle 2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riangle 2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5719876" y="5456575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29" name="Rounded Rectangle 28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Triangle 29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39" y="6162350"/>
            <a:ext cx="900000" cy="675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7664" y="3234744"/>
            <a:ext cx="900000" cy="675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8" y="3230429"/>
            <a:ext cx="901700" cy="6762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9986" y="6315184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1</a:t>
            </a:r>
            <a:endParaRPr lang="es-ES_tradnl"/>
          </a:p>
        </p:txBody>
      </p:sp>
      <p:sp>
        <p:nvSpPr>
          <p:cNvPr id="35" name="TextBox 34"/>
          <p:cNvSpPr txBox="1"/>
          <p:nvPr/>
        </p:nvSpPr>
        <p:spPr>
          <a:xfrm>
            <a:off x="10064092" y="4678279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CAMERA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021" y="4569035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3</a:t>
            </a:r>
            <a:endParaRPr lang="es-ES_tradnl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10648" y="3731102"/>
            <a:ext cx="2656533" cy="1473385"/>
            <a:chOff x="4810648" y="3731102"/>
            <a:chExt cx="2656533" cy="1473385"/>
          </a:xfrm>
        </p:grpSpPr>
        <p:cxnSp>
          <p:nvCxnSpPr>
            <p:cNvPr id="39" name="Straight Connector 38"/>
            <p:cNvCxnSpPr>
              <a:stCxn id="30" idx="4"/>
              <a:endCxn id="51" idx="0"/>
            </p:cNvCxnSpPr>
            <p:nvPr/>
          </p:nvCxnSpPr>
          <p:spPr>
            <a:xfrm flipH="1" flipV="1">
              <a:off x="4996746" y="4053336"/>
              <a:ext cx="975218" cy="1151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2"/>
              <a:endCxn id="51" idx="2"/>
            </p:cNvCxnSpPr>
            <p:nvPr/>
          </p:nvCxnSpPr>
          <p:spPr>
            <a:xfrm flipV="1">
              <a:off x="6297038" y="4035583"/>
              <a:ext cx="962004" cy="1168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1" name="Group 70"/>
          <p:cNvGrpSpPr/>
          <p:nvPr/>
        </p:nvGrpSpPr>
        <p:grpSpPr>
          <a:xfrm rot="16200000">
            <a:off x="6997211" y="2820092"/>
            <a:ext cx="2656533" cy="1496940"/>
            <a:chOff x="4810648" y="3731102"/>
            <a:chExt cx="2656533" cy="1496940"/>
          </a:xfrm>
        </p:grpSpPr>
        <p:cxnSp>
          <p:nvCxnSpPr>
            <p:cNvPr id="72" name="Straight Connector 71"/>
            <p:cNvCxnSpPr>
              <a:stCxn id="27" idx="4"/>
            </p:cNvCxnSpPr>
            <p:nvPr/>
          </p:nvCxnSpPr>
          <p:spPr>
            <a:xfrm rot="5400000" flipH="1">
              <a:off x="4899208" y="4150875"/>
              <a:ext cx="1174704" cy="979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7" idx="2"/>
              <a:endCxn id="74" idx="2"/>
            </p:cNvCxnSpPr>
            <p:nvPr/>
          </p:nvCxnSpPr>
          <p:spPr>
            <a:xfrm rot="5400000" flipH="1" flipV="1">
              <a:off x="6184017" y="4153016"/>
              <a:ext cx="1192457" cy="957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2373722" y="2831870"/>
            <a:ext cx="2656533" cy="1473386"/>
            <a:chOff x="4810648" y="3731102"/>
            <a:chExt cx="2656533" cy="1473386"/>
          </a:xfrm>
        </p:grpSpPr>
        <p:cxnSp>
          <p:nvCxnSpPr>
            <p:cNvPr id="80" name="Straight Connector 79"/>
            <p:cNvCxnSpPr>
              <a:stCxn id="14" idx="4"/>
            </p:cNvCxnSpPr>
            <p:nvPr/>
          </p:nvCxnSpPr>
          <p:spPr>
            <a:xfrm rot="16200000" flipV="1">
              <a:off x="4910988" y="4139096"/>
              <a:ext cx="1151151" cy="979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4" idx="2"/>
              <a:endCxn id="82" idx="2"/>
            </p:cNvCxnSpPr>
            <p:nvPr/>
          </p:nvCxnSpPr>
          <p:spPr>
            <a:xfrm rot="16200000">
              <a:off x="6194200" y="4141442"/>
              <a:ext cx="1170299" cy="955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284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91" name="Straight Arrow Connector 90"/>
          <p:cNvCxnSpPr>
            <a:stCxn id="14" idx="3"/>
          </p:cNvCxnSpPr>
          <p:nvPr/>
        </p:nvCxnSpPr>
        <p:spPr>
          <a:xfrm flipV="1">
            <a:off x="2965295" y="3568562"/>
            <a:ext cx="972000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131658" y="4232486"/>
            <a:ext cx="1" cy="9720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096445" y="3574117"/>
            <a:ext cx="972000" cy="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2</cp:revision>
  <dcterms:created xsi:type="dcterms:W3CDTF">2017-05-20T15:45:02Z</dcterms:created>
  <dcterms:modified xsi:type="dcterms:W3CDTF">2017-05-20T16:02:44Z</dcterms:modified>
</cp:coreProperties>
</file>