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23"/>
  </p:notesMasterIdLst>
  <p:handoutMasterIdLst>
    <p:handoutMasterId r:id="rId24"/>
  </p:handoutMasterIdLst>
  <p:sldIdLst>
    <p:sldId id="256" r:id="rId3"/>
    <p:sldId id="286" r:id="rId4"/>
    <p:sldId id="288" r:id="rId5"/>
    <p:sldId id="287" r:id="rId6"/>
    <p:sldId id="290" r:id="rId7"/>
    <p:sldId id="292" r:id="rId8"/>
    <p:sldId id="289" r:id="rId9"/>
    <p:sldId id="293" r:id="rId10"/>
    <p:sldId id="291" r:id="rId11"/>
    <p:sldId id="294" r:id="rId12"/>
    <p:sldId id="295" r:id="rId13"/>
    <p:sldId id="303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DAA"/>
    <a:srgbClr val="001596"/>
    <a:srgbClr val="021689"/>
    <a:srgbClr val="243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31" autoAdjust="0"/>
    <p:restoredTop sz="93186" autoAdjust="0"/>
  </p:normalViewPr>
  <p:slideViewPr>
    <p:cSldViewPr snapToGrid="0" snapToObjects="1" showGuides="1">
      <p:cViewPr varScale="1">
        <p:scale>
          <a:sx n="56" d="100"/>
          <a:sy n="56" d="100"/>
        </p:scale>
        <p:origin x="130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D8D77-D499-0D40-83F7-16E95A5FAA27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74525-0851-6445-A524-10D253C1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5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8-16T04:25:31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21643 3792 0,'0'-17'234,"0"-1"-218,0-35-1,53-70 1,123-124-16,71 0 16,441-476 31,-582 581-32,53 1 16,-106 71-15,-1-1 0,54 1-16,-70 17 15,34 0 1,36-53 31,-88 88-32,-1 1 1,19-36 15,-1 18-15,53-54 0,-70 72-1,-1-19 32</inkml:trace>
  <inkml:trace contextRef="#ctx0" brushRef="#br0" timeOffset="3220.73">21661 3792 0,'17'0'219,"1"0"-219,17 0 15,18 0 1,70-17-1,72 17 1,69-36-16,71 1 31,-70 35-15,-71 0-16,70 0 16,-34 0-1,34 0 1,-52 0-1,-18 0-15,0 0 16,35 0 0,-35 18-1,-53-18-15,-17 17 16,-36-17 0,0 36-1,1-36 1,-54 17-1,18-17 1,0 0 0,-18 0-1,35 18 1,-17 0-16,18-1 16,-18-17-1,70 36 32,-105-36-31,0 0-1</inkml:trace>
  <inkml:trace contextRef="#ctx0" brushRef="#br0" timeOffset="5035.09">21590 3722 0,'0'-35'172,"0"-1"-157,0-34-15,0-107 16,-35-105-1,-1-18 1,-16 71 0,-1 35-1,0-88 1,17 158 0,36 1-1,-17 35 1,17-18-1,-18-71 1,18 89 0,-18 35 15,18-35-31,-17 53 16,17-36-1,-18-88 32,18 89-31,0-54-1,0 89 1,0-18 0,0 18 15,0 0-16,0-1 1,0 19-16,0-36 31,0 18 1,0 17-32,0 0 15,0 1 1,0-1 15,0 0-15,18 18 77</inkml:trace>
  <inkml:trace contextRef="#ctx0" brushRef="#br0" timeOffset="6581.99">23795 1535 0,'-18'35'78,"18"-18"-16,0 1-46,0 17 0,0 36-1,0 35 17,0 158-32,0-70 15,0 0 1,0-52-1,0-19 1,0-35 0,0 0-16,0-17 15,0 17 1,0 36 0,0-19-1,-17 19-15,17-36 16,-18-35-1,18-18 1,0 1-16,0-19 31,0 19-31,0-1 16,-18 18 0,18-18-1,0 18 1,0 0-16,0-36 15,0 1 1,0 0 0,0-1 15</inkml:trace>
  <inkml:trace contextRef="#ctx0" brushRef="#br0" timeOffset="8104.9">22595 3969 0,'18'0'47,"-18"17"47,0 1-79,18 17 1,17 18-1,-17-18-15,-1 36 16,1-18 15,-18-18-31,18 1 16,-18-1 15,17-18-15,-17 1 15,0-36 47,0-17-78,18 0 16,-18-53-1,0 35 1,17-18-16,1 36 16,-18 0 15,0-1-31,18 1 47,-18 17-32,17 18 17,1 0 15</inkml:trace>
  <inkml:trace contextRef="#ctx0" brushRef="#br0" timeOffset="8974.9">22983 4251 0,'18'18'32,"-18"-1"-17,0 1 17,0 17-17,0-17 16,0-1-15,0 1 0,0 0-1,0-1 1,0 19 0,0 105 15,35-71-16,-35 1 1,0-54 15,0 19 1</inkml:trace>
  <inkml:trace contextRef="#ctx0" brushRef="#br0" timeOffset="11298.68">21114 1482 0,'17'0'62,"19"0"16,-1 0-62,18 17 0,70-17-1,1 18 1,-18-18-16,52 0 16,160 0 30,-159 0-14,-71 0-17,88 0 1,-17 0 0,-71 0-1,-17 0 1,35 0 31,-54 0-47,1 0 15,36 0 17,-37 0-17,-16 0 1,193 0 31,-194 0-32,18 0 1,-17 0 0,-19 0 46,1 0 32,-1 0-47</inkml:trace>
  <inkml:trace contextRef="#ctx0" brushRef="#br0" timeOffset="12442.06">20108 1429 0,'18'0'125,"17"35"-125,-17-35 16,0 18 0,17-1-1,-18 1 1,1-18-1,-18 18 1,18-18 0,-1 0-1,19 0 17,-19 0-17,1 0 1,0-18-1,-18-17 17,35-36 15,-18 53-32,-17 1-15,0-1 47</inkml:trace>
  <inkml:trace contextRef="#ctx0" brushRef="#br0" timeOffset="13419.44">20637 1623 0,'0'-18'31,"0"0"0,18 18-31,-18-17 32,18 17-17,-1 0 32,1 0 0,-18 17 0,0 19-31,0-19-1,0 54 1,-18-36-1,-17 1 1,-35 69 31,52-87-31,0 0-1,18-1 16,18 1 1,35-18-17,0 0 1,35 0 0,53 0 30,-123 0-30,-1 0-16,1 0 16</inkml:trace>
  <inkml:trace contextRef="#ctx0" brushRef="#br0" timeOffset="15616.47">23072 1693 0,'0'36'78,"17"-36"16,1 0-63,17 0-15,0 0 0,-17 0-1,0 0 1,17 0 15,-17 0 0,-1 0-15,1-18 0,35-17-1,-18 35 1,-17-18 0,17 0-1,18 18 1,0-35 46,-35 17-46,17 1 0,-18-1-16,-17 1 15,18-1 16,0 18-15,-1-18 0,1 18 15,-18 18 266,0 0-282,0-1 17,-18 1-17,18-1 1,-17-17 0,17 18-1,-18 0 16,18-1-15,0 1-16,-18 17 16,1 18 31,17-17-32,-18-19 1,18 1-1,0-1-15,0 19 32,0-19-1,0 1-31,0 0 16,0 17 30,0-17-14,0-1-17,0 1-15</inkml:trace>
  <inkml:trace contextRef="#ctx0" brushRef="#br0" timeOffset="16662.82">24677 617 0,'0'18'63,"0"0"15,0-1-62,0 1-16,0 17 15,-53 18 1,-53 194 31,88-212-32,1-17-15,17 17 16,-18-17 0,18 52-1,0-17 17,0-17-32,0 34 15,0-17 1,88 123 31,-70-140-47,0-19 15,-18 1 1,17-18 0,19 0 30</inkml:trace>
  <inkml:trace contextRef="#ctx0" brushRef="#br0" timeOffset="17667.88">24800 1147 0,'18'0'141,"-18"17"-126,18 1 1,-1 17 0,-17 0-1,18 18 1,-1-35-1,-17 17 1,0-17 0,18-1-1,0-17 17,-18 18-17,17-18 16,1 0 32,0 0-47,17-35-1,-17 0 1,-1-1-1,1 19 1,-18-1-16,17 0 31,36-17 1,-53 17 14</inkml:trace>
  <inkml:trace contextRef="#ctx0" brushRef="#br0" timeOffset="18254.39">25241 1217 0,'0'18'63,"0"-1"-48,0 1 1,0 17 15,0 36-31,0-18 16,0-18 0,0-17-1,0 17-15,0 0 16,0-17-1,-17 17 1,17-17 15,0-1-15,0 1 0</inkml:trace>
  <inkml:trace contextRef="#ctx0" brushRef="#br0" timeOffset="18904.73">26053 1199 0,'0'53'47,"0"-17"31,0-19-78,0 19 15,0 34 1,0-17 0,0 18-1,-18-36 1,0 0-1</inkml:trace>
  <inkml:trace contextRef="#ctx0" brushRef="#br0" timeOffset="19931.8">26599 935 0,'18'0'47,"-18"35"47,0 36-79,18 17 1,-18-18 15,17 36-15,-17-88-16,18 0 31,-18-1-15,18-17-1,-1 0 1,1 0 15,0 0 0,-1-35-31,18 17 16,-17 1 0,0-19-1,-1 19-15,1-1 16,0-17 0,-18 17-1,17 18 1,-17-17-1,18-1 1,-18 0 0,18 1-1,-18-1 1,17 18 0</inkml:trace>
  <inkml:trace contextRef="#ctx0" brushRef="#br0" timeOffset="20850.66">27093 1270 0,'18'0'63,"-18"18"-48,0-1 32,18-17-31,-1 18 0,-17 17-1,18 18 1,-18-18-1,0 1 1,0-19 0,0 19-1,0-1 1,0 0-16,0 18 16,-18-53-1,18 18 1,-17-18-1,17 17 1,-18-17-16,53 0 125,-17 0-109,17 0-16,0 0 15,-17 0 1,17 0 0</inkml:trace>
  <inkml:trace contextRef="#ctx0" brushRef="#br0" timeOffset="22139.12">27728 653 0,'18'0'78,"0"0"16,-1 35-94,19 18 15,16 35 1,-34-17 0,0 17-1,-1-35 1,-17 17-16,18-17 15,-18-18 17,0-17-32,0 0 15,0-1 1,0 1-16,0 17 16,0 18-1,-35 53 1,-1-53-16,1 17 31,35-52-31,-17 17 47,-1-17-31,0-18-16,1 18 15,17-1 1,-18-17-1,18 18 1,0 0-16,-18-18 16</inkml:trace>
  <inkml:trace contextRef="#ctx0" brushRef="#br0" timeOffset="26030.19">20990 4374 0,'-88'142'94,"88"-125"0,0 1-79,0-1 1,0 1 15,18 0-15,17-18 0,-17 17-16,17-17 15,0 0 1,18 0 15,-35 0-15,35-53 15,-36 1-15,-17 34-1,0-17 16,-17 17-15,-1 0 0,-17 1 15,17 17-15,0 0-1</inkml:trace>
  <inkml:trace contextRef="#ctx0" brushRef="#br0" timeOffset="26498.95">21625 4604 0,'0'17'32,"0"1"-17,0 17-15,-53 1 16,36 34-1,-36-17 1,-35 88 0,-36 88 31,106-211-32,1 0 1</inkml:trace>
  <inkml:trace contextRef="#ctx0" brushRef="#br0" timeOffset="27516.14">21784 4269 0,'0'53'31,"0"-1"-15,-35 19 15,35-18-31,-18 0 15,18-18 1,-18 0 0,18-17-1,0 0 1,0-1 0,36-17 46,-19 0-31,1 0-31,17 0 16,-17 0 0,0-17-1,-1-1-15,1 0 31,17-52 16,-17 52-47,-18-17 16,0 17 0,0-17-1,0 17 1,-53 1 15,35 17-15,-17 0-16,-18 0 47,35 0-32,1 0 1</inkml:trace>
  <inkml:trace contextRef="#ctx0" brushRef="#br0" timeOffset="34442.58">25982 3598 0,'35'0'63,"1"0"-1,34 0-46,18 71-1,106 17-15,-52-17 32,-19 17-32,-70-53 15,0-17 1,-36-1-1,1-17 1,0 18-16,-1-18 16</inkml:trace>
  <inkml:trace contextRef="#ctx0" brushRef="#br0" timeOffset="34918.4">26705 3528 0,'-17'35'62,"17"0"-46,-36 36-1,-34 141 1,-18-71 0,-18 17 15,70-122-15,19-19-16,-1 1 15,18 0 1,-17-1-16,-1 1 31</inkml:trace>
  <inkml:trace contextRef="#ctx0" brushRef="#br0" timeOffset="36456.21">20514 141 0,'18'0'32,"-1"0"-1,-17 18-15,18-1-1,0 1 1,-1 0-1,1-1 1,-1 1 15,1 0-31,0-18 16,17 0 0,89 0 30,-107-18-30,18 0 0,-17-17-1,0 17 17,17 1-17,-17-1 1,-1 18-1,-17-18 1,18 18 15</inkml:trace>
  <inkml:trace contextRef="#ctx0" brushRef="#br0" timeOffset="37424.68">20743 282 0,'0'18'156,"0"-1"-140,0 1-16,0 0 15,0-1 1,0 1 0,0 0-1,0-1-15,0 1 16,0 0 31,0-1 15,0 1-30,0 0 14,0-1-14,0 1-32,0-1 15,0 1 1,0 0 15,0-1 0</inkml:trace>
  <inkml:trace contextRef="#ctx0" brushRef="#br0" timeOffset="48938.89">21819 3616 0,'18'0'187,"0"0"-171,17 0-1,-18 0 1,1 0 15,0 0-31,-18-18 16,53 1-1,0-54 32,-18 53-31,-17 1-16,-1-18 16,36-18 15,-18 17-16,36-52 32,-71 71-31,35-19 15,18-17-15,-18 18-1,-17 17 1,105-87 31,-87 87-31,-1-17 15,18-1-16,35-34 1,-17 17 0,-54 35 62,-17 36 0,0 0-47,0-1-15,18-17 31,-18 18-32,18-18 1,-18 17 78,0 1-47,-18-18-1,0 0 1,1 0-15,-1 0-1,18-18 47,0 1-16,0-1-30,0 1-1,0-1-15,18 18-1,-1-35 1,1-1-1,35-17 32,-35 53-31,-1-17 15,1-1-15,-18 1-16,17 17 15,54-36 48,-36 1-47,71-18 15,-53 18-16,-35 35-15,-1-18 16,1 1 0,17-1 31,-17 18-16,-18-18-31,53-35 31,-18 18-15,36-18 15,-54 0-31,36-17 47,-53 52-32,18 18 1,-18-18 0,0 1-1,0-19 32,0 19-16,0-1-15,17-17 0,-17 0-1,0 17 1,0-17 15,0 17 0,0 0 16,0 1-31,0-1 15,0 1 0,-35 17 32,18 0-47,17 17 296,-18-17-296,18 18-16,-18-18 15,18 17 17,0 1-17,-17-18 1,-1 18 15,0-1-15,18 1-1,-17 35 32,-1-35-31,18-1-1,-18 1 17,18-1-32,-17 1 15,-18 53 48,35-54-48,-18-17-15,18 18 32,-18-18-1,18 18-15,-17-1 15,17 1 16</inkml:trace>
  <inkml:trace contextRef="#ctx0" brushRef="#br0" timeOffset="51483.82">22825 2769 0,'0'-17'47,"17"17"93,1 0-124,0 0 15,-18 17-15,17-17 0,-17 18-1,18-18 1,-18 18 15,0-1 0,18-17-15,-18 18 62,0-1-47,0 1 32,0 0-32,0-1 32,0 1-17,17-18 64,-34 0 30,-19 18-124,19-18-16,-19 0 31,19 0-15,-19 0 15,19 0 16,-1 0-31,1 0-16,-1 0 31,0 17-15,-52 1-16,52-18 31,-17 18-31,17-1 31,0-17-15,-17 36-1,18 16 1,-19-34 0,19 0-1,-1-1 1</inkml:trace>
  <inkml:trace contextRef="#ctx0" brushRef="#br0" timeOffset="54781.31">26405 2258 0,'71'0'94,"-53"0"46,-1 35-140,1 36 16,17 17-1,106 141 1,-105-176 0,-19 18-1,1-54 1,-18 1-16,35 17 47,-17-35 0,-1 0 46,1 0-77,0 0 0,-18-18-16,0 1 15,53-71 17,-36 52-17,-17-34-15,35-177 47,-17 159-31,17-18-1,-17 88 17,-18-17-17,18 35 110,17 0-109,36 0-1,34 0 1,89 0-16,71-71 31,52-17-31,72-35 16,-54-18-16,-53 52 16,-88 1-1,18 35 1,-89 0-1,1 36 1,-72-1-16,19-17 31,-18 35-31,-35 0 16,17 0 0,-18 0-1,1 0 1</inkml:trace>
  <inkml:trace contextRef="#ctx0" brushRef="#br0" timeOffset="55915.91">27446 2434 0,'0'35'156,"0"89"-140,0 35-1,18-1 1,-18-52-16,0-35 15,17-18 17,-17-36-17,18-17 1,0 0 31,17-17-32,0-54 1,18-88 15,-53 106-15,53-17 0,-53 52-1,0 1 1,18-1-1</inkml:trace>
  <inkml:trace contextRef="#ctx0" brushRef="#br0" timeOffset="56383.32">27887 3104 0,'0'53'31,"0"-106"-31,0 124 0,0-53 16,0 35 15,0-1-15,0 1-1,0 36-15,0-1 16,0 35 15,0-105-15,0 0-1</inkml:trace>
  <inkml:trace contextRef="#ctx0" brushRef="#br0" timeOffset="57595.77">28063 2469 0,'36'-17'63,"-19"17"15,1 0-47,0 17-15,-1 1-1,-17 0-15,18 17 16,-18 88 31,0-52-32,-18-36-15,-17-17 16,17 17 0,1-17-1,17-1 1,-18 1 15,53-18 16,1 0-16,-1 0-31,0 0 16,0 0-1,-17 0-15,17 0 32,18 0-17,-17 0 1</inkml:trace>
  <inkml:trace contextRef="#ctx0" brushRef="#br0" timeOffset="58098.48">28822 2875 0,'0'-35'47,"18"35"-32,-1 0 1,1 0 15,-1 0-31,19 0 16,17 0-1,35 0-15,35 0 32,-87 0-17,-19 0-15,1 0 32</inkml:trace>
  <inkml:trace contextRef="#ctx0" brushRef="#br0" timeOffset="58618.37">29139 2734 0,'-17'0'31,"17"35"-15,-18-17-16,1 52 31,17-34 0,0-1-31,0 36 16,0-18-1,0-18 1,0-18 0,0 1-1,0 0 17</inkml:trace>
  <inkml:trace contextRef="#ctx0" brushRef="#br0" timeOffset="59596.53">29722 2399 0,'0'18'47,"0"17"16,0 35-63,0 36 15,0 53 1,17 0 0,1-106-1,-1 17-15,-17-52 16,0 17 15,0-17-31,0-1 31,36-17 1,-19 0-17,1 0 1,17-70-1,1 17 1,-1-18 0,0-52-1,-17 88 17,-1-18-17,54-106 1,-53 106-16,17 0 47,-18 35-32,-17 1 1,18 17 0</inkml:trace>
  <inkml:trace contextRef="#ctx0" brushRef="#br0" timeOffset="60540.6">30251 3140 0,'0'0'31,"17"0"16,1 0-16,0 0-15,17 0-16,0 17 31,-17 1-31,-1 0 16,1-1-1,-18 54 32,-35 35-31,17-71-1,-35 35 1,0 89 15,18-71-15,35-70-1,0 0-15,35-18 79,18-18-64,-17 0 1,34 18 15,-52 0-15,17-17-16</inkml:trace>
  <inkml:trace contextRef="#ctx0" brushRef="#br0" timeOffset="61775.08">30498 2064 0,'105'0'63,"-87"0"-1,0 0-46,-1 0 0,1 0-1,-18 17 1,0 1 0,18 0-1,-18 17 1,0 35-1,0-34 1,-53 175 0,-18-69 31,54-107-32,-1-18 1,18 1 15,18-18 0,-1 0-15,1 0 15,-1 0 0,19 0-15,-1 0 0,-17 0-1,-1 0 1,1 0-16,0 0 47</inkml:trace>
  <inkml:trace contextRef="#ctx0" brushRef="#br0" timeOffset="75976.66">27411 4586 0,'0'53'94,"17"-53"-16,19 18-47,-19-1-15,36 19-1,0 34-15,-18-35 32,18 18-17,-35-35 1,17 17 31,-35 1-32,18-19 1,0 1 31,-18-1-31,0 1-1,35 53 16,-17-18-15,-1-18-16,1-18 31,-18 1-15,17-18 0,-17-35 30,0-53-30,0-89 0,-35 18 15,35 71-15,0-18-16,0-211 46,0 229-30,0 52-16,0 1 31,0 18-15,18-1 0,-1 18 15,1 0 16,-18 18-32,18-18 1,-1 0 0,19 17-16,17-17 15,458 35 32,-405-35-31,247-35 15,-177-18-15,18 18-1,-70 17-15,-36-17 16,-18 35-1,124-18 32,-176 18-31,0 0 0,-1 0-1,19 0 16,-19 0-31,18 0 16,1 0 0,-19 0-1,1 0 1,0 0 0,-1 0-1</inkml:trace>
  <inkml:trace contextRef="#ctx0" brushRef="#br0" timeOffset="77007.39">28663 4586 0,'0'-18'31,"0"36"32,0 0-47,0 17-16,0 0 15,0-17 1,0 0-1,0-1 1,0 1 0,18-1 31,-1-17-1,19-35-30,34-53 0,-17-18 15,-53 89-15,35-19-1,-35 19 1,0-1-16</inkml:trace>
  <inkml:trace contextRef="#ctx0" brushRef="#br0" timeOffset="77355.72">28892 4939 0,'0'53'15,"0"-106"1,0 123-16,0-52 16,0 0-1,0 17 32</inkml:trace>
  <inkml:trace contextRef="#ctx0" brushRef="#br0" timeOffset="78186.2">29175 4604 0,'0'-36'31,"0"1"-15,0 0-16,17-36 15,1 18 1,0 18 0,-1 18-1,-17-1-15,36 0 47,-19 36-16,-17 0 1,0-1-32,0 36 15,0-18 1,-35 36 31,35-53-32,0-1 1,35 1 15,53-18 16,-52 0-16</inkml:trace>
  <inkml:trace contextRef="#ctx0" brushRef="#br0" timeOffset="78549.85">29686 4639 0,'18'0'31,"-36"0"-31,54 18 0,-19-18 16,1 0-1,-18 17 1</inkml:trace>
  <inkml:trace contextRef="#ctx0" brushRef="#br0" timeOffset="79206.88">29774 4533 0,'-17'0'15,"-1"0"1,1 0 0,-1 0 15,-17 124 0,17-89-15,18 0-1,-18 36 1,18-54 0,0 1-1</inkml:trace>
  <inkml:trace contextRef="#ctx0" brushRef="#br0" timeOffset="79976.83">30092 4815 0,'53'-17'47,"-53"34"31,17 1-63,1 17 1,0 1 0,-1-19-1,1 1-15,0-18 16,-1 0 15,1 0-31,53-53 47,-36 18-31,0-71-1,-35 71 1,35 17 15,-35 0-15,18 1 46</inkml:trace>
  <inkml:trace contextRef="#ctx0" brushRef="#br0" timeOffset="80462.39">30745 5080 0,'17'0'31,"1"0"0,-18 18 1,0 17-32,0-17 15,0 17 1,0 0 0,0-17-1,0-1 1,0 1-1,17-18 32,36-35-31,-35-1 0,17 19-1</inkml:trace>
  <inkml:trace contextRef="#ctx0" brushRef="#br0" timeOffset="81115.11">30603 4410 0,'36'-71'31,"17"36"-16,-18 17 1,35-17 31,-70 53 0,0-1-32,0 19 1,-35-1 0,0 35 15,35-52 0,18-18-15,52 18-1</inkml:trace>
  <inkml:trace contextRef="#ctx0" brushRef="#br0" timeOffset="81546.5">31256 4516 0,'0'17'47,"0"1"-32,18-18-15,17 17 16,0-17 0,1 18-1,-19-18 1,36 0-16,-18 0 31</inkml:trace>
  <inkml:trace contextRef="#ctx0" brushRef="#br0" timeOffset="82270.2">31450 4533 0,'0'-17'46,"-18"17"17,1 0-16,17 35-32,-18 18 1,18-18 0,-17-17-1,-1 17 1,18-17 15</inkml:trace>
  <inkml:trace contextRef="#ctx0" brushRef="#br0" timeOffset="83198.57">31803 4445 0,'106'53'31,"-106"-35"63,17-1-79,-17 36 1,36 71-16,-1-36 16,-17 0-1,34 0 16,-34-70-31,-18-1 16,18-17 0,17 0 31,0-35-16,18-18-16,0-70 1,-35 52 15,35 1-15,-36 34-16,19-34 16,87-107 30,-70 142-30,-35 18 0</inkml:trace>
  <inkml:trace contextRef="#ctx0" brushRef="#br0" timeOffset="84149.05">32508 5080 0,'0'-53'31,"0"106"-31,0-141 16,18 70 0,-18 1 15,18-1-15,-1 0-1,1 18 1,-18-17-1,18 17 32,-18 17-15,0 19-17,0-1 1,0 0-16,-36-17 31,36 17-15,-17 18-16,-1-35 31,18-1 47,18-17-78,-1 18 16,19-1 15,-19-17-15,-17 18-1,18 35 1,-18 0 15,-35-35-15,17-1-16,-35 1 47,35-18-32,1 0-15,-1 0 31</inkml:trace>
  <inkml:trace contextRef="#ctx0" brushRef="#br0" timeOffset="84906.14">32932 3969 0,'17'0'31,"1"17"-15,0-17-16,-1 18 16,36 35 15,-35-18-15,-18 36-16,0-18 15,0-18 1,-35 36-1,17-54 17,-17 18-17,35-17-15,17-18 47,19 0-31,52 0-16,-18 0 15</inkml:trace>
  <inkml:trace contextRef="#ctx0" brushRef="#br0" timeOffset="86069.9">32685 3528 0,'-35'0'78,"-54"17"-78,-105 36 16,-35 18-1,0 17 17,17-70-32,53 35 15,-70-18 1,141-17-1,0-18 1,-1 0 0,-16 17-1,16-17-15,-87 53 47,141-53-47,-1 18 16,1-1-16,-18 1 15,0 0 17,18-1-32,-35 19 15,34-36-15,1 17 16,0-17 0,-212 0 30,194 0-14,-88 0-17,53 0 1,-18-35 15,53 35-31,35 0 16,-17 0-16,17 0 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8-16T04:27:15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16175 14411 0,'17'-35'203,"19"17"-187,-1-17-1,18 17 1,159-141 0,-71 89 15,-18-18-31,-17 17 15,18 18-15,-1-17 32,177-89-17,-124 71-15,54-53 47,-213 123-31,1 18-1,-1-18 1,-34 18 93,-18 18-93,-1 0 0,1 17-1,-36 0-15,-17 0 16,18 18 15,17-35-31,-18 0 16,-17-1-1,0-17 32,53 0-31,52 0 125,1 0-126,17 0 1,18-35-1,18-18 1,17 18-16,35-53 16,18 17-1,-17 18 1,-1 0 0,-52 36-16,-18-1 15,0-17 1,-18 35-1,-17 0 17,-18 35-1,0 0-15,0 0-16,0 36 15,-142 264 48,125-211-48,-107 105 1,71-141 0,36-35-1,-1-18-15,1-17 16,-1 0 15,0-18-15</inkml:trace>
  <inkml:trace contextRef="#ctx0" brushRef="#br0" timeOffset="8974.29">24024 13564 0,'0'18'219,"18"17"-219,-1 53 15,72 36 1,-36 35 0,-1-18-1,-34-53 1,0-18-16,88 125 31,-89-125-31,1 1 16,17-1-1,-17-35 1,-18 1 0,17-36-1,1 0 17,-18-53-17,0 0 1,0-35-1,0 0 1,0-71 0,0 18-1,0-18 1,0-35 0,0 0-1,0 88 1,0-53-16,0 36 15,18-1 1,70-34 0,-53 122-1,-35 19 1,18-1-16,-1 18 31,1 0-15,0 0-1,35 0 1,211 0 0,-34 0-1,-36 0 1,35 0 0,229-18 15,-52-17-16,-124 0 1,-52 17 0,-36-17-1,-36 17-15,-34-17 16,-71 35 0,0 0-1,-36 0-15,1-18 16,0 18-1,-1 0 17,-17-17-17</inkml:trace>
  <inkml:trace contextRef="#ctx0" brushRef="#br0" timeOffset="10431.02">25629 13864 0,'-17'0'47,"-1"0"31,0 18-62,-52 17 0,-1 124-1,-17-36 1,70-35-16,-34 18 16,52-70-1,0-19 16,0 1-15,17-18 0,36 18-1,18-18 1,-36-18 15,18-35-31,-18 0 16,36-53 15,-54 36-15,-17 34-1,0-17 17,0 36-17,0 34 48,0 1-32,-17 53-15,17-36-16,0 0 15,0 36 1,35-18-1,18 17 1,17 36 15,-17-88-31,-53-1 16,18 1 0,0-18-1,-18 18 16</inkml:trace>
  <inkml:trace contextRef="#ctx0" brushRef="#br0" timeOffset="11189.32">25753 13388 0,'17'0'94,"1"0"-79,0 0 1,-1 0-1,1 0 1,0 0 0,-1 53-1,-17 53 32,0-71-31,0 0 15,0-17-15,36-18 15,-19 0-15,36 0-1,18-35 16,-36 35-31,-17-18 16</inkml:trace>
  <inkml:trace contextRef="#ctx0" brushRef="#br0" timeOffset="11646.57">26529 14323 0,'0'-36'47,"18"19"-31,-1-1-16,89-35 46,-18 0-46,-17 36 16,-18-1-16,17 0 16,-35-17-1,1 35 1,-19 0 15</inkml:trace>
  <inkml:trace contextRef="#ctx0" brushRef="#br0" timeOffset="12196.14">26582 13847 0,'-18'0'32,"18"35"-1,0 18 0,18-18-31,17 18 16,-17 35-1,-1-88 17,-17 35-17,18-17-15,70 141 47,-17-53-31,-36-53-1,-17-53 17,-1 17-17</inkml:trace>
  <inkml:trace contextRef="#ctx0" brushRef="#br0" timeOffset="13375.37">27499 13300 0,'35'35'31,"-35"-17"47,0-1-78,0 19 16,0 105 0,36 53-1,-36 35-15,17-70 16,-17-71 0,0-35-1,0-18 1,0-17-1,0-1-15,0 1 32,0-36 15,0-17-47,18 0 15,-1-36 1,1 36-1,17-18 17,-17 18-17,0 35 17,17 0-32,-17 0 15,17 0-15,0 35 16,-17-17-1,-1 52 17,1-34-32,-18-1 15,0-18 1,0 19 0,0-19 15,0 1-31,0 0 15,-18 35 32,-17-36-47,18-17 16,-1 18 0,-17-18-1,17 0 1,-17 18-1,-1-18-15,19 0 16,-1 0 0,0 0-16</inkml:trace>
  <inkml:trace contextRef="#ctx0" brushRef="#br0" timeOffset="14555.8">28187 13159 0,'35'-18'78,"-17"18"16,-1 0-63,-17 18-15,0 17-1,18 0-15,-18 0 32,0 89-17,-18-1 1,-17-34-16,-18 52 47,36-124-32,34-17 64,19 0-64,87-17 1,-88 17 15,18 0-31,-17 0 16,-1 0-16,-18 0 15,1 0 17,0 0-32,-1 0 15,1 0 1</inkml:trace>
  <inkml:trace contextRef="#ctx0" brushRef="#br0" timeOffset="28358.05">15152 16087 0,'17'0'859,"1"0"-843,0 0 0,-1 0-1,1 0 1,17 0-1,-17-18-15,35 0 32,0-35-17,17 36-15,1-18 16,-18-18 0,53 0 15,-89 35-31,36-17 31,53-18-15,-53 18-1,-18 17 17,18 0-32,0-17 0,88-71 46,-35 36-30,-71 52 0,18-53-1,0 19 1,123-125 0,-70 107-1,-70 34 1,16-17-16,107-70 47,-141 105-32,0 18 1,17-17 15,18-19-15,17-17-16,71 1 47,-123 34-32,17 0 1,53 1 0,-35-36-16,18 35 31,-18 0-31,17 1 15,-17-36-15,71 0 47,-36 0-47,-17 18 16,52-1 0,-105 19 15,17-1 0,-17 18 125,17-17-78,0-36-62,53-18-16,124-35 16,35-88 15,-35 18-31,-1-1 16,266-158 30,-283 212-30,-53 52 15,-106 36-15,106-18 31,-88 18-32,106-53 17,-106 35-17,0 17 1,-1 1 0,160-106 30,-177 123-30,-17 1 0,0 17 15,17-18-31,0 0 16,18 1-1,71-36 1,-1 0-1,89 0 1,-18-35 0,176-53-1,-317 106 1,-18 17 0,18-17-1,-35 35 16,17-18 204,-17 0-188,-18 1-47,35-19 15,124-122 1,123-89 15,0 17-31,-70 89 16,0-17-1,-36 16-15,89-16 32,-177 122-17,-35 1 1,0 0 0,-18 17-1,18 1-15,53-54 16,-53 36-16,52-36 15,72-52 32,-71 17-31,-36 53-16,-52 18 31,17 17-15,-17 0-16,17-17 15,36 0 1,52-89 15,-123 107-15,18 17 0,-1-18-1,-34 18 204,-36 0-203,0 18-1,-35-1 1,35 36-16,-71-17 31,1 52-15,17-35-16,53-18 0,-17-17 31,52-1-15,0 1-16,1-18 31,-1 18 0,18-36 32,18 0-48,17 1-15,106-89 47,-70 88-31,-18 0-16,17-17 15,18-18 17,-35 53-17,-18-17-15,1 17 16,-36-18-1,17 18 1,1 0-16,-18 18 234,0-1-218,0 1 0,0 17-1,0 0 1,-18 54 0,18-1-1,0 0 1,-17 53-1,-1-106 1,18 1 0,0-19-1,-18 1 17,18 0-32,0-1 46,-17-17-30,-1 71 31,18-36-31,0 18 15,-17-35-31,17-1 15,-18 1 17,0-18-32,18 18 47,0-1-32</inkml:trace>
  <inkml:trace contextRef="#ctx0" brushRef="#br0" timeOffset="34837.1">15416 16175 0,'36'0'125,"-19"0"-32,36 0-77,35-35 0,195-54-1,-160 36 1,53 18 15,-70-18-15,-53 36-16,141-72 47,-141 72-32,-35 17 16,-1 0-15,1-18 0,106-52 31,-89 52-1,-18 0-30,54-52 31,17-18-31,-52 52 15,87-70-16,-35 1 32,-70 87-31,-1 18 15,-34 0 266,-1 0-281,1 18-1,-19-1 1,19 19 0,-36-1-1,17-18 1,1 1 15,0-18-31,17 0 16,1 0 15,-1 0 0,0 0 0,36 0 94,0 0-125,35-35 32,-18 17-17,18-35 17,-18 36-17,-17 17 1,17 0 31,-35 17 125,0 1-157,0 17 1,0-17-1,0 35 1,0-36 0,0 19-16,0 34 47,0-52-16,0-1-16,0 1 1,0 0 0,0-1-1,0 36 32,0-35-31,0 17-1,0-17 32,0 0 16</inkml:trace>
  <inkml:trace contextRef="#ctx0" brushRef="#br0" timeOffset="54845.5">14887 16263 0,'0'-18'140,"-17"18"-77,-19-17-48,-122-36 1,-36-71 0,-89-34-1,36 17 1,36-36-16,-36-52 15,-812-565 32,865 618-31,-194-71 15,230 141-15,-54 18-1,-370-142 32,458 177-31,-52 1 0,123 34-1,-18 18 32,71-18 187,-17 1-155,-1 17-64,-35-18 1,-53-53-1,-52 1 1,-19-54-16,89 72 16,0-19-1,-53 0 17,-106-70-1,159 88 0,17 18-15,18 0-1,18 0 1,-106-54 31,106 72-16,-18-19-15,17 1-1,19 18 1,-19-1 46,19 18-30,34 0 61,1 0-61,0 0-17,-1 0 1,1 0 0,194-18 30,-124 18-30,53-35 0,-106 35-1,71 0 17,-71 0-32,54 0 46,-72 0-14,1 0-1,-53 0 63,-1 0-79,-34 0 1,17 18 0,-212-1 30,195-17-46,34 0 16,-69 0 15,69 0-15,-17 18-16,0-18 16,18 0-1,18 0 1,-1 0 15,18 18 125,0-1-140,0 1 0,0-1-1,0 19 1,0 34 15,18-17-15,-1 35-1,-17-70 17,18 0-32,-18-1 15,0 1 1,0 0-1,0-1 1,0 1 0,17-18-1</inkml:trace>
  <inkml:trace contextRef="#ctx0" brushRef="#br0" timeOffset="56842.81">7338 11712 0,'0'53'110,"17"-53"-48,1 0-30,17 0-17,-17 0 1,17 0-1,18-18-15,-18 18 16,89-35 31,-106 35-31,-1 0-16,1 0 31,-1 0 0</inkml:trace>
  <inkml:trace contextRef="#ctx0" brushRef="#br0" timeOffset="58219.21">8220 11448 0,'-18'-18'31,"36"36"-31,-36-54 0,0 36 31,18-17-15,-17 17 15,-1 0-31,-17 0 16,17 0-1,-17 0 1,0 0-16,-18 0 15,17 0 1,-16 35 15,34 0-31,0-17 16,1 52 0,-1-52-1,18 17 16,0-17-31,0 0 16,18-1 15,-1 1-15,1 0 0,0-18-16,-1 0 15,18 0 1,-17 0-1,17 0-15,-17 0 16,17 0 15,-17-18-15,0 0 0,-18 1-16,17-1 31,-17-17-31,18 17 15,-18-17 17,0 17-17,0 1 17,0 52 93,0-18-110,0 19 1,0-1-1,0 0 1,18-17 0,-1 17-1,18 0 1,-17-17 0,-18 0-1,18-18 1,-1 0 46</inkml:trace>
  <inkml:trace contextRef="#ctx0" brushRef="#br0" timeOffset="58665.58">8625 11765 0,'0'18'63,"0"52"-48,-53 19 1,-17 52-1,17-18 1,18-70-16,17 0 16,0-35-1,1-18 1,-1 17 31</inkml:trace>
  <inkml:trace contextRef="#ctx0" brushRef="#br0" timeOffset="59633.42">9084 11042 0,'0'0'16,"0"18"62,0-1-78,0 18 15,-18 18 1,18 18 0,-35-18-16,17 70 31,1 1 0,17-71-15,0 53-1,0-71 1,0-53 78,0-17-79,17 17 1,1 1 0,0-1-16,-18 0 15,17 1 1,19 17 15,-1 0-15,53 0-16,-53 35 15,18 0 17,-53-17-32,18 0 0,-18 52 46,0-52-30,0 17 0,-35-17-1,-18-18 1,-194 53 31</inkml:trace>
  <inkml:trace contextRef="#ctx0" brushRef="#br0" timeOffset="61970.63">8837 12382 0,'35'0'219,"36"0"-204,35 0 1,247 0 0,-177 0-1,-17 0-15,-1 0 16,107 0 15,-177 0-15,18 0-1,53 0-15,-53 0 16,105 0 31,-158 0-47,-18 0 16,-17 0-16,0 0 31,-1 0-16,1 0 1,0 0 0,-1 0 202,54 0-202,70 0 0,124-35-1,-1 0 1,89 35 0,-53 0 15,-141 0-16,-18 0-15,300 18 47,-353-1-31,0-17 0,-70 0 15,17 18 0,124 17 125,-124-35-62,18 0-94,35 0 16,53 0-1,-35 0 1,17 18 31,-105-18-32,35 0 1,-35 0 0,-1 0-16,19 0 47,-19 0-32,1 0 16,-1 0 1,1 0 15,0 0-1,-1 0-14</inkml:trace>
  <inkml:trace contextRef="#ctx0" brushRef="#br0" timeOffset="64762.07">8943 13070 0,'0'18'172,"0"0"-156,0 17-1,0 53 1,0 89-1,0 87-15,0-105 16,0 70 15,0-141-15,-35 300 31,35-264-32,-18 52 1,18-123 15,0-18-31,0 71 47,-18-35-31,1 52-1,17-17 1,-18-53 15,18-35-31,0 35 47,0-18-31,0 0-16,-35 36 15,35 17 1,-18-35 0,18-18-1,0 0 1,0-17 31,-17-18 109,17 18-140,0-1-1,0 19 17,0 17-32,0 35 15,17-35 1,-17-18-1,0 18 1,0-36 15,35 19 16,-35-19-16</inkml:trace>
  <inkml:trace contextRef="#ctx0" brushRef="#br0" timeOffset="66330.53">7973 16281 0,'70'17'62,"-52"-17"1,0 0-47,52 0-1,159 0 1,812 0 31,-741 0-47,0 0 15,353-17 1,-424-1 0,547 18 30,-388 0-30,-229 0 15,-18 53-15,-71-35 15,-52-18 204,17 0-220,106 0 1,89-36-1,-1 36 1,106 0 0,-211 0 15,105 0-15,-141 0-1,-17 0-15,-18 0 16,17 0 15,-52 0-15,17 0-1,18 0 1,35 0 31,0 0-32,36 0 17,-89 0-17,53 0 32,-70 0-31</inkml:trace>
  <inkml:trace contextRef="#ctx0" brushRef="#br0" timeOffset="69689.86">7955 16916 0,'0'-36'31,"18"36"-15,-1 0-1,1 0 1,17-35 0,54 35 31,-72 0-32,18 0-15,18 0 31,71 0-15,-54 0 31,-34 0-31,-19 0 30</inkml:trace>
  <inkml:trace contextRef="#ctx0" brushRef="#br0" timeOffset="71102.95">8978 16739 0,'0'-17'31,"0"-1"-15,0 0-1,0 1 17,0-1-17,0 0 1,-17 18 0,-1 0-1,-70 71 32,70-71-16,0 35-31,18-17 16,-17 17 0,17 18-1,0-35 1,0 35 15,0-36-15,0 19-16,0-19 15,0 19 1,0-19 0,17 1 15,1-18-16,0 0-15,-1 0 16,1 0-16,0 0 31,-1-18 1,19 1-17,-19-1-15,1-17 16,-18 17-1,35-70 32,-35 70-31,18 0 15,-18 1-31,17 17 16,-17-18 31,-17 18 46,-1 0-61,0 0-17,18 35 1,-17-17 0,17 17-16,0-17 15,0 17 1,229 71 31,-141-88-32,-52 17-15,-1-35 16,18 0 0,-36 0 15,1 0-31,0 0 15,-1 0 17,1 0-17</inkml:trace>
  <inkml:trace contextRef="#ctx0" brushRef="#br0" timeOffset="80278.61">1693 13264 0,'18'0'78,"0"36"0,-18 34-62,53 160-1,-18 87-15,53 106 32,-70-299-17,-1-71 1,-17-18 0,18-17-1,-18-1 1,18-17-1,-1 0 17,-17-17-32,35-142 47,-35 35-47,36-105 15,-1 0 1,-35-124-1,18 212 1,-18 18-16,0-1 31,0 53-15,35-87 0,0 105-1,0-18 1,1 1-1,-19 34-15,1 19 16,0-1 0,-1 1 31,107 17-16,87 17-16,248 36 1,141-18 15,229-35 1,-635 0-17,-53 0 16,-88 0-15,-35 0 31,-1 0-16</inkml:trace>
  <inkml:trace contextRef="#ctx0" brushRef="#br0" timeOffset="86365.9">2963 13617 0,'0'-17'1437,"0"-1"-1406,0 0 1,-35 1-17,35-1 1,-35 18-1,-1-18 1,1-17 0,-18 35-16,-17 0 15,17 0 1,18 0 0,-18 18 15,35 17-31,18 0 15,0 18 1,-35-18-16,17 18 31,18 18-31,0-36 16,-18 1 0,18 34 15,0-52 0,0-1 0,18-17 1,17 0-32,-17-17 31,53-36-16,-36 0 1,18 18 0,-36-1-1,19-17 1,-19 18-16,1 17 16,-18 1-1,18 17 1,-18-35 31,0 17-47,0 0 31,0 36 63,-18 35-94,0 0 15,1 0 1,-1 0 0,-17 17-16,35-17 15,-18 35 1,18-35-1,0 0 1,18-18-16,-1-17 31,19 0-15,17-1-16,-36-17 31,18 0-31,36-70 47,-53 52-31,-1-17-16,-17 0 15,18-18 17</inkml:trace>
  <inkml:trace contextRef="#ctx0" brushRef="#br0" timeOffset="87459.12">3052 12965 0,'35'0'47,"-18"0"46,19 0-61,-19 35-32,1 0 15,17 0 1,-35 36 0,0 123 15,0-123-16,-35 17 17,17-35-32,1-36 15,-1-17 1,18 18 15,35-18 16,18 0-31,0 0-1,35 0 1,-70 0 15,0 0-15,-1 0-1</inkml:trace>
  <inkml:trace contextRef="#ctx0" brushRef="#br0" timeOffset="88023.81">3669 13864 0,'18'0'78,"-1"0"1,1 0-64,17 0-15,0 0 16,1 0-1,-1 0 1,0 0 0,-17 0-1,-1 0 1,1 0-16,0 0 31</inkml:trace>
  <inkml:trace contextRef="#ctx0" brushRef="#br0" timeOffset="88735.95">3986 13688 0,'-17'0'62,"-1"0"-15,0 0 16,1 0 31,17 17-79,0 19 1,-18-19-1,1 72 17,17-54-32,0 35 15,0-34 1,-18-1 0,18 0-16,0-17 31,0 17 16</inkml:trace>
  <inkml:trace contextRef="#ctx0" brushRef="#br0" timeOffset="89778.43">4357 13458 0,'0'-17'31,"0"-1"-31,17 36 63,-17 17-63,0 18 16,0 18-1,-17-1 1,-1 1-1,18 17 1,-17-35 0,17 17-1,0 71 32,0-105-31,-18-36 15,18 17-15,0-52 46,18 0-46,17 0-1,-18-18 1,36 35 0,18-17-1,-18 17 1,-36 18 0,19 0 15,-19 0-16,1 18-15,0 17 16,-18-17 0,0 17-1,0-17 1,0 17 0,0 18 15,-18-53-16,-17 17-15,-1 1 16,1-18 0,0 0-1,17 0 1,1 0-16,-1 0 16</inkml:trace>
  <inkml:trace contextRef="#ctx0" brushRef="#br0" timeOffset="90543.43">4921 13229 0,'0'0'0,"18"18"141,0-1-125,-1 19-1,-17 17-15,0 35 16,0-35 0,0 17-1,-17-17 1,-1-18-16,18 1 15,-18-19 17,1 1-17,17 0-15,35-18 63,35 0-48,107 0-15,-54-36 16,-52 36 0,-18 0 15,-18 0-15,-17 0 15</inkml:trace>
  <inkml:trace contextRef="#ctx0" brushRef="#br0" timeOffset="91685.33">12506 13776 0,'-18'0'31,"18"18"32,-35 17-48,0 35 1,-89 107 0,-52 34-16,52 1 31,54-124-16,17 1-15,18 16 16,-36-16 15,71-72-31,-18 1 16,1-1 31</inkml:trace>
  <inkml:trace contextRef="#ctx0" brushRef="#br0" timeOffset="92433.07">12841 14235 0,'0'0'16,"0"-36"31,-18 36-16,1 36-15,-36 34-1,0 1 1,-123 246 31,105-193-32,-52 52-15,70-88 16,17-52 0,19 16-1,-1-16 1,-35 34 0,18 1-1,-18-18 16</inkml:trace>
  <inkml:trace contextRef="#ctx0" brushRef="#br0" timeOffset="94899.17">18627 13935 0,'17'35'141,"19"18"-125,16 17-1,37 72 16,-72-125-15,1 1 0,0-1 15,-1-17 0,1 0 16,0 0 0,-1 0-31,1 0 15</inkml:trace>
  <inkml:trace contextRef="#ctx0" brushRef="#br0" timeOffset="95859.87">18838 13811 0,'18'18'172,"-18"17"-156,18 0-16,-18-17 15,0 17 16,17 18-15,-17-35 0,0 0-16,18-1 15,-18 1 1,18-1 0,-18 1-1,17 0 32,1-1-16,-18 19-31,35 17 32,-17-18-17,-18-18 1,35 19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8-16T04:30:42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9031 7003 0,'0'53'125,"0"-36"-78,0 1-31,-18-18-1,1 88 1,-18 35 0,-1 1-16,1-36 15,17 89 16,18-107-15,0 124 31,0-123-31,18-54-1,17 1 1,106 0 46,-105-18-46,34 0 0,-52 0-1,176-36 32,-176 36-31,52-53-1,-35 36 17,142-36-1,-160 35-16,19 18 1,-36-17-16,17 17 16,-17-18-1,18 0-15,-18 1 16,18-1 0,-1-35 46,-17 18-62,18 0 16,-18-36 15,0-17-15,17-36-1,-17-281 32,0 334-31,0-105-1,0 35 17,0 70-17,0 36 1,-17-71 31,-1 88-16,-17 18-15,0 0-1,-18 36-15,-159 87 47,89-17-31,87-71 15,1 18-31,0-35 16,-36 52 30,36-52-46,17 0 32</inkml:trace>
  <inkml:trace contextRef="#ctx0" brushRef="#br0" timeOffset="1809">10654 6791 0,'-18'18'109,"18"-1"-31,0 1-78,-17 17 16,-1 53 15,0 1 0,18 16-31,-35 54 16,17-71 0,-35 71-1,36 0 32,-18 17-31,17-88-1,0 18 17,18-53-1,0-35-16,0-1 32,0 1-31,36-18-16,316 0 47,-228 0-32,17 0 1,-88-18 15,0 1-15,-18-1 31,-17-17-32,-18 17 1,17 1 0,-17-19-16,0 1 15,18-159 48,-18 106-48,-35-212 1,17 176 0,-17-122-1,17-72 32,18 195-31,0 70 15,0 35-15,0-17-1,0 17 32,-18 0-31,1 18 15,-1 0-31,-158 89 47,141-36-31,-124 88 15,88-106-16,18 18 1,36-35-16,-36-1 47</inkml:trace>
  <inkml:trace contextRef="#ctx0" brushRef="#br0" timeOffset="16265.53">15910 8026 0,'18'0'360,"17"0"-345,0-18-15,36-17 16,0 17 0,87 0-1,-69-17 1,-1 18-16,35-1 15,-35 18 17,89-53-17,-1 35 1,-17 1 31,-141 17-16,17 0 0,88 0-15,-52 0 0,17 0 15,-70 0 0,-1 0 0,-17 17-15,0 1-16,18 17 78,-18-17-62,0 0-1,0-1 1,0 1 0,0-1 30</inkml:trace>
  <inkml:trace contextRef="#ctx0" brushRef="#br0" timeOffset="38263.86">16422 12947 0,'17'0'234,"19"0"-218,-1 0-1,18 0 1,17 0 0,36 18-1,18-1 16,-89-17-15,18 35 0,-35-35-1,17 0-15,-17 0 32,-1 0-32,1 0 15,-1 0 1,19 0-1,-19 0-15,19 0 32,-1 0-17,-17 0 1,-1 0 15,1 0-15,-1 0-1,1 0 282,-18-17-203,0-1-16,0 1 32</inkml:trace>
  <inkml:trace contextRef="#ctx0" brushRef="#br0" timeOffset="39290.1">18821 12859 0,'35'0'125,"-17"0"-46,-1 0-79,19 0 15,34-18 1,36 0-1,17 18 1,177 0 31,-264 0-31,-19 0-1,1 0 1,-18-17 15,17 17-31,-17-18 47</inkml:trace>
  <inkml:trace contextRef="#ctx0" brushRef="#br0" timeOffset="40508.36">21396 12823 0,'18'0'219,"-1"0"-204,1 0-15,35 18 16,405 0 31,-334-18-32,-54 0-15,1 0 16,0 0 15,-54 0-15,1 0-16,-1 0 16,1 0 15,0 0-16,-1 0 48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2070B-9241-8D48-B714-6F61117042C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0FA3B-EE25-A545-8C8F-F31B5B13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160B-90D3-4D39-B60F-FF76E24548BF}" type="datetime1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DA11EC08-E287-424E-94E7-736773475C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442" y="302492"/>
            <a:ext cx="2674758" cy="7001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5960B12-979B-4C0D-8E67-6C3E3FB77788}"/>
              </a:ext>
            </a:extLst>
          </p:cNvPr>
          <p:cNvSpPr txBox="1">
            <a:spLocks/>
          </p:cNvSpPr>
          <p:nvPr userDrawn="1"/>
        </p:nvSpPr>
        <p:spPr>
          <a:xfrm>
            <a:off x="6269182" y="294283"/>
            <a:ext cx="2341418" cy="70833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Department of</a:t>
            </a:r>
          </a:p>
          <a:p>
            <a:pPr algn="l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Computer Science</a:t>
            </a:r>
          </a:p>
          <a:p>
            <a:pPr algn="l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Malgun Gothic" pitchFamily="34" charset="-127"/>
                <a:ea typeface="Malgun Gothic" pitchFamily="34" charset="-127"/>
              </a:rPr>
              <a:t>http://cs.ipb.ac.id/</a:t>
            </a:r>
          </a:p>
        </p:txBody>
      </p:sp>
    </p:spTree>
    <p:extLst>
      <p:ext uri="{BB962C8B-B14F-4D97-AF65-F5344CB8AC3E}">
        <p14:creationId xmlns:p14="http://schemas.microsoft.com/office/powerpoint/2010/main" val="165598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650D-1A08-41D2-8068-4815EC44CEC6}" type="datetime1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9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EC04-0045-4E57-A9CF-0582DBF09755}" type="datetime1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38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122F-6DC3-4926-9ACE-281F9E94307D}" type="datetime1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42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35DA-BC79-4FB5-9B05-5738616A7E8D}" type="datetime1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4943" y="6356350"/>
            <a:ext cx="2743200" cy="365125"/>
          </a:xfrm>
        </p:spPr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13">
            <a:extLst>
              <a:ext uri="{FF2B5EF4-FFF2-40B4-BE49-F238E27FC236}">
                <a16:creationId xmlns:a16="http://schemas.microsoft.com/office/drawing/2014/main" id="{608B0327-7718-4DAA-BFC1-6381E679DF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V="1">
            <a:off x="2392003" y="4032030"/>
            <a:ext cx="442302" cy="52263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9371F5-7922-4329-B37D-AC0EA40E5B62}"/>
              </a:ext>
            </a:extLst>
          </p:cNvPr>
          <p:cNvCxnSpPr/>
          <p:nvPr userDrawn="1"/>
        </p:nvCxnSpPr>
        <p:spPr>
          <a:xfrm>
            <a:off x="838200" y="1158875"/>
            <a:ext cx="890016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1" y="115847"/>
            <a:ext cx="7985760" cy="1019776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1" y="1249923"/>
            <a:ext cx="10980420" cy="4992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pic>
        <p:nvPicPr>
          <p:cNvPr id="12" name="Content Placeholder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A87D-D560-4BBF-8B51-8F73D04B8030}" type="datetime1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54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84F-3360-48D2-B967-FA6FDBB1882A}" type="datetime1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9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1ED0-565C-4E33-B384-C7758954C843}" type="datetime1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66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DED0-9924-4C49-A58C-238533BB61B1}" type="datetime1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39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949C-6EB3-4A09-98DD-3BC86BB54D51}" type="datetime1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9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7E46-91AA-4605-A73B-FE6EB88F5B62}" type="datetime1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7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B248-5EB9-4F32-8BB0-AC85623BAFFC}" type="datetime1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356350"/>
            <a:ext cx="464343" cy="365125"/>
          </a:xfrm>
        </p:spPr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1" y="115847"/>
            <a:ext cx="7985760" cy="101977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1" y="1249923"/>
            <a:ext cx="10980420" cy="4992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pic>
        <p:nvPicPr>
          <p:cNvPr id="11" name="Graphic 13">
            <a:extLst>
              <a:ext uri="{FF2B5EF4-FFF2-40B4-BE49-F238E27FC236}">
                <a16:creationId xmlns:a16="http://schemas.microsoft.com/office/drawing/2014/main" id="{159618E6-2A03-41FF-AB0E-3133DF64B2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H="1">
            <a:off x="4744433" y="1652377"/>
            <a:ext cx="442678" cy="9931545"/>
          </a:xfrm>
          <a:prstGeom prst="rect">
            <a:avLst/>
          </a:prstGeom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B9FF3599-736E-4D87-9C5C-485B10FA4A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848" y="6284652"/>
            <a:ext cx="2079783" cy="5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671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62E4-AC7F-49FA-8046-6D2A2905E485}" type="datetime1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9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3C4D-33F8-4142-9010-3C8EF1EF3068}" type="datetime1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90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929E-46EE-43B8-8AAD-05AF1E86FF6C}" type="datetime1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5C26-F12B-4604-A0F2-39282BCC3A75}" type="datetime1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B35A-C85D-48E8-B38D-B3CC4CB3EA02}" type="datetime1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1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20B1-F844-4056-8872-2FD9AF52540E}" type="datetime1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3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1AC8-E999-4A02-A38B-F6717C1615E7}" type="datetime1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0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0F89-460F-4AA1-BBF2-0C28A5A4F513}" type="datetime1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6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FD5C-6139-4B22-A607-7345D30CF345}" type="datetime1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0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0B40-B4DF-4C6A-88D0-4CA0D2E4FA6A}" type="datetime1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FDAD-6DE3-43FF-B7DA-46FE1CA6BC0D}" type="datetime1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C0ACE-44BE-4790-96F6-A37ABE92DE29}" type="datetime1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9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gif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s.ipb.ac.id/id/staf-pengajar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71118"/>
            <a:ext cx="9144000" cy="2755750"/>
          </a:xfrm>
        </p:spPr>
        <p:txBody>
          <a:bodyPr>
            <a:noAutofit/>
          </a:bodyPr>
          <a:lstStyle/>
          <a:p>
            <a:r>
              <a:rPr lang="en-US" b="1" dirty="0" err="1"/>
              <a:t>Pertemuan</a:t>
            </a:r>
            <a:r>
              <a:rPr lang="en-US" b="1" dirty="0"/>
              <a:t> 1</a:t>
            </a:r>
            <a:br>
              <a:rPr lang="en-US" b="1" dirty="0"/>
            </a:br>
            <a:r>
              <a:rPr lang="en-US" sz="2000" b="1" dirty="0" err="1">
                <a:latin typeface="+mn-lt"/>
              </a:rPr>
              <a:t>Kontrak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Perkuliahan</a:t>
            </a:r>
            <a:r>
              <a:rPr lang="en-US" sz="2000" b="1" dirty="0">
                <a:latin typeface="+mn-lt"/>
              </a:rPr>
              <a:t>, </a:t>
            </a:r>
            <a:r>
              <a:rPr lang="en-US" sz="2000" b="1" dirty="0" err="1">
                <a:latin typeface="+mn-lt"/>
              </a:rPr>
              <a:t>Pengenalan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Vektor</a:t>
            </a:r>
            <a:r>
              <a:rPr lang="en-US" sz="2000" b="1" dirty="0">
                <a:latin typeface="+mn-lt"/>
              </a:rPr>
              <a:t> dan </a:t>
            </a:r>
            <a:r>
              <a:rPr lang="en-US" sz="2000" b="1" dirty="0" err="1">
                <a:latin typeface="+mn-lt"/>
              </a:rPr>
              <a:t>Matriks</a:t>
            </a:r>
            <a:br>
              <a:rPr lang="en-US" b="1" dirty="0"/>
            </a:br>
            <a:endParaRPr lang="en-US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0" y="6465194"/>
            <a:ext cx="12192000" cy="392806"/>
          </a:xfrm>
          <a:prstGeom prst="rect">
            <a:avLst/>
          </a:prstGeom>
          <a:solidFill>
            <a:srgbClr val="243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AE72C-7CBA-48F9-942B-01DE6308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</a:t>
            </a:fld>
            <a:endParaRPr lang="en-US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36C38183-E928-4BA9-9ED9-633ED5692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2532"/>
            <a:ext cx="9144000" cy="670117"/>
          </a:xfrm>
        </p:spPr>
        <p:txBody>
          <a:bodyPr>
            <a:normAutofit/>
          </a:bodyPr>
          <a:lstStyle/>
          <a:p>
            <a:r>
              <a:rPr lang="en-US" sz="2800" dirty="0"/>
              <a:t>KOM20A </a:t>
            </a:r>
            <a:r>
              <a:rPr lang="en-US" sz="2800" dirty="0" err="1"/>
              <a:t>Aljabar</a:t>
            </a:r>
            <a:r>
              <a:rPr lang="en-US" sz="2800" dirty="0"/>
              <a:t> Linier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Komputasi</a:t>
            </a:r>
            <a:endParaRPr lang="en-US" sz="2800" dirty="0"/>
          </a:p>
        </p:txBody>
      </p:sp>
      <p:sp>
        <p:nvSpPr>
          <p:cNvPr id="10" name="Subtitle 11">
            <a:extLst>
              <a:ext uri="{FF2B5EF4-FFF2-40B4-BE49-F238E27FC236}">
                <a16:creationId xmlns:a16="http://schemas.microsoft.com/office/drawing/2014/main" id="{4C21B28F-F1CF-4F11-98B3-D6BAB97857DD}"/>
              </a:ext>
            </a:extLst>
          </p:cNvPr>
          <p:cNvSpPr txBox="1">
            <a:spLocks/>
          </p:cNvSpPr>
          <p:nvPr/>
        </p:nvSpPr>
        <p:spPr>
          <a:xfrm>
            <a:off x="1524000" y="5052776"/>
            <a:ext cx="9144000" cy="997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055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EBDBDB-7FD6-4E6E-B057-D0C30FCD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114FCC-5E39-4005-9603-09B69C85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pada </a:t>
            </a:r>
            <a:r>
              <a:rPr lang="en-US" dirty="0" err="1"/>
              <a:t>vektor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DEE93AB-8004-44C8-BD40-B36DD7B83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Ada </a:t>
                </a:r>
                <a:r>
                  <a:rPr lang="en-US" sz="2400" dirty="0" err="1"/>
                  <a:t>dua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jenis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perkalian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vektor</a:t>
                </a:r>
                <a:r>
                  <a:rPr lang="en-US" sz="2400" dirty="0"/>
                  <a:t>:</a:t>
                </a:r>
              </a:p>
              <a:p>
                <a:r>
                  <a:rPr lang="en-US" sz="2400" b="1" dirty="0"/>
                  <a:t>Dot product</a:t>
                </a:r>
                <a:r>
                  <a:rPr lang="en-US" sz="2400" dirty="0"/>
                  <a:t>: dot product </a:t>
                </a:r>
                <a:r>
                  <a:rPr lang="en-US" sz="2400" dirty="0" err="1"/>
                  <a:t>dari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dua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buah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vektor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berukuran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sama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sebuah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nilai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skalar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dengan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definisi</a:t>
                </a:r>
                <a:r>
                  <a:rPr lang="en-US" sz="2400" dirty="0"/>
                  <a:t>: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r>
                  <a:rPr lang="en-US" sz="2400" b="1" dirty="0"/>
                  <a:t>Cross product</a:t>
                </a:r>
                <a:r>
                  <a:rPr lang="en-US" sz="2400" dirty="0"/>
                  <a:t>: cross product </a:t>
                </a:r>
                <a:r>
                  <a:rPr lang="en-US" sz="2400" dirty="0" err="1"/>
                  <a:t>dari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dua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buah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vektor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sebuah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vektor</a:t>
                </a:r>
                <a:r>
                  <a:rPr lang="en-US" sz="2400" dirty="0"/>
                  <a:t> yang </a:t>
                </a:r>
                <a:r>
                  <a:rPr lang="en-US" sz="2400" b="1" dirty="0" err="1"/>
                  <a:t>tegak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lurus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terhadap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bidang</a:t>
                </a:r>
                <a:r>
                  <a:rPr lang="en-US" sz="2400" dirty="0"/>
                  <a:t> yang </a:t>
                </a:r>
                <a:r>
                  <a:rPr lang="en-US" sz="2400" dirty="0" err="1"/>
                  <a:t>menghubungkan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kedua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vektor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tsb</a:t>
                </a:r>
                <a:r>
                  <a:rPr lang="en-US" sz="2400" dirty="0"/>
                  <a:t>: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𝒔𝒊𝒏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DEE93AB-8004-44C8-BD40-B36DD7B83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8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35B4ACDE-CDD2-4BE7-9D17-80D8E72CE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107" y="3856776"/>
            <a:ext cx="1597740" cy="222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7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1375CF-8C63-41A3-8C51-5142D002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122069-86A4-45A0-89C2-220D5682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31A14D0-35D4-49EF-9D11-7B003F3166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Kumpulan </a:t>
                </a:r>
                <a:r>
                  <a:rPr lang="en-US" dirty="0" err="1"/>
                  <a:t>nilai</a:t>
                </a:r>
                <a:r>
                  <a:rPr lang="en-US" dirty="0"/>
                  <a:t> yang </a:t>
                </a:r>
                <a:r>
                  <a:rPr lang="en-US" dirty="0" err="1"/>
                  <a:t>tersusun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baris dan </a:t>
                </a:r>
                <a:r>
                  <a:rPr lang="en-US" dirty="0" err="1"/>
                  <a:t>kolom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Ukuran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menyatakan</a:t>
                </a:r>
                <a:r>
                  <a:rPr lang="en-US" dirty="0"/>
                  <a:t> </a:t>
                </a:r>
                <a:r>
                  <a:rPr lang="en-US" b="1" dirty="0" err="1"/>
                  <a:t>banyaknya</a:t>
                </a:r>
                <a:r>
                  <a:rPr lang="en-US" b="1" dirty="0"/>
                  <a:t> baris x </a:t>
                </a:r>
                <a:r>
                  <a:rPr lang="en-US" b="1" dirty="0" err="1"/>
                  <a:t>banyaknya</a:t>
                </a:r>
                <a:r>
                  <a:rPr lang="en-US" b="1" dirty="0"/>
                  <a:t> </a:t>
                </a:r>
                <a:r>
                  <a:rPr lang="en-US" b="1" dirty="0" err="1"/>
                  <a:t>kolom</a:t>
                </a:r>
                <a:r>
                  <a:rPr lang="en-US" b="1" dirty="0"/>
                  <a:t> </a:t>
                </a:r>
                <a:r>
                  <a:rPr lang="en-US" dirty="0"/>
                  <a:t>(</a:t>
                </a:r>
                <a:r>
                  <a:rPr lang="en-US" dirty="0" err="1"/>
                  <a:t>misal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A, </a:t>
                </a:r>
                <a:r>
                  <a:rPr lang="en-US" dirty="0" err="1"/>
                  <a:t>ukuran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31A14D0-35D4-49EF-9D11-7B003F316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9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A7B04CE-948D-4960-B84E-150502CFB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335" y="2209694"/>
            <a:ext cx="4031329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35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EABFE-6708-4CB0-9A1E-9A550375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0D1A8C-0A24-447E-986B-6F867AE6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Perkenalan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34EFA-EAEC-4AC0-8919-80BA5152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: </a:t>
            </a:r>
            <a:r>
              <a:rPr lang="en-US" dirty="0" err="1"/>
              <a:t>matriks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0 pada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, </a:t>
            </a:r>
            <a:r>
              <a:rPr lang="en-US" dirty="0" err="1"/>
              <a:t>kecuali</a:t>
            </a:r>
            <a:r>
              <a:rPr lang="en-US" dirty="0"/>
              <a:t> pada </a:t>
            </a:r>
            <a:r>
              <a:rPr lang="en-US" b="1" dirty="0"/>
              <a:t>diagonal </a:t>
            </a:r>
            <a:r>
              <a:rPr lang="en-US" b="1" dirty="0" err="1"/>
              <a:t>utama</a:t>
            </a:r>
            <a:r>
              <a:rPr lang="en-US" b="1" dirty="0"/>
              <a:t> yang </a:t>
            </a:r>
            <a:r>
              <a:rPr lang="en-US" b="1" dirty="0" err="1"/>
              <a:t>berisi</a:t>
            </a:r>
            <a:r>
              <a:rPr lang="en-US" b="1" dirty="0"/>
              <a:t> 1.</a:t>
            </a:r>
            <a:endParaRPr lang="en-US" dirty="0"/>
          </a:p>
        </p:txBody>
      </p:sp>
      <p:pic>
        <p:nvPicPr>
          <p:cNvPr id="1026" name="Picture 2" descr="Identity matrix - Wikipedia">
            <a:extLst>
              <a:ext uri="{FF2B5EF4-FFF2-40B4-BE49-F238E27FC236}">
                <a16:creationId xmlns:a16="http://schemas.microsoft.com/office/drawing/2014/main" id="{FEE7DB5D-9BB4-4189-B2E2-EE23780E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885" y="3023291"/>
            <a:ext cx="7518834" cy="17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66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39291A-55B7-4814-A2A7-DA1AC3E6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31674-1F6D-4408-AFCF-83C9AA60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pada </a:t>
            </a:r>
            <a:r>
              <a:rPr lang="en-US" dirty="0" err="1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211E4C-8154-4D91-9F50-1DC303CBEE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Penjumlahan dan </a:t>
                </a:r>
                <a:r>
                  <a:rPr lang="en-US" dirty="0" err="1"/>
                  <a:t>perkalian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skalar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211E4C-8154-4D91-9F50-1DC303CBEE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9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258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FA45B0-2CDF-47C0-AD5F-66BEB9DD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46A75F-A32E-48DF-9F6F-DDD00DD3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pada </a:t>
            </a:r>
            <a:r>
              <a:rPr lang="en-US" dirty="0" err="1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52194D3-6D47-4573-B6D1-6AEB390617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Penjumlahan </a:t>
                </a:r>
                <a:r>
                  <a:rPr lang="en-US" dirty="0" err="1"/>
                  <a:t>dua</a:t>
                </a:r>
                <a:r>
                  <a:rPr lang="en-US" dirty="0"/>
                  <a:t> </a:t>
                </a:r>
                <a:r>
                  <a:rPr lang="en-US" dirty="0" err="1"/>
                  <a:t>buah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b="1" dirty="0" err="1"/>
                  <a:t>berukuran</a:t>
                </a:r>
                <a:r>
                  <a:rPr lang="en-US" b="1" dirty="0"/>
                  <a:t> </a:t>
                </a:r>
                <a:r>
                  <a:rPr lang="en-US" b="1" dirty="0" err="1"/>
                  <a:t>sama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 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𝑚𝑛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52194D3-6D47-4573-B6D1-6AEB390617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9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61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2950C-E6CD-43C1-9B3E-6D4591D7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9208DC-E1A9-400F-9932-1B5DE8D3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0A547A1-F18E-4413-8078-EFE1D14D87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Perkalian </a:t>
                </a:r>
                <a:r>
                  <a:rPr lang="en-US" dirty="0" err="1"/>
                  <a:t>antara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</a:t>
                </a:r>
                <a:r>
                  <a:rPr lang="en-US" dirty="0" err="1"/>
                  <a:t>buah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berukuran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menghasilkan</a:t>
                </a:r>
                <a:r>
                  <a:rPr lang="en-US" dirty="0"/>
                  <a:t> </a:t>
                </a:r>
                <a:r>
                  <a:rPr lang="en-US" dirty="0" err="1"/>
                  <a:t>matriks</a:t>
                </a:r>
                <a:r>
                  <a:rPr lang="en-US" dirty="0"/>
                  <a:t> </a:t>
                </a:r>
                <a:r>
                  <a:rPr lang="en-US" dirty="0" err="1"/>
                  <a:t>berukuran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0A547A1-F18E-4413-8078-EFE1D14D87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9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1CFC68AE-973A-46BB-BAEA-7726E13BF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216" y="2469435"/>
            <a:ext cx="5313630" cy="299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85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EBDCC5-AD68-4041-AF72-37949A05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8B2CE4-ED30-47B9-8124-558E9529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01757F-41BD-4EF4-A4A8-DCE219384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4858" y="2083652"/>
            <a:ext cx="6158710" cy="210422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EB0745-6B5E-4EC8-8338-A7864BC1D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681" y="4523313"/>
            <a:ext cx="7178334" cy="122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7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EBDCC5-AD68-4041-AF72-37949A05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8B2CE4-ED30-47B9-8124-558E9529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3AE8E-440C-4C6A-9E6A-23B2BC15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AB7500-6763-4655-A3E0-1A2715D6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91" y="2369114"/>
            <a:ext cx="7448418" cy="315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19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EBDCC5-AD68-4041-AF72-37949A05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8B2CE4-ED30-47B9-8124-558E9529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10FD43-C985-484C-B491-619388C07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1301" y="2952066"/>
            <a:ext cx="7849398" cy="1547506"/>
          </a:xfrm>
        </p:spPr>
      </p:pic>
    </p:spTree>
    <p:extLst>
      <p:ext uri="{BB962C8B-B14F-4D97-AF65-F5344CB8AC3E}">
        <p14:creationId xmlns:p14="http://schemas.microsoft.com/office/powerpoint/2010/main" val="2255154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CF407C-648F-4F3A-A2BB-5C60F397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48CBFF-5C03-443E-8A60-9224D827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69ED84-C251-466F-A084-CAA6F4D88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876" y="1426288"/>
            <a:ext cx="3188986" cy="1116145"/>
          </a:xfr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1852A8A-2552-4EB2-A15D-ED859CC98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81457" y="907118"/>
            <a:ext cx="3346106" cy="1635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7F61B3-26B6-4CD3-9DF1-F3B7EF0A2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876" y="2974562"/>
            <a:ext cx="4907705" cy="655377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6CEB72E-2C3E-426B-8EA0-DD5CF3B49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6159" y="4208918"/>
            <a:ext cx="5715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2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E49674-ECB5-4A4A-A707-DE02577A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DFA0EA-6283-46F0-A549-17144F34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15847"/>
            <a:ext cx="9672872" cy="1019776"/>
          </a:xfrm>
        </p:spPr>
        <p:txBody>
          <a:bodyPr/>
          <a:lstStyle/>
          <a:p>
            <a:r>
              <a:rPr lang="en-US" dirty="0"/>
              <a:t>KOM20A – </a:t>
            </a:r>
            <a:r>
              <a:rPr lang="en-US" dirty="0" err="1"/>
              <a:t>Aljabar</a:t>
            </a:r>
            <a:r>
              <a:rPr lang="en-US" dirty="0"/>
              <a:t> Linier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Komputasi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E2D9F-C886-4DC4-80C6-E819B5F3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Kode: KOM20A</a:t>
            </a:r>
          </a:p>
          <a:p>
            <a:r>
              <a:rPr lang="en-US" b="1" dirty="0"/>
              <a:t>Nama: </a:t>
            </a:r>
            <a:r>
              <a:rPr lang="en-US" b="1" dirty="0" err="1"/>
              <a:t>Aljabar</a:t>
            </a:r>
            <a:r>
              <a:rPr lang="en-US" b="1" dirty="0"/>
              <a:t> Linier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Komputasi</a:t>
            </a:r>
            <a:endParaRPr lang="en-US" b="1" dirty="0"/>
          </a:p>
          <a:p>
            <a:r>
              <a:rPr lang="en-US" b="1" dirty="0" err="1"/>
              <a:t>Kredit</a:t>
            </a:r>
            <a:r>
              <a:rPr lang="en-US" b="1" dirty="0"/>
              <a:t>: 3 (2-1)</a:t>
            </a:r>
          </a:p>
          <a:p>
            <a:r>
              <a:rPr lang="en-US" b="1" dirty="0"/>
              <a:t>Tim </a:t>
            </a:r>
            <a:r>
              <a:rPr lang="en-US" b="1" dirty="0" err="1"/>
              <a:t>Pengajar</a:t>
            </a:r>
            <a:r>
              <a:rPr lang="en-US" b="1" dirty="0"/>
              <a:t>: </a:t>
            </a:r>
          </a:p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B1703-8AA8-2A4D-374D-E557E5B058FA}"/>
              </a:ext>
            </a:extLst>
          </p:cNvPr>
          <p:cNvSpPr txBox="1"/>
          <p:nvPr/>
        </p:nvSpPr>
        <p:spPr>
          <a:xfrm>
            <a:off x="1071563" y="3257550"/>
            <a:ext cx="60979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D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Prof.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Dr.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Ir.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Agus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Buono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M.Si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M.Kom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 algn="l">
              <a:buFont typeface="+mj-lt"/>
              <a:buAutoNum type="arabicPeriod"/>
            </a:pPr>
            <a:r>
              <a:rPr lang="en-ID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Prof.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Dr.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Imas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S.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Sitanggang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S.Si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M.Kom</a:t>
            </a:r>
            <a:endParaRPr lang="en-ID" sz="2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Dr.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Aziz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Kustiyo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S.Si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M.Kom</a:t>
            </a:r>
            <a:endParaRPr lang="en-ID" sz="2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Dr.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Mushthofa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S.Kom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M.Sc</a:t>
            </a:r>
            <a:endParaRPr lang="en-ID" sz="2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Dr.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Toto Haryanto,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S.Kom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M.Si</a:t>
            </a:r>
            <a:endParaRPr lang="en-ID" sz="2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ID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Ahmad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Ridha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S.Kom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MS</a:t>
            </a:r>
          </a:p>
          <a:p>
            <a:pPr algn="l">
              <a:buFont typeface="+mj-lt"/>
              <a:buAutoNum type="arabicPeriod"/>
            </a:pP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Endang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Purnama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Giri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S.Kom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M.Kom</a:t>
            </a:r>
            <a:endParaRPr lang="en-ID" sz="2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ID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Muhammad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Asyhar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Agmalaro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S.Si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M.Kom</a:t>
            </a:r>
            <a:endParaRPr lang="en-ID" sz="2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2B2BFD-E4F5-7E41-3DD7-FDCA3CEAC330}"/>
              </a:ext>
            </a:extLst>
          </p:cNvPr>
          <p:cNvSpPr txBox="1"/>
          <p:nvPr/>
        </p:nvSpPr>
        <p:spPr>
          <a:xfrm>
            <a:off x="1071563" y="5909964"/>
            <a:ext cx="3946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hlinkClick r:id="rId2"/>
              </a:rPr>
              <a:t>https://cs.ipb.ac.id/id/staf-pengajar/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16241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3" b="17675"/>
          <a:stretch/>
        </p:blipFill>
        <p:spPr bwMode="auto">
          <a:xfrm>
            <a:off x="-13252" y="1"/>
            <a:ext cx="1220525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-9052"/>
            <a:ext cx="12205252" cy="68580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494" y="2172512"/>
            <a:ext cx="7985760" cy="101977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4903304"/>
            <a:ext cx="4959928" cy="156428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Computer Science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Departement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FMIPA-IPB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Kampus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Darmaga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Jl. Meranti Wing 20 Level V, Bogor, Indonesia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Phone/Fax: +62 251 8625584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Malgun Gothic" pitchFamily="34" charset="-127"/>
              </a:rPr>
              <a:t>http://cs.ipb.ac.id/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6" y="4784035"/>
            <a:ext cx="2480384" cy="168355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445565" y="4784035"/>
            <a:ext cx="0" cy="1683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3">
            <a:extLst>
              <a:ext uri="{FF2B5EF4-FFF2-40B4-BE49-F238E27FC236}">
                <a16:creationId xmlns:a16="http://schemas.microsoft.com/office/drawing/2014/main" id="{608B0327-7718-4DAA-BFC1-6381E679D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666893" y="3180522"/>
            <a:ext cx="538359" cy="36774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E1D4B-60A9-4B44-8E72-1B81A13F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9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&amp; </a:t>
            </a:r>
            <a:r>
              <a:rPr lang="en-US" dirty="0" err="1"/>
              <a:t>matriks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C9EB7-2B0B-47E7-96A7-ECCC0333D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Skalar</a:t>
            </a:r>
            <a:r>
              <a:rPr lang="en-US" dirty="0"/>
              <a:t>: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, </a:t>
            </a:r>
            <a:r>
              <a:rPr lang="en-US" dirty="0" err="1"/>
              <a:t>misal</a:t>
            </a:r>
            <a:r>
              <a:rPr lang="en-US" dirty="0"/>
              <a:t>: </a:t>
            </a:r>
            <a:r>
              <a:rPr lang="en-US" i="1" dirty="0">
                <a:latin typeface="+mn-lt"/>
              </a:rPr>
              <a:t>a</a:t>
            </a:r>
            <a:endParaRPr lang="en-US" dirty="0">
              <a:latin typeface="+mn-lt"/>
            </a:endParaRPr>
          </a:p>
          <a:p>
            <a:r>
              <a:rPr lang="en-US" b="1" dirty="0" err="1"/>
              <a:t>Vektor</a:t>
            </a:r>
            <a:r>
              <a:rPr lang="en-US" b="1" dirty="0"/>
              <a:t>: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(1D), </a:t>
            </a:r>
            <a:r>
              <a:rPr lang="en-US" dirty="0" err="1"/>
              <a:t>misal</a:t>
            </a:r>
            <a:r>
              <a:rPr lang="en-US" dirty="0"/>
              <a:t>:</a:t>
            </a:r>
          </a:p>
          <a:p>
            <a:endParaRPr lang="en-US" b="1" dirty="0"/>
          </a:p>
          <a:p>
            <a:r>
              <a:rPr lang="en-US" b="1" dirty="0" err="1"/>
              <a:t>Matriks</a:t>
            </a:r>
            <a:r>
              <a:rPr lang="en-US" b="1" dirty="0"/>
              <a:t>: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(2D), </a:t>
            </a:r>
            <a:r>
              <a:rPr lang="en-US" dirty="0" err="1"/>
              <a:t>misal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7E63D-2E83-4656-AF07-5214A7484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080" y="2182124"/>
            <a:ext cx="3461893" cy="6739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621622-2FB6-4F91-BE8A-0F5881C33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174" y="3741253"/>
            <a:ext cx="3142837" cy="189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3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073CD6-29EF-4AC0-BD16-1B094412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27864B-C705-49F1-804D-31D527F6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847"/>
            <a:ext cx="10979941" cy="1019776"/>
          </a:xfrm>
        </p:spPr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&amp; </a:t>
            </a:r>
            <a:r>
              <a:rPr lang="en-US" dirty="0" err="1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08A2CB6-A5E4-4183-8584-F87327993C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Vektor</a:t>
                </a:r>
                <a:r>
                  <a:rPr lang="en-US" dirty="0"/>
                  <a:t>: </a:t>
                </a:r>
                <a:r>
                  <a:rPr lang="en-US" dirty="0" err="1"/>
                  <a:t>kumpulan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struktur</a:t>
                </a:r>
                <a:r>
                  <a:rPr lang="en-US" dirty="0"/>
                  <a:t> 1-dimensi (</a:t>
                </a:r>
                <a:r>
                  <a:rPr lang="en-US" b="1" dirty="0"/>
                  <a:t>array</a:t>
                </a:r>
                <a:r>
                  <a:rPr lang="en-US" dirty="0"/>
                  <a:t>)</a:t>
                </a:r>
              </a:p>
              <a:p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dinyatakan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format: </a:t>
                </a:r>
              </a:p>
              <a:p>
                <a:pPr lvl="1"/>
                <a:r>
                  <a:rPr lang="en-US" dirty="0" err="1"/>
                  <a:t>Vektor</a:t>
                </a:r>
                <a:r>
                  <a:rPr lang="en-US" dirty="0"/>
                  <a:t> baris: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[5, 1, 3, 4, 7, 6]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:r>
                  <a:rPr lang="en-US" dirty="0" err="1"/>
                  <a:t>kolom</a:t>
                </a:r>
                <a:r>
                  <a:rPr 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menyimpan</a:t>
                </a:r>
                <a:r>
                  <a:rPr lang="en-US" dirty="0"/>
                  <a:t> </a:t>
                </a:r>
                <a:r>
                  <a:rPr lang="en-US" dirty="0" err="1"/>
                  <a:t>kumpulan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yang </a:t>
                </a:r>
                <a:r>
                  <a:rPr lang="en-US" b="1" dirty="0" err="1"/>
                  <a:t>sejenis</a:t>
                </a:r>
                <a:r>
                  <a:rPr lang="en-US" b="1" dirty="0"/>
                  <a:t> </a:t>
                </a:r>
                <a:r>
                  <a:rPr lang="en-US" dirty="0"/>
                  <a:t>(</a:t>
                </a:r>
                <a:r>
                  <a:rPr lang="en-US" dirty="0" err="1"/>
                  <a:t>variabel</a:t>
                </a:r>
                <a:r>
                  <a:rPr lang="en-US" dirty="0"/>
                  <a:t> </a:t>
                </a:r>
                <a:r>
                  <a:rPr lang="en-US" dirty="0" err="1"/>
                  <a:t>bertipe</a:t>
                </a:r>
                <a:r>
                  <a:rPr lang="en-US" dirty="0"/>
                  <a:t> </a:t>
                </a:r>
                <a:r>
                  <a:rPr lang="en-US" dirty="0" err="1"/>
                  <a:t>sama</a:t>
                </a:r>
                <a:r>
                  <a:rPr lang="en-US" dirty="0"/>
                  <a:t>)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sejenis</a:t>
                </a:r>
                <a:r>
                  <a:rPr lang="en-US" dirty="0"/>
                  <a:t> (</a:t>
                </a:r>
                <a:r>
                  <a:rPr lang="en-US" dirty="0" err="1"/>
                  <a:t>misal</a:t>
                </a:r>
                <a:r>
                  <a:rPr lang="en-US" dirty="0"/>
                  <a:t> </a:t>
                </a:r>
                <a:r>
                  <a:rPr lang="en-US" dirty="0" err="1"/>
                  <a:t>kumpula</a:t>
                </a:r>
                <a:r>
                  <a:rPr lang="en-US" dirty="0"/>
                  <a:t> </a:t>
                </a:r>
                <a:r>
                  <a:rPr lang="en-US" dirty="0" err="1"/>
                  <a:t>beberapa</a:t>
                </a:r>
                <a:r>
                  <a:rPr lang="en-US" dirty="0"/>
                  <a:t> </a:t>
                </a:r>
                <a:r>
                  <a:rPr lang="en-US" dirty="0" err="1"/>
                  <a:t>variabel</a:t>
                </a:r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08A2CB6-A5E4-4183-8584-F87327993C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9" t="-2930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84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27FB98-EFAA-4441-9312-8252176E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D16B7A-7329-4E40-969C-BFC936D5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&amp; </a:t>
            </a:r>
            <a:r>
              <a:rPr lang="en-US" dirty="0" err="1"/>
              <a:t>matriks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ACBF3F5-3665-4A55-846B-7BB7960A7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3600" dirty="0"/>
                  <a:t>Definisi </a:t>
                </a:r>
                <a:r>
                  <a:rPr lang="en-US" sz="3600" dirty="0" err="1"/>
                  <a:t>dasar</a:t>
                </a:r>
                <a:r>
                  <a:rPr lang="en-US" sz="3600" dirty="0"/>
                  <a:t>:</a:t>
                </a:r>
              </a:p>
              <a:p>
                <a:pPr lvl="1"/>
                <a:r>
                  <a:rPr lang="en-US" sz="3200" dirty="0" err="1"/>
                  <a:t>Setiap</a:t>
                </a:r>
                <a:r>
                  <a:rPr lang="en-US" sz="3200" dirty="0"/>
                  <a:t> </a:t>
                </a:r>
                <a:r>
                  <a:rPr lang="en-US" sz="3200" dirty="0" err="1"/>
                  <a:t>elemen</a:t>
                </a:r>
                <a:r>
                  <a:rPr lang="en-US" sz="3200" dirty="0"/>
                  <a:t> </a:t>
                </a:r>
                <a:r>
                  <a:rPr lang="en-US" sz="3200" dirty="0" err="1"/>
                  <a:t>dari</a:t>
                </a:r>
                <a:r>
                  <a:rPr lang="en-US" sz="3200" dirty="0"/>
                  <a:t> </a:t>
                </a:r>
                <a:r>
                  <a:rPr lang="en-US" sz="3200" dirty="0" err="1"/>
                  <a:t>sebuah</a:t>
                </a:r>
                <a:r>
                  <a:rPr lang="en-US" sz="3200" dirty="0"/>
                  <a:t> </a:t>
                </a:r>
                <a:r>
                  <a:rPr lang="en-US" sz="3200" dirty="0" err="1"/>
                  <a:t>vektor</a:t>
                </a:r>
                <a:r>
                  <a:rPr lang="en-US" sz="3200" dirty="0"/>
                  <a:t> </a:t>
                </a:r>
                <a:r>
                  <a:rPr lang="en-US" sz="3200" b="1" dirty="0"/>
                  <a:t>v </a:t>
                </a:r>
                <a:r>
                  <a:rPr lang="en-US" sz="3200" dirty="0" err="1"/>
                  <a:t>dituliskan</a:t>
                </a:r>
                <a:r>
                  <a:rPr lang="en-US" sz="3200" dirty="0"/>
                  <a:t> </a:t>
                </a:r>
                <a:r>
                  <a:rPr lang="en-US" sz="3200" dirty="0" err="1"/>
                  <a:t>sebagai</a:t>
                </a:r>
                <a:r>
                  <a:rPr lang="en-US" sz="3200" dirty="0"/>
                  <a:t> </a:t>
                </a:r>
                <a:r>
                  <a:rPr lang="en-US" sz="3200" dirty="0" err="1"/>
                  <a:t>elemen</a:t>
                </a:r>
                <a:r>
                  <a:rPr lang="en-US" sz="3200" dirty="0"/>
                  <a:t> </a:t>
                </a:r>
                <a:r>
                  <a:rPr lang="en-US" sz="3200" dirty="0" err="1"/>
                  <a:t>berindeks</a:t>
                </a:r>
                <a:r>
                  <a:rPr lang="en-US" sz="3200" dirty="0"/>
                  <a:t>/</a:t>
                </a:r>
                <a:r>
                  <a:rPr lang="en-US" sz="3200" dirty="0" err="1"/>
                  <a:t>subskrip</a:t>
                </a:r>
                <a:r>
                  <a:rPr lang="en-US" sz="3200" dirty="0"/>
                  <a:t>, </a:t>
                </a:r>
                <a:r>
                  <a:rPr lang="en-US" sz="3200" dirty="0" err="1"/>
                  <a:t>misal</a:t>
                </a:r>
                <a:r>
                  <a:rPr lang="en-US" sz="3200" dirty="0"/>
                  <a:t> </a:t>
                </a:r>
                <a:r>
                  <a:rPr lang="en-US" sz="3200" i="1" dirty="0"/>
                  <a:t>v</a:t>
                </a:r>
                <a:r>
                  <a:rPr lang="en-US" sz="3200" i="1" baseline="-25000" dirty="0"/>
                  <a:t>1, </a:t>
                </a:r>
                <a:r>
                  <a:rPr lang="en-US" sz="3200" i="1" dirty="0"/>
                  <a:t>v</a:t>
                </a:r>
                <a:r>
                  <a:rPr lang="en-US" sz="3200" i="1" baseline="-25000" dirty="0"/>
                  <a:t>2</a:t>
                </a:r>
                <a:r>
                  <a:rPr lang="en-US" sz="3200" i="1" dirty="0"/>
                  <a:t>,</a:t>
                </a:r>
                <a:r>
                  <a:rPr lang="en-US" sz="3200" dirty="0"/>
                  <a:t>… dan </a:t>
                </a:r>
                <a:r>
                  <a:rPr lang="en-US" sz="3200" dirty="0" err="1"/>
                  <a:t>seterusnya</a:t>
                </a:r>
                <a:r>
                  <a:rPr lang="en-US" sz="3200" dirty="0"/>
                  <a:t>.</a:t>
                </a:r>
              </a:p>
              <a:p>
                <a:pPr lvl="1"/>
                <a:r>
                  <a:rPr lang="en-US" sz="3200" dirty="0" err="1"/>
                  <a:t>Banyaknya</a:t>
                </a:r>
                <a:r>
                  <a:rPr lang="en-US" sz="3200" dirty="0"/>
                  <a:t> </a:t>
                </a:r>
                <a:r>
                  <a:rPr lang="en-US" sz="3200" dirty="0" err="1"/>
                  <a:t>elemen</a:t>
                </a:r>
                <a:r>
                  <a:rPr lang="en-US" sz="3200" dirty="0"/>
                  <a:t> </a:t>
                </a:r>
                <a:r>
                  <a:rPr lang="en-US" sz="3200" dirty="0" err="1"/>
                  <a:t>dari</a:t>
                </a:r>
                <a:r>
                  <a:rPr lang="en-US" sz="3200" dirty="0"/>
                  <a:t> </a:t>
                </a:r>
                <a:r>
                  <a:rPr lang="en-US" sz="3200" dirty="0" err="1"/>
                  <a:t>sebuah</a:t>
                </a:r>
                <a:r>
                  <a:rPr lang="en-US" sz="3200" dirty="0"/>
                  <a:t> </a:t>
                </a:r>
                <a:r>
                  <a:rPr lang="en-US" sz="3200" dirty="0" err="1"/>
                  <a:t>vektor</a:t>
                </a:r>
                <a:r>
                  <a:rPr lang="en-US" sz="3200" dirty="0"/>
                  <a:t> (</a:t>
                </a:r>
                <a:r>
                  <a:rPr lang="en-US" sz="3200" dirty="0" err="1"/>
                  <a:t>dapat</a:t>
                </a:r>
                <a:r>
                  <a:rPr lang="en-US" sz="3200" dirty="0"/>
                  <a:t> </a:t>
                </a:r>
                <a:r>
                  <a:rPr lang="en-US" sz="3200" dirty="0" err="1"/>
                  <a:t>dituliskan</a:t>
                </a:r>
                <a:r>
                  <a:rPr lang="en-US" sz="3200" dirty="0"/>
                  <a:t>) Length(</a:t>
                </a:r>
                <a:r>
                  <a:rPr lang="en-US" sz="3200" b="1" dirty="0"/>
                  <a:t>v</a:t>
                </a:r>
                <a:r>
                  <a:rPr lang="en-US" sz="3200" dirty="0"/>
                  <a:t>))</a:t>
                </a:r>
              </a:p>
              <a:p>
                <a:pPr lvl="1"/>
                <a:r>
                  <a:rPr lang="en-US" sz="3200" b="1" dirty="0"/>
                  <a:t>Panjang/norm </a:t>
                </a:r>
                <a:r>
                  <a:rPr lang="en-US" sz="3200" dirty="0" err="1"/>
                  <a:t>dari</a:t>
                </a:r>
                <a:r>
                  <a:rPr lang="en-US" sz="3200" dirty="0"/>
                  <a:t> </a:t>
                </a:r>
                <a:r>
                  <a:rPr lang="en-US" sz="3200" dirty="0" err="1"/>
                  <a:t>sebuah</a:t>
                </a:r>
                <a:r>
                  <a:rPr lang="en-US" sz="3200" dirty="0"/>
                  <a:t> </a:t>
                </a:r>
                <a:r>
                  <a:rPr lang="en-US" sz="3200" dirty="0" err="1"/>
                  <a:t>vektor</a:t>
                </a:r>
                <a:r>
                  <a:rPr lang="en-US" sz="3200" dirty="0"/>
                  <a:t> (</a:t>
                </a:r>
                <a:r>
                  <a:rPr lang="en-US" sz="3200" dirty="0" err="1"/>
                  <a:t>ditulis</a:t>
                </a:r>
                <a:r>
                  <a:rPr lang="en-US" sz="3200" dirty="0"/>
                  <a:t> sebagai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3200" dirty="0"/>
                  <a:t>) </a:t>
                </a:r>
                <a:r>
                  <a:rPr lang="en-US" sz="3200" dirty="0" err="1"/>
                  <a:t>didefinisikan</a:t>
                </a:r>
                <a:r>
                  <a:rPr lang="en-US" sz="3200" dirty="0"/>
                  <a:t> </a:t>
                </a:r>
                <a:r>
                  <a:rPr lang="en-US" sz="3200" dirty="0" err="1"/>
                  <a:t>sebagai</a:t>
                </a:r>
                <a:r>
                  <a:rPr lang="en-US" sz="3200" dirty="0"/>
                  <a:t>:</a:t>
                </a:r>
              </a:p>
              <a:p>
                <a:pPr lvl="1"/>
                <a:endParaRPr lang="en-US" sz="32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b="1" dirty="0"/>
              </a:p>
              <a:p>
                <a:pPr lvl="1"/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ACBF3F5-3665-4A55-846B-7BB7960A7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55" t="-4029" r="-2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52C434-492E-4E0A-A290-92D9703DF0EB}"/>
                  </a:ext>
                </a:extLst>
              </p14:cNvPr>
              <p14:cNvContentPartPr/>
              <p14:nvPr/>
            </p14:nvContentPartPr>
            <p14:xfrm>
              <a:off x="7238880" y="44280"/>
              <a:ext cx="4712040" cy="1892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52C434-492E-4E0A-A290-92D9703DF0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9520" y="34920"/>
                <a:ext cx="4730760" cy="19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23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0631C-DC64-464B-BA7B-3D30B616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8FA8DC-382A-49A5-8C07-6D9145B4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&amp; </a:t>
            </a:r>
            <a:r>
              <a:rPr lang="en-US" dirty="0" err="1"/>
              <a:t>matriks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59F5A-778F-4046-BF6E-C1FD9E13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Cartesian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i="1" dirty="0"/>
              <a:t>d = Length(</a:t>
            </a:r>
            <a:r>
              <a:rPr lang="en-US" b="1" i="1" dirty="0"/>
              <a:t>v</a:t>
            </a:r>
            <a:r>
              <a:rPr lang="en-US" i="1" dirty="0"/>
              <a:t>)</a:t>
            </a:r>
            <a:r>
              <a:rPr lang="en-US" dirty="0"/>
              <a:t>,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b="1" dirty="0" err="1"/>
              <a:t>arah</a:t>
            </a:r>
            <a:r>
              <a:rPr lang="en-US" b="1" dirty="0"/>
              <a:t> </a:t>
            </a:r>
            <a:r>
              <a:rPr lang="en-US" dirty="0"/>
              <a:t>dan </a:t>
            </a:r>
            <a:r>
              <a:rPr lang="en-US" b="1" dirty="0"/>
              <a:t>Panjang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(0,0). </a:t>
            </a:r>
          </a:p>
          <a:p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2, </a:t>
            </a:r>
            <a:r>
              <a:rPr lang="en-US" b="1" dirty="0"/>
              <a:t>v = </a:t>
            </a:r>
            <a:r>
              <a:rPr lang="en-US" dirty="0"/>
              <a:t>[a, b],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en-US" dirty="0" err="1"/>
              <a:t>sbb</a:t>
            </a:r>
            <a:endParaRPr lang="en-US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074E7F3-19E8-4B43-9266-4BCD84427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457" y="3745986"/>
            <a:ext cx="3737479" cy="25860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6D71D0A-3106-46C6-BB38-D663C694E919}"/>
                  </a:ext>
                </a:extLst>
              </p14:cNvPr>
              <p14:cNvContentPartPr/>
              <p14:nvPr/>
            </p14:nvContentPartPr>
            <p14:xfrm>
              <a:off x="609480" y="3479760"/>
              <a:ext cx="9677880" cy="2673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6D71D0A-3106-46C6-BB38-D663C694E9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120" y="3470400"/>
                <a:ext cx="9696600" cy="269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874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1F7957-3E42-4E4A-91CB-328CEF3C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7B5065-DF81-4B53-83B4-EDF878FC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pada </a:t>
            </a:r>
            <a:r>
              <a:rPr lang="en-US" dirty="0" err="1"/>
              <a:t>vektor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FCAD112-74AD-4D76-8F18-AE6811B2C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Operasi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b="1" dirty="0" err="1"/>
                  <a:t>skalar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dirty="0" err="1"/>
                  <a:t>Penjumlahan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skalar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b="1" dirty="0"/>
              </a:p>
              <a:p>
                <a:pPr marL="457200" lvl="1" indent="0">
                  <a:buNone/>
                </a:pPr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1" dirty="0"/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 err="1"/>
                  <a:t>dimana</a:t>
                </a:r>
                <a:r>
                  <a:rPr lang="en-US" dirty="0"/>
                  <a:t> </a:t>
                </a:r>
                <a:r>
                  <a:rPr lang="en-US" i="1" dirty="0"/>
                  <a:t>n</a:t>
                </a:r>
                <a:r>
                  <a:rPr lang="en-US" dirty="0"/>
                  <a:t> = Length(</a:t>
                </a:r>
                <a:r>
                  <a:rPr lang="en-US" b="1" dirty="0"/>
                  <a:t>v)</a:t>
                </a:r>
              </a:p>
              <a:p>
                <a:pPr lvl="1"/>
                <a:r>
                  <a:rPr lang="en-US" dirty="0" err="1"/>
                  <a:t>Perkalian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skalar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 err="1"/>
                  <a:t>Pengurangan</a:t>
                </a:r>
                <a:r>
                  <a:rPr lang="en-US" dirty="0"/>
                  <a:t> dan </a:t>
                </a:r>
                <a:r>
                  <a:rPr lang="en-US" dirty="0" err="1"/>
                  <a:t>pembagian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skalar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didefinisikan</a:t>
                </a:r>
                <a:r>
                  <a:rPr lang="en-US" dirty="0"/>
                  <a:t> </a:t>
                </a:r>
                <a:r>
                  <a:rPr lang="en-US" dirty="0" err="1"/>
                  <a:t>serupa</a:t>
                </a:r>
                <a:r>
                  <a:rPr lang="en-US" dirty="0"/>
                  <a:t>, </a:t>
                </a:r>
                <a:r>
                  <a:rPr lang="en-US" dirty="0" err="1"/>
                  <a:t>yaitu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FCAD112-74AD-4D76-8F18-AE6811B2C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9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383904-A8E9-48B8-8B09-8E52BE7F2531}"/>
                  </a:ext>
                </a:extLst>
              </p14:cNvPr>
              <p14:cNvContentPartPr/>
              <p14:nvPr/>
            </p14:nvContentPartPr>
            <p14:xfrm>
              <a:off x="3193920" y="2298600"/>
              <a:ext cx="4870800" cy="2387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383904-A8E9-48B8-8B09-8E52BE7F25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4560" y="2289240"/>
                <a:ext cx="4889520" cy="240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893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376D5B-E780-425E-B671-B4DA001A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C12847-0D21-49F9-B70E-202F2FE7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pada </a:t>
            </a:r>
            <a:r>
              <a:rPr lang="en-US" dirty="0" err="1"/>
              <a:t>vektor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1A28B-D52C-4B0F-A597-1327607FF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skalar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menambahkan</a:t>
            </a:r>
            <a:r>
              <a:rPr lang="en-US" dirty="0"/>
              <a:t>/</a:t>
            </a:r>
            <a:r>
              <a:rPr lang="en-US" dirty="0" err="1"/>
              <a:t>mengalikan</a:t>
            </a:r>
            <a:r>
              <a:rPr lang="en-US" dirty="0"/>
              <a:t> pada </a:t>
            </a:r>
            <a:r>
              <a:rPr lang="en-US" b="1" dirty="0" err="1"/>
              <a:t>arah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besaran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endParaRPr lang="en-US" dirty="0"/>
          </a:p>
          <a:p>
            <a:r>
              <a:rPr lang="en-US" dirty="0" err="1"/>
              <a:t>Misal</a:t>
            </a:r>
            <a:r>
              <a:rPr lang="en-US" dirty="0"/>
              <a:t>: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b="1" dirty="0"/>
              <a:t>v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skalar</a:t>
            </a:r>
            <a:r>
              <a:rPr lang="en-US" dirty="0"/>
              <a:t> 1.6, 1, 2 dan -2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vektor-vektor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</p:txBody>
      </p:sp>
      <p:pic>
        <p:nvPicPr>
          <p:cNvPr id="6" name="Picture 5" descr="Line chart&#10;&#10;Description automatically generated with low confidence">
            <a:extLst>
              <a:ext uri="{FF2B5EF4-FFF2-40B4-BE49-F238E27FC236}">
                <a16:creationId xmlns:a16="http://schemas.microsoft.com/office/drawing/2014/main" id="{0B09615E-DF4B-4FB6-A60A-1E5C34BC1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561" y="3745985"/>
            <a:ext cx="3776954" cy="196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89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25E581-3BD2-4324-848A-66DEF5BB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084CAA-E917-4E55-80E5-8D7A8345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pada </a:t>
            </a:r>
            <a:r>
              <a:rPr lang="en-US" dirty="0" err="1"/>
              <a:t>vektor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F407107-FB8F-4824-86C3-3F0D1003C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Operasi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yang lain:</a:t>
                </a:r>
              </a:p>
              <a:p>
                <a:r>
                  <a:rPr lang="en-US" dirty="0" err="1"/>
                  <a:t>Operasi</a:t>
                </a:r>
                <a:r>
                  <a:rPr lang="en-US" dirty="0"/>
                  <a:t> </a:t>
                </a:r>
                <a:r>
                  <a:rPr lang="en-US" dirty="0" err="1"/>
                  <a:t>penjumlahan</a:t>
                </a:r>
                <a:r>
                  <a:rPr lang="en-US" dirty="0"/>
                  <a:t> </a:t>
                </a:r>
                <a:r>
                  <a:rPr lang="en-US" dirty="0" err="1"/>
                  <a:t>antara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ukuran</a:t>
                </a:r>
                <a:r>
                  <a:rPr lang="en-US" dirty="0"/>
                  <a:t> </a:t>
                </a:r>
                <a:r>
                  <a:rPr lang="en-US" b="1" dirty="0" err="1"/>
                  <a:t>sama</a:t>
                </a:r>
                <a:r>
                  <a:rPr lang="en-US" dirty="0"/>
                  <a:t>:</a:t>
                </a:r>
                <a:endParaRPr lang="en-US" b="1" dirty="0"/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….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 err="1"/>
                  <a:t>Penjumlahan</a:t>
                </a:r>
                <a:r>
                  <a:rPr lang="en-US" dirty="0"/>
                  <a:t> </a:t>
                </a:r>
                <a:r>
                  <a:rPr lang="en-US" dirty="0" err="1"/>
                  <a:t>antara</a:t>
                </a:r>
                <a:r>
                  <a:rPr lang="en-US" dirty="0"/>
                  <a:t> </a:t>
                </a:r>
                <a:r>
                  <a:rPr lang="en-US" dirty="0" err="1"/>
                  <a:t>dua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dinyatakan</a:t>
                </a:r>
                <a:r>
                  <a:rPr lang="en-US" dirty="0"/>
                  <a:t> </a:t>
                </a:r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grafis</a:t>
                </a:r>
                <a:r>
                  <a:rPr lang="en-US" dirty="0"/>
                  <a:t> </a:t>
                </a:r>
                <a:r>
                  <a:rPr lang="en-US" dirty="0" err="1"/>
                  <a:t>sbb</a:t>
                </a:r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F407107-FB8F-4824-86C3-3F0D1003C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6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9BE6AC4-CCFE-41C9-827F-22A9058A2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732" y="3729244"/>
            <a:ext cx="4279641" cy="262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5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20894</TotalTime>
  <Words>815</Words>
  <Application>Microsoft Office PowerPoint</Application>
  <PresentationFormat>Widescreen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Malgun Gothic</vt:lpstr>
      <vt:lpstr>Arial</vt:lpstr>
      <vt:lpstr>Calibri</vt:lpstr>
      <vt:lpstr>Calibri Light</vt:lpstr>
      <vt:lpstr>Cambria Math</vt:lpstr>
      <vt:lpstr>Roboto</vt:lpstr>
      <vt:lpstr>Office Theme</vt:lpstr>
      <vt:lpstr>Custom Design</vt:lpstr>
      <vt:lpstr>Pertemuan 1 Kontrak Perkuliahan, Pengenalan Vektor dan Matriks </vt:lpstr>
      <vt:lpstr>KOM20A – Aljabar Linier untuk Komputasi</vt:lpstr>
      <vt:lpstr>Pengenalan vektor &amp; matriks</vt:lpstr>
      <vt:lpstr>Pengenalan vektor &amp; matriks</vt:lpstr>
      <vt:lpstr>Pengenalan vektor &amp; matriks</vt:lpstr>
      <vt:lpstr>Pengenalan vektor &amp; matriks</vt:lpstr>
      <vt:lpstr>Operasi pada vektor</vt:lpstr>
      <vt:lpstr>Operasi pada vektor</vt:lpstr>
      <vt:lpstr>Operasi pada vektor</vt:lpstr>
      <vt:lpstr>Operasi pada vektor</vt:lpstr>
      <vt:lpstr>Pengenalan matriks</vt:lpstr>
      <vt:lpstr>Perkenalan matriks</vt:lpstr>
      <vt:lpstr>Operasi pada matriks</vt:lpstr>
      <vt:lpstr>Operasi pada matriks</vt:lpstr>
      <vt:lpstr>Perkalian dua buah matriks</vt:lpstr>
      <vt:lpstr>Perkalian matriks</vt:lpstr>
      <vt:lpstr>Perkalian matriks</vt:lpstr>
      <vt:lpstr>Perkalian matriks</vt:lpstr>
      <vt:lpstr>Perkalian matriks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IPB University Presentation Template</dc:title>
  <dc:creator>Microsoft Office User</dc:creator>
  <cp:lastModifiedBy>Toto Haryanto</cp:lastModifiedBy>
  <cp:revision>1127</cp:revision>
  <cp:lastPrinted>2019-07-25T05:05:36Z</cp:lastPrinted>
  <dcterms:created xsi:type="dcterms:W3CDTF">2019-07-11T07:04:53Z</dcterms:created>
  <dcterms:modified xsi:type="dcterms:W3CDTF">2022-08-14T15:18:02Z</dcterms:modified>
</cp:coreProperties>
</file>