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iJCkjSKzNp6NJ981VkpgXgbUh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b6c24e8b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32b6c24e8b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1400" y="313685"/>
            <a:ext cx="2674758" cy="7001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6454140" y="305476"/>
            <a:ext cx="2341418" cy="708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Department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http://cs.ipb.ac.id/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1353799" y="6356350"/>
            <a:ext cx="4643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838201" y="115847"/>
            <a:ext cx="7985760" cy="101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8201" y="1249923"/>
            <a:ext cx="10980420" cy="49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5400000">
            <a:off x="4744433" y="1652377"/>
            <a:ext cx="442678" cy="993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9848" y="6284652"/>
            <a:ext cx="2079783" cy="54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0" y="2096587"/>
            <a:ext cx="9144000" cy="1581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Judul Tesis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2791691" y="1580504"/>
            <a:ext cx="6608618" cy="759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Program Sarjana Ilmu Komputer</a:t>
            </a:r>
            <a:endParaRPr b="1" sz="2800"/>
          </a:p>
        </p:txBody>
      </p:sp>
      <p:sp>
        <p:nvSpPr>
          <p:cNvPr id="96" name="Google Shape;96;p1"/>
          <p:cNvSpPr txBox="1"/>
          <p:nvPr/>
        </p:nvSpPr>
        <p:spPr>
          <a:xfrm>
            <a:off x="1524000" y="4259026"/>
            <a:ext cx="9144000" cy="156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Nama lengkap mahasiswa (NRP)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Pembimbing 1: &lt; nama dengan gelar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Pembimbing 2: &lt; nama dengan gelar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mahasiswa:</a:t>
            </a:r>
            <a:endParaRPr b="1" baseline="30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b6c24e8be_0_0"/>
          <p:cNvSpPr txBox="1"/>
          <p:nvPr>
            <p:ph type="ctrTitle"/>
          </p:nvPr>
        </p:nvSpPr>
        <p:spPr>
          <a:xfrm>
            <a:off x="750450" y="2160650"/>
            <a:ext cx="106911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3500"/>
              <a:t>Analisis dan Pemetaan Tingkat Kesiapan Kedaulatan Pangan dengan Metode DBSCAN di Kabupaten Lembata</a:t>
            </a:r>
            <a:endParaRPr b="1"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2b6c24e8be_0_0"/>
          <p:cNvSpPr/>
          <p:nvPr/>
        </p:nvSpPr>
        <p:spPr>
          <a:xfrm>
            <a:off x="0" y="6465194"/>
            <a:ext cx="12192000" cy="392700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2b6c24e8be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g32b6c24e8be_0_0"/>
          <p:cNvSpPr txBox="1"/>
          <p:nvPr>
            <p:ph idx="1" type="subTitle"/>
          </p:nvPr>
        </p:nvSpPr>
        <p:spPr>
          <a:xfrm>
            <a:off x="2871816" y="1513804"/>
            <a:ext cx="6608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/>
              <a:t>Kolokium </a:t>
            </a:r>
            <a:r>
              <a:rPr b="1" lang="en-US" sz="2000"/>
              <a:t>Program Sarjana Ilmu Komputer</a:t>
            </a:r>
            <a:endParaRPr b="1" sz="2000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3 Februari 2025</a:t>
            </a:r>
            <a:endParaRPr sz="2000"/>
          </a:p>
        </p:txBody>
      </p:sp>
      <p:sp>
        <p:nvSpPr>
          <p:cNvPr id="105" name="Google Shape;105;g32b6c24e8be_0_0"/>
          <p:cNvSpPr txBox="1"/>
          <p:nvPr/>
        </p:nvSpPr>
        <p:spPr>
          <a:xfrm>
            <a:off x="1524000" y="4298549"/>
            <a:ext cx="91440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Halida Fiadnin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G6401211142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Dibimbing Oleh: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Ir. Sri Wahjuni M.T.</a:t>
            </a:r>
            <a:endParaRPr sz="2000"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Hari Agung Adrianto S.Kom., M.Si., Ph.D.</a:t>
            </a:r>
            <a:endParaRPr baseline="3000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11353799" y="6356350"/>
            <a:ext cx="4643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"/>
          <p:cNvSpPr txBox="1"/>
          <p:nvPr>
            <p:ph type="title"/>
          </p:nvPr>
        </p:nvSpPr>
        <p:spPr>
          <a:xfrm>
            <a:off x="838201" y="115847"/>
            <a:ext cx="7985760" cy="101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838201" y="1249923"/>
            <a:ext cx="10980420" cy="4992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17675" l="0" r="0" t="7423"/>
          <a:stretch/>
        </p:blipFill>
        <p:spPr>
          <a:xfrm>
            <a:off x="-13252" y="1"/>
            <a:ext cx="122052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0" y="1"/>
            <a:ext cx="12205252" cy="6858000"/>
          </a:xfrm>
          <a:prstGeom prst="rect">
            <a:avLst/>
          </a:prstGeom>
          <a:solidFill>
            <a:schemeClr val="lt1">
              <a:alpha val="7058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type="title"/>
          </p:nvPr>
        </p:nvSpPr>
        <p:spPr>
          <a:xfrm>
            <a:off x="2096494" y="1882130"/>
            <a:ext cx="7985760" cy="101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Arial"/>
              <a:buNone/>
            </a:pPr>
            <a:r>
              <a:rPr lang="en-US" sz="5400"/>
              <a:t>Terima Kasih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657600" y="4903304"/>
            <a:ext cx="4959928" cy="156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b="1"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b="1"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FMIPA-IPB Kampus Darmaga</a:t>
            </a:r>
            <a:endParaRPr b="1" sz="2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b="1"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Jl. Meranti Wing 20 Level V, Bogor, Indonesia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b="1"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Phone/Fax: +62 251 8625584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b="1" lang="en-US" sz="2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http://cs.ipb.ac.id/</a:t>
            </a:r>
            <a:endParaRPr b="1" sz="2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800"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556" y="4784035"/>
            <a:ext cx="2480384" cy="16835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>
            <a:off x="3445565" y="4784035"/>
            <a:ext cx="0" cy="16835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3" name="Google Shape;12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1666893" y="3180522"/>
            <a:ext cx="538359" cy="367747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11353799" y="6356350"/>
            <a:ext cx="4643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2019-07-11T07:04:53Z</dcterms:created>
  <dc:creator>Microsoft Office User</dc:creator>
</cp:coreProperties>
</file>