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5"/>
  </p:notesMasterIdLst>
  <p:sldIdLst>
    <p:sldId id="285" r:id="rId2"/>
    <p:sldId id="256" r:id="rId3"/>
    <p:sldId id="284" r:id="rId4"/>
    <p:sldId id="286" r:id="rId5"/>
    <p:sldId id="287" r:id="rId6"/>
    <p:sldId id="288" r:id="rId7"/>
    <p:sldId id="280" r:id="rId8"/>
    <p:sldId id="290" r:id="rId9"/>
    <p:sldId id="283" r:id="rId10"/>
    <p:sldId id="292" r:id="rId11"/>
    <p:sldId id="293" r:id="rId12"/>
    <p:sldId id="262" r:id="rId13"/>
    <p:sldId id="289" r:id="rId14"/>
  </p:sldIdLst>
  <p:sldSz cx="9144000" cy="5143500" type="screen16x9"/>
  <p:notesSz cx="6858000" cy="9144000"/>
  <p:embeddedFontLst>
    <p:embeddedFont>
      <p:font typeface="Lato" panose="020F0502020204030203" pitchFamily="34" charset="0"/>
      <p:regular r:id="rId16"/>
      <p:bold r:id="rId17"/>
      <p:italic r:id="rId18"/>
      <p:boldItalic r:id="rId19"/>
    </p:embeddedFont>
    <p:embeddedFont>
      <p:font typeface="Space Grotesk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081457B-AAF1-48E8-BE98-7F9001EE4690}">
  <a:tblStyle styleId="{3081457B-AAF1-48E8-BE98-7F9001EE46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115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10cc2df18a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210cc2df18a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5207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d96c8b412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d96c8b412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57763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10cc2df18a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210cc2df18a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6011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20f7672f23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20f7672f23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10cc2df18a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210cc2df18a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4894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d96c8b412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d96c8b412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75124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94b61a33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94b61a33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0681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gd96c8b412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9" name="Google Shape;759;gd96c8b4126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6242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94b61a33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94b61a33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295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" name="Google Shape;1434;g210cc2df18a_0_3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5" name="Google Shape;1435;g210cc2df18a_0_3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94b61a33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94b61a33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1434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d94b61a33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d94b61a33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271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0" y="0"/>
            <a:ext cx="9144027" cy="5143515"/>
          </a:xfrm>
          <a:custGeom>
            <a:avLst/>
            <a:gdLst/>
            <a:ahLst/>
            <a:cxnLst/>
            <a:rect l="l" t="t" r="r" b="b"/>
            <a:pathLst>
              <a:path w="184179" h="103632" extrusionOk="0">
                <a:moveTo>
                  <a:pt x="71958" y="1451"/>
                </a:moveTo>
                <a:cubicBezTo>
                  <a:pt x="76602" y="1451"/>
                  <a:pt x="81660" y="2559"/>
                  <a:pt x="85474" y="3745"/>
                </a:cubicBezTo>
                <a:cubicBezTo>
                  <a:pt x="92939" y="6072"/>
                  <a:pt x="100261" y="9341"/>
                  <a:pt x="108469" y="9341"/>
                </a:cubicBezTo>
                <a:cubicBezTo>
                  <a:pt x="108573" y="9341"/>
                  <a:pt x="108677" y="9340"/>
                  <a:pt x="108781" y="9339"/>
                </a:cubicBezTo>
                <a:cubicBezTo>
                  <a:pt x="114037" y="9286"/>
                  <a:pt x="119018" y="7851"/>
                  <a:pt x="124137" y="7037"/>
                </a:cubicBezTo>
                <a:cubicBezTo>
                  <a:pt x="126146" y="6718"/>
                  <a:pt x="128277" y="6508"/>
                  <a:pt x="130370" y="6508"/>
                </a:cubicBezTo>
                <a:cubicBezTo>
                  <a:pt x="133608" y="6508"/>
                  <a:pt x="136755" y="7010"/>
                  <a:pt x="139216" y="8380"/>
                </a:cubicBezTo>
                <a:cubicBezTo>
                  <a:pt x="146867" y="12639"/>
                  <a:pt x="142539" y="21495"/>
                  <a:pt x="148049" y="27051"/>
                </a:cubicBezTo>
                <a:cubicBezTo>
                  <a:pt x="152684" y="31725"/>
                  <a:pt x="163113" y="32845"/>
                  <a:pt x="166935" y="37834"/>
                </a:cubicBezTo>
                <a:cubicBezTo>
                  <a:pt x="170404" y="42377"/>
                  <a:pt x="166736" y="47902"/>
                  <a:pt x="162131" y="51954"/>
                </a:cubicBezTo>
                <a:cubicBezTo>
                  <a:pt x="157534" y="56021"/>
                  <a:pt x="151756" y="59874"/>
                  <a:pt x="150482" y="64908"/>
                </a:cubicBezTo>
                <a:cubicBezTo>
                  <a:pt x="149277" y="69658"/>
                  <a:pt x="152400" y="74355"/>
                  <a:pt x="153950" y="79067"/>
                </a:cubicBezTo>
                <a:cubicBezTo>
                  <a:pt x="155493" y="83771"/>
                  <a:pt x="154733" y="89649"/>
                  <a:pt x="148502" y="92051"/>
                </a:cubicBezTo>
                <a:cubicBezTo>
                  <a:pt x="146666" y="92759"/>
                  <a:pt x="144625" y="93049"/>
                  <a:pt x="142531" y="93049"/>
                </a:cubicBezTo>
                <a:cubicBezTo>
                  <a:pt x="139512" y="93049"/>
                  <a:pt x="136382" y="92446"/>
                  <a:pt x="133591" y="91622"/>
                </a:cubicBezTo>
                <a:cubicBezTo>
                  <a:pt x="128864" y="90225"/>
                  <a:pt x="124459" y="88230"/>
                  <a:pt x="119409" y="87501"/>
                </a:cubicBezTo>
                <a:cubicBezTo>
                  <a:pt x="117910" y="87285"/>
                  <a:pt x="116402" y="87187"/>
                  <a:pt x="114892" y="87187"/>
                </a:cubicBezTo>
                <a:cubicBezTo>
                  <a:pt x="108930" y="87187"/>
                  <a:pt x="102963" y="88718"/>
                  <a:pt x="97592" y="90586"/>
                </a:cubicBezTo>
                <a:cubicBezTo>
                  <a:pt x="90862" y="92934"/>
                  <a:pt x="84477" y="95858"/>
                  <a:pt x="77194" y="97277"/>
                </a:cubicBezTo>
                <a:cubicBezTo>
                  <a:pt x="74694" y="97767"/>
                  <a:pt x="72024" y="98040"/>
                  <a:pt x="69383" y="98040"/>
                </a:cubicBezTo>
                <a:cubicBezTo>
                  <a:pt x="64329" y="98040"/>
                  <a:pt x="59376" y="97042"/>
                  <a:pt x="55898" y="94653"/>
                </a:cubicBezTo>
                <a:cubicBezTo>
                  <a:pt x="52545" y="92343"/>
                  <a:pt x="50757" y="88905"/>
                  <a:pt x="46474" y="87424"/>
                </a:cubicBezTo>
                <a:cubicBezTo>
                  <a:pt x="44790" y="86844"/>
                  <a:pt x="42992" y="86655"/>
                  <a:pt x="41133" y="86655"/>
                </a:cubicBezTo>
                <a:cubicBezTo>
                  <a:pt x="37639" y="86655"/>
                  <a:pt x="33928" y="87323"/>
                  <a:pt x="30342" y="87323"/>
                </a:cubicBezTo>
                <a:cubicBezTo>
                  <a:pt x="29346" y="87323"/>
                  <a:pt x="28359" y="87272"/>
                  <a:pt x="27389" y="87140"/>
                </a:cubicBezTo>
                <a:cubicBezTo>
                  <a:pt x="19439" y="86065"/>
                  <a:pt x="15156" y="79803"/>
                  <a:pt x="15970" y="74393"/>
                </a:cubicBezTo>
                <a:cubicBezTo>
                  <a:pt x="16783" y="68975"/>
                  <a:pt x="21211" y="64171"/>
                  <a:pt x="24910" y="59329"/>
                </a:cubicBezTo>
                <a:cubicBezTo>
                  <a:pt x="28617" y="54494"/>
                  <a:pt x="31756" y="48984"/>
                  <a:pt x="29745" y="43712"/>
                </a:cubicBezTo>
                <a:cubicBezTo>
                  <a:pt x="28356" y="40059"/>
                  <a:pt x="24680" y="37028"/>
                  <a:pt x="22124" y="33666"/>
                </a:cubicBezTo>
                <a:cubicBezTo>
                  <a:pt x="19577" y="30313"/>
                  <a:pt x="18272" y="25992"/>
                  <a:pt x="21549" y="22938"/>
                </a:cubicBezTo>
                <a:cubicBezTo>
                  <a:pt x="25678" y="19101"/>
                  <a:pt x="34104" y="19439"/>
                  <a:pt x="40972" y="18349"/>
                </a:cubicBezTo>
                <a:cubicBezTo>
                  <a:pt x="51631" y="16661"/>
                  <a:pt x="56581" y="11419"/>
                  <a:pt x="61239" y="5364"/>
                </a:cubicBezTo>
                <a:cubicBezTo>
                  <a:pt x="63479" y="2458"/>
                  <a:pt x="67531" y="1451"/>
                  <a:pt x="71958" y="1451"/>
                </a:cubicBezTo>
                <a:close/>
                <a:moveTo>
                  <a:pt x="0" y="0"/>
                </a:moveTo>
                <a:lnTo>
                  <a:pt x="0" y="103632"/>
                </a:lnTo>
                <a:lnTo>
                  <a:pt x="184179" y="103632"/>
                </a:lnTo>
                <a:lnTo>
                  <a:pt x="184179" y="0"/>
                </a:lnTo>
                <a:close/>
              </a:path>
            </a:pathLst>
          </a:custGeom>
          <a:solidFill>
            <a:srgbClr val="2A4D7C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>
            <a:off x="0" y="1"/>
            <a:ext cx="9144027" cy="5143515"/>
            <a:chOff x="823425" y="238125"/>
            <a:chExt cx="4604475" cy="2590800"/>
          </a:xfrm>
        </p:grpSpPr>
        <p:sp>
          <p:nvSpPr>
            <p:cNvPr id="11" name="Google Shape;11;p2"/>
            <p:cNvSpPr/>
            <p:nvPr/>
          </p:nvSpPr>
          <p:spPr>
            <a:xfrm>
              <a:off x="4709975" y="1755100"/>
              <a:ext cx="717925" cy="1073825"/>
            </a:xfrm>
            <a:custGeom>
              <a:avLst/>
              <a:gdLst/>
              <a:ahLst/>
              <a:cxnLst/>
              <a:rect l="l" t="t" r="r" b="b"/>
              <a:pathLst>
                <a:path w="28717" h="42953" extrusionOk="0">
                  <a:moveTo>
                    <a:pt x="28717" y="0"/>
                  </a:moveTo>
                  <a:cubicBezTo>
                    <a:pt x="25647" y="5180"/>
                    <a:pt x="22777" y="10652"/>
                    <a:pt x="23138" y="16592"/>
                  </a:cubicBezTo>
                  <a:cubicBezTo>
                    <a:pt x="23337" y="19953"/>
                    <a:pt x="24580" y="23146"/>
                    <a:pt x="25064" y="26469"/>
                  </a:cubicBezTo>
                  <a:cubicBezTo>
                    <a:pt x="25555" y="29791"/>
                    <a:pt x="25102" y="33598"/>
                    <a:pt x="22608" y="35785"/>
                  </a:cubicBezTo>
                  <a:cubicBezTo>
                    <a:pt x="20466" y="37666"/>
                    <a:pt x="17640" y="37799"/>
                    <a:pt x="14723" y="37799"/>
                  </a:cubicBezTo>
                  <a:cubicBezTo>
                    <a:pt x="14239" y="37799"/>
                    <a:pt x="13752" y="37796"/>
                    <a:pt x="13265" y="37796"/>
                  </a:cubicBezTo>
                  <a:cubicBezTo>
                    <a:pt x="11791" y="37796"/>
                    <a:pt x="10320" y="37830"/>
                    <a:pt x="8925" y="38103"/>
                  </a:cubicBezTo>
                  <a:cubicBezTo>
                    <a:pt x="5564" y="38755"/>
                    <a:pt x="2755" y="40781"/>
                    <a:pt x="0" y="42953"/>
                  </a:cubicBezTo>
                  <a:lnTo>
                    <a:pt x="28717" y="42953"/>
                  </a:lnTo>
                  <a:lnTo>
                    <a:pt x="287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823425" y="2354450"/>
              <a:ext cx="1150175" cy="474475"/>
            </a:xfrm>
            <a:custGeom>
              <a:avLst/>
              <a:gdLst/>
              <a:ahLst/>
              <a:cxnLst/>
              <a:rect l="l" t="t" r="r" b="b"/>
              <a:pathLst>
                <a:path w="46007" h="18979" extrusionOk="0">
                  <a:moveTo>
                    <a:pt x="0" y="0"/>
                  </a:moveTo>
                  <a:lnTo>
                    <a:pt x="0" y="18979"/>
                  </a:lnTo>
                  <a:lnTo>
                    <a:pt x="46006" y="18979"/>
                  </a:lnTo>
                  <a:cubicBezTo>
                    <a:pt x="42453" y="16876"/>
                    <a:pt x="38823" y="15019"/>
                    <a:pt x="34879" y="14735"/>
                  </a:cubicBezTo>
                  <a:cubicBezTo>
                    <a:pt x="34502" y="14707"/>
                    <a:pt x="34126" y="14694"/>
                    <a:pt x="33749" y="14694"/>
                  </a:cubicBezTo>
                  <a:cubicBezTo>
                    <a:pt x="28852" y="14694"/>
                    <a:pt x="23939" y="16853"/>
                    <a:pt x="19149" y="16853"/>
                  </a:cubicBezTo>
                  <a:cubicBezTo>
                    <a:pt x="17937" y="16853"/>
                    <a:pt x="16734" y="16715"/>
                    <a:pt x="15540" y="16369"/>
                  </a:cubicBezTo>
                  <a:cubicBezTo>
                    <a:pt x="10828" y="15011"/>
                    <a:pt x="7559" y="10767"/>
                    <a:pt x="4627" y="6761"/>
                  </a:cubicBezTo>
                  <a:cubicBezTo>
                    <a:pt x="3039" y="4590"/>
                    <a:pt x="1435" y="234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23425" y="238125"/>
              <a:ext cx="551200" cy="280875"/>
            </a:xfrm>
            <a:custGeom>
              <a:avLst/>
              <a:gdLst/>
              <a:ahLst/>
              <a:cxnLst/>
              <a:rect l="l" t="t" r="r" b="b"/>
              <a:pathLst>
                <a:path w="22048" h="11235" extrusionOk="0">
                  <a:moveTo>
                    <a:pt x="0" y="0"/>
                  </a:moveTo>
                  <a:lnTo>
                    <a:pt x="0" y="11235"/>
                  </a:lnTo>
                  <a:cubicBezTo>
                    <a:pt x="1197" y="10337"/>
                    <a:pt x="2486" y="9577"/>
                    <a:pt x="3852" y="8963"/>
                  </a:cubicBezTo>
                  <a:cubicBezTo>
                    <a:pt x="8334" y="6907"/>
                    <a:pt x="13253" y="5825"/>
                    <a:pt x="17497" y="3292"/>
                  </a:cubicBezTo>
                  <a:cubicBezTo>
                    <a:pt x="19109" y="2333"/>
                    <a:pt x="20590" y="1182"/>
                    <a:pt x="2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078325" y="238125"/>
              <a:ext cx="349575" cy="706425"/>
            </a:xfrm>
            <a:custGeom>
              <a:avLst/>
              <a:gdLst/>
              <a:ahLst/>
              <a:cxnLst/>
              <a:rect l="l" t="t" r="r" b="b"/>
              <a:pathLst>
                <a:path w="13983" h="28257" extrusionOk="0">
                  <a:moveTo>
                    <a:pt x="1" y="0"/>
                  </a:moveTo>
                  <a:cubicBezTo>
                    <a:pt x="545" y="752"/>
                    <a:pt x="1014" y="1550"/>
                    <a:pt x="1405" y="2402"/>
                  </a:cubicBezTo>
                  <a:cubicBezTo>
                    <a:pt x="3462" y="6922"/>
                    <a:pt x="2994" y="12279"/>
                    <a:pt x="4835" y="16891"/>
                  </a:cubicBezTo>
                  <a:cubicBezTo>
                    <a:pt x="6654" y="21434"/>
                    <a:pt x="10483" y="24764"/>
                    <a:pt x="13983" y="28256"/>
                  </a:cubicBezTo>
                  <a:lnTo>
                    <a:pt x="13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914400" y="1293873"/>
            <a:ext cx="73152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2286000" y="3483927"/>
            <a:ext cx="457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 flipH="1">
            <a:off x="-108" y="-2226"/>
            <a:ext cx="9144215" cy="5147952"/>
            <a:chOff x="835700" y="2883400"/>
            <a:chExt cx="4592775" cy="2590425"/>
          </a:xfrm>
        </p:grpSpPr>
        <p:sp>
          <p:nvSpPr>
            <p:cNvPr id="19" name="Google Shape;19;p3"/>
            <p:cNvSpPr/>
            <p:nvPr/>
          </p:nvSpPr>
          <p:spPr>
            <a:xfrm>
              <a:off x="2943200" y="2883400"/>
              <a:ext cx="2485275" cy="542475"/>
            </a:xfrm>
            <a:custGeom>
              <a:avLst/>
              <a:gdLst/>
              <a:ahLst/>
              <a:cxnLst/>
              <a:rect l="l" t="t" r="r" b="b"/>
              <a:pathLst>
                <a:path w="99411" h="21699" extrusionOk="0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835700" y="4750875"/>
              <a:ext cx="2484700" cy="722950"/>
            </a:xfrm>
            <a:custGeom>
              <a:avLst/>
              <a:gdLst/>
              <a:ahLst/>
              <a:cxnLst/>
              <a:rect l="l" t="t" r="r" b="b"/>
              <a:pathLst>
                <a:path w="99388" h="28918" extrusionOk="0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4356775" y="4221575"/>
              <a:ext cx="1071700" cy="1252250"/>
            </a:xfrm>
            <a:custGeom>
              <a:avLst/>
              <a:gdLst/>
              <a:ahLst/>
              <a:cxnLst/>
              <a:rect l="l" t="t" r="r" b="b"/>
              <a:pathLst>
                <a:path w="42868" h="50090" extrusionOk="0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835700" y="2883400"/>
              <a:ext cx="1101625" cy="1017600"/>
            </a:xfrm>
            <a:custGeom>
              <a:avLst/>
              <a:gdLst/>
              <a:ahLst/>
              <a:cxnLst/>
              <a:rect l="l" t="t" r="r" b="b"/>
              <a:pathLst>
                <a:path w="44065" h="40704" extrusionOk="0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713225" y="2739282"/>
            <a:ext cx="5023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2310425" y="760644"/>
            <a:ext cx="1828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>
            <a:spLocks noGrp="1"/>
          </p:cNvSpPr>
          <p:nvPr>
            <p:ph type="subTitle" idx="1"/>
          </p:nvPr>
        </p:nvSpPr>
        <p:spPr>
          <a:xfrm>
            <a:off x="713225" y="4017156"/>
            <a:ext cx="5023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 flipH="1">
            <a:off x="22" y="61"/>
            <a:ext cx="9143964" cy="5143411"/>
            <a:chOff x="829750" y="2883000"/>
            <a:chExt cx="4604675" cy="2591400"/>
          </a:xfrm>
        </p:grpSpPr>
        <p:sp>
          <p:nvSpPr>
            <p:cNvPr id="27" name="Google Shape;27;p3"/>
            <p:cNvSpPr/>
            <p:nvPr/>
          </p:nvSpPr>
          <p:spPr>
            <a:xfrm>
              <a:off x="829750" y="4928125"/>
              <a:ext cx="2274050" cy="546275"/>
            </a:xfrm>
            <a:custGeom>
              <a:avLst/>
              <a:gdLst/>
              <a:ahLst/>
              <a:cxnLst/>
              <a:rect l="l" t="t" r="r" b="b"/>
              <a:pathLst>
                <a:path w="90962" h="21851" extrusionOk="0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74250" y="4712700"/>
              <a:ext cx="660175" cy="761500"/>
            </a:xfrm>
            <a:custGeom>
              <a:avLst/>
              <a:gdLst/>
              <a:ahLst/>
              <a:cxnLst/>
              <a:rect l="l" t="t" r="r" b="b"/>
              <a:pathLst>
                <a:path w="26407" h="30460" extrusionOk="0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829925" y="2883000"/>
              <a:ext cx="851475" cy="724275"/>
            </a:xfrm>
            <a:custGeom>
              <a:avLst/>
              <a:gdLst/>
              <a:ahLst/>
              <a:cxnLst/>
              <a:rect l="l" t="t" r="r" b="b"/>
              <a:pathLst>
                <a:path w="34059" h="28971" extrusionOk="0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3805000" y="2883000"/>
              <a:ext cx="1629425" cy="320425"/>
            </a:xfrm>
            <a:custGeom>
              <a:avLst/>
              <a:gdLst/>
              <a:ahLst/>
              <a:cxnLst/>
              <a:rect l="l" t="t" r="r" b="b"/>
              <a:pathLst>
                <a:path w="65177" h="12817" extrusionOk="0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58" name="Google Shape;58;p6"/>
          <p:cNvGrpSpPr/>
          <p:nvPr/>
        </p:nvGrpSpPr>
        <p:grpSpPr>
          <a:xfrm>
            <a:off x="0" y="1"/>
            <a:ext cx="9144027" cy="5143515"/>
            <a:chOff x="823425" y="238125"/>
            <a:chExt cx="4604475" cy="2590800"/>
          </a:xfrm>
        </p:grpSpPr>
        <p:sp>
          <p:nvSpPr>
            <p:cNvPr id="59" name="Google Shape;59;p6"/>
            <p:cNvSpPr/>
            <p:nvPr/>
          </p:nvSpPr>
          <p:spPr>
            <a:xfrm>
              <a:off x="4709975" y="1755100"/>
              <a:ext cx="717925" cy="1073825"/>
            </a:xfrm>
            <a:custGeom>
              <a:avLst/>
              <a:gdLst/>
              <a:ahLst/>
              <a:cxnLst/>
              <a:rect l="l" t="t" r="r" b="b"/>
              <a:pathLst>
                <a:path w="28717" h="42953" extrusionOk="0">
                  <a:moveTo>
                    <a:pt x="28717" y="0"/>
                  </a:moveTo>
                  <a:cubicBezTo>
                    <a:pt x="25647" y="5180"/>
                    <a:pt x="22777" y="10652"/>
                    <a:pt x="23138" y="16592"/>
                  </a:cubicBezTo>
                  <a:cubicBezTo>
                    <a:pt x="23337" y="19953"/>
                    <a:pt x="24580" y="23146"/>
                    <a:pt x="25064" y="26469"/>
                  </a:cubicBezTo>
                  <a:cubicBezTo>
                    <a:pt x="25555" y="29791"/>
                    <a:pt x="25102" y="33598"/>
                    <a:pt x="22608" y="35785"/>
                  </a:cubicBezTo>
                  <a:cubicBezTo>
                    <a:pt x="20466" y="37666"/>
                    <a:pt x="17640" y="37799"/>
                    <a:pt x="14723" y="37799"/>
                  </a:cubicBezTo>
                  <a:cubicBezTo>
                    <a:pt x="14239" y="37799"/>
                    <a:pt x="13752" y="37796"/>
                    <a:pt x="13265" y="37796"/>
                  </a:cubicBezTo>
                  <a:cubicBezTo>
                    <a:pt x="11791" y="37796"/>
                    <a:pt x="10320" y="37830"/>
                    <a:pt x="8925" y="38103"/>
                  </a:cubicBezTo>
                  <a:cubicBezTo>
                    <a:pt x="5564" y="38755"/>
                    <a:pt x="2755" y="40781"/>
                    <a:pt x="0" y="42953"/>
                  </a:cubicBezTo>
                  <a:lnTo>
                    <a:pt x="28717" y="42953"/>
                  </a:lnTo>
                  <a:lnTo>
                    <a:pt x="28717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823425" y="2354450"/>
              <a:ext cx="1150175" cy="474475"/>
            </a:xfrm>
            <a:custGeom>
              <a:avLst/>
              <a:gdLst/>
              <a:ahLst/>
              <a:cxnLst/>
              <a:rect l="l" t="t" r="r" b="b"/>
              <a:pathLst>
                <a:path w="46007" h="18979" extrusionOk="0">
                  <a:moveTo>
                    <a:pt x="0" y="0"/>
                  </a:moveTo>
                  <a:lnTo>
                    <a:pt x="0" y="18979"/>
                  </a:lnTo>
                  <a:lnTo>
                    <a:pt x="46006" y="18979"/>
                  </a:lnTo>
                  <a:cubicBezTo>
                    <a:pt x="42453" y="16876"/>
                    <a:pt x="38823" y="15019"/>
                    <a:pt x="34879" y="14735"/>
                  </a:cubicBezTo>
                  <a:cubicBezTo>
                    <a:pt x="34502" y="14707"/>
                    <a:pt x="34126" y="14694"/>
                    <a:pt x="33749" y="14694"/>
                  </a:cubicBezTo>
                  <a:cubicBezTo>
                    <a:pt x="28852" y="14694"/>
                    <a:pt x="23939" y="16853"/>
                    <a:pt x="19149" y="16853"/>
                  </a:cubicBezTo>
                  <a:cubicBezTo>
                    <a:pt x="17937" y="16853"/>
                    <a:pt x="16734" y="16715"/>
                    <a:pt x="15540" y="16369"/>
                  </a:cubicBezTo>
                  <a:cubicBezTo>
                    <a:pt x="10828" y="15011"/>
                    <a:pt x="7559" y="10767"/>
                    <a:pt x="4627" y="6761"/>
                  </a:cubicBezTo>
                  <a:cubicBezTo>
                    <a:pt x="3039" y="4590"/>
                    <a:pt x="1435" y="2341"/>
                    <a:pt x="0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823425" y="238125"/>
              <a:ext cx="551200" cy="280875"/>
            </a:xfrm>
            <a:custGeom>
              <a:avLst/>
              <a:gdLst/>
              <a:ahLst/>
              <a:cxnLst/>
              <a:rect l="l" t="t" r="r" b="b"/>
              <a:pathLst>
                <a:path w="22048" h="11235" extrusionOk="0">
                  <a:moveTo>
                    <a:pt x="0" y="0"/>
                  </a:moveTo>
                  <a:lnTo>
                    <a:pt x="0" y="11235"/>
                  </a:lnTo>
                  <a:cubicBezTo>
                    <a:pt x="1197" y="10337"/>
                    <a:pt x="2486" y="9577"/>
                    <a:pt x="3852" y="8963"/>
                  </a:cubicBezTo>
                  <a:cubicBezTo>
                    <a:pt x="8334" y="6907"/>
                    <a:pt x="13253" y="5825"/>
                    <a:pt x="17497" y="3292"/>
                  </a:cubicBezTo>
                  <a:cubicBezTo>
                    <a:pt x="19109" y="2333"/>
                    <a:pt x="20590" y="1182"/>
                    <a:pt x="22048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5078325" y="238125"/>
              <a:ext cx="349575" cy="706425"/>
            </a:xfrm>
            <a:custGeom>
              <a:avLst/>
              <a:gdLst/>
              <a:ahLst/>
              <a:cxnLst/>
              <a:rect l="l" t="t" r="r" b="b"/>
              <a:pathLst>
                <a:path w="13983" h="28257" extrusionOk="0">
                  <a:moveTo>
                    <a:pt x="1" y="0"/>
                  </a:moveTo>
                  <a:cubicBezTo>
                    <a:pt x="545" y="752"/>
                    <a:pt x="1014" y="1550"/>
                    <a:pt x="1405" y="2402"/>
                  </a:cubicBezTo>
                  <a:cubicBezTo>
                    <a:pt x="3462" y="6922"/>
                    <a:pt x="2994" y="12279"/>
                    <a:pt x="4835" y="16891"/>
                  </a:cubicBezTo>
                  <a:cubicBezTo>
                    <a:pt x="6654" y="21434"/>
                    <a:pt x="10483" y="24764"/>
                    <a:pt x="13983" y="28256"/>
                  </a:cubicBezTo>
                  <a:lnTo>
                    <a:pt x="13983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4"/>
          <p:cNvGrpSpPr/>
          <p:nvPr/>
        </p:nvGrpSpPr>
        <p:grpSpPr>
          <a:xfrm>
            <a:off x="-108" y="-2226"/>
            <a:ext cx="9144328" cy="5147952"/>
            <a:chOff x="-108" y="-2226"/>
            <a:chExt cx="9144328" cy="5147952"/>
          </a:xfrm>
        </p:grpSpPr>
        <p:sp>
          <p:nvSpPr>
            <p:cNvPr id="146" name="Google Shape;146;p14"/>
            <p:cNvSpPr/>
            <p:nvPr/>
          </p:nvSpPr>
          <p:spPr>
            <a:xfrm>
              <a:off x="4754976" y="-2225"/>
              <a:ext cx="4389244" cy="956275"/>
            </a:xfrm>
            <a:custGeom>
              <a:avLst/>
              <a:gdLst/>
              <a:ahLst/>
              <a:cxnLst/>
              <a:rect l="l" t="t" r="r" b="b"/>
              <a:pathLst>
                <a:path w="99411" h="21699" extrusionOk="0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4"/>
            <p:cNvSpPr/>
            <p:nvPr/>
          </p:nvSpPr>
          <p:spPr>
            <a:xfrm>
              <a:off x="-108" y="3709007"/>
              <a:ext cx="4947038" cy="1436719"/>
            </a:xfrm>
            <a:custGeom>
              <a:avLst/>
              <a:gdLst/>
              <a:ahLst/>
              <a:cxnLst/>
              <a:rect l="l" t="t" r="r" b="b"/>
              <a:pathLst>
                <a:path w="99388" h="28918" extrusionOk="0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4"/>
            <p:cNvSpPr/>
            <p:nvPr/>
          </p:nvSpPr>
          <p:spPr>
            <a:xfrm>
              <a:off x="7453226" y="3173652"/>
              <a:ext cx="1690928" cy="1972043"/>
            </a:xfrm>
            <a:custGeom>
              <a:avLst/>
              <a:gdLst/>
              <a:ahLst/>
              <a:cxnLst/>
              <a:rect l="l" t="t" r="r" b="b"/>
              <a:pathLst>
                <a:path w="42868" h="50090" extrusionOk="0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4"/>
            <p:cNvSpPr/>
            <p:nvPr/>
          </p:nvSpPr>
          <p:spPr>
            <a:xfrm>
              <a:off x="-108" y="-2226"/>
              <a:ext cx="2193335" cy="2022276"/>
            </a:xfrm>
            <a:custGeom>
              <a:avLst/>
              <a:gdLst/>
              <a:ahLst/>
              <a:cxnLst/>
              <a:rect l="l" t="t" r="r" b="b"/>
              <a:pathLst>
                <a:path w="44065" h="40704" extrusionOk="0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" name="Google Shape;150;p14"/>
          <p:cNvGrpSpPr/>
          <p:nvPr/>
        </p:nvGrpSpPr>
        <p:grpSpPr>
          <a:xfrm>
            <a:off x="14" y="-197"/>
            <a:ext cx="9143965" cy="5143788"/>
            <a:chOff x="14" y="-197"/>
            <a:chExt cx="9143965" cy="5143788"/>
          </a:xfrm>
        </p:grpSpPr>
        <p:sp>
          <p:nvSpPr>
            <p:cNvPr id="151" name="Google Shape;151;p14"/>
            <p:cNvSpPr/>
            <p:nvPr/>
          </p:nvSpPr>
          <p:spPr>
            <a:xfrm>
              <a:off x="14" y="4059225"/>
              <a:ext cx="4515808" cy="1084247"/>
            </a:xfrm>
            <a:custGeom>
              <a:avLst/>
              <a:gdLst/>
              <a:ahLst/>
              <a:cxnLst/>
              <a:rect l="l" t="t" r="r" b="b"/>
              <a:pathLst>
                <a:path w="90962" h="21851" extrusionOk="0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4"/>
            <p:cNvSpPr/>
            <p:nvPr/>
          </p:nvSpPr>
          <p:spPr>
            <a:xfrm>
              <a:off x="8105128" y="3945905"/>
              <a:ext cx="1038851" cy="1197687"/>
            </a:xfrm>
            <a:custGeom>
              <a:avLst/>
              <a:gdLst/>
              <a:ahLst/>
              <a:cxnLst/>
              <a:rect l="l" t="t" r="r" b="b"/>
              <a:pathLst>
                <a:path w="26407" h="30460" extrusionOk="0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362" y="61"/>
              <a:ext cx="1690859" cy="1437541"/>
            </a:xfrm>
            <a:custGeom>
              <a:avLst/>
              <a:gdLst/>
              <a:ahLst/>
              <a:cxnLst/>
              <a:rect l="l" t="t" r="r" b="b"/>
              <a:pathLst>
                <a:path w="34059" h="28971" extrusionOk="0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4"/>
            <p:cNvSpPr/>
            <p:nvPr/>
          </p:nvSpPr>
          <p:spPr>
            <a:xfrm>
              <a:off x="6273852" y="-197"/>
              <a:ext cx="2870069" cy="564108"/>
            </a:xfrm>
            <a:custGeom>
              <a:avLst/>
              <a:gdLst/>
              <a:ahLst/>
              <a:cxnLst/>
              <a:rect l="l" t="t" r="r" b="b"/>
              <a:pathLst>
                <a:path w="65177" h="12817" extrusionOk="0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" name="Google Shape;155;p14"/>
          <p:cNvSpPr txBox="1">
            <a:spLocks noGrp="1"/>
          </p:cNvSpPr>
          <p:nvPr>
            <p:ph type="title"/>
          </p:nvPr>
        </p:nvSpPr>
        <p:spPr>
          <a:xfrm>
            <a:off x="4754975" y="1062990"/>
            <a:ext cx="36759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 b="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Lato"/>
              <a:buNone/>
              <a:defRPr sz="2400"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56" name="Google Shape;156;p14"/>
          <p:cNvSpPr txBox="1">
            <a:spLocks noGrp="1"/>
          </p:cNvSpPr>
          <p:nvPr>
            <p:ph type="title" idx="2"/>
          </p:nvPr>
        </p:nvSpPr>
        <p:spPr>
          <a:xfrm>
            <a:off x="4754975" y="3531810"/>
            <a:ext cx="36759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grpSp>
        <p:nvGrpSpPr>
          <p:cNvPr id="159" name="Google Shape;159;p15"/>
          <p:cNvGrpSpPr/>
          <p:nvPr/>
        </p:nvGrpSpPr>
        <p:grpSpPr>
          <a:xfrm>
            <a:off x="25" y="-424"/>
            <a:ext cx="9143962" cy="5143399"/>
            <a:chOff x="25" y="-424"/>
            <a:chExt cx="9143962" cy="5143399"/>
          </a:xfrm>
        </p:grpSpPr>
        <p:grpSp>
          <p:nvGrpSpPr>
            <p:cNvPr id="160" name="Google Shape;160;p15"/>
            <p:cNvGrpSpPr/>
            <p:nvPr/>
          </p:nvGrpSpPr>
          <p:grpSpPr>
            <a:xfrm>
              <a:off x="370" y="-424"/>
              <a:ext cx="9143616" cy="5143014"/>
              <a:chOff x="829925" y="2883000"/>
              <a:chExt cx="4604500" cy="2591200"/>
            </a:xfrm>
          </p:grpSpPr>
          <p:sp>
            <p:nvSpPr>
              <p:cNvPr id="161" name="Google Shape;161;p15"/>
              <p:cNvSpPr/>
              <p:nvPr/>
            </p:nvSpPr>
            <p:spPr>
              <a:xfrm>
                <a:off x="4774250" y="4712700"/>
                <a:ext cx="660175" cy="761500"/>
              </a:xfrm>
              <a:custGeom>
                <a:avLst/>
                <a:gdLst/>
                <a:ahLst/>
                <a:cxnLst/>
                <a:rect l="l" t="t" r="r" b="b"/>
                <a:pathLst>
                  <a:path w="26407" h="30460" extrusionOk="0">
                    <a:moveTo>
                      <a:pt x="26407" y="1"/>
                    </a:moveTo>
                    <a:cubicBezTo>
                      <a:pt x="23767" y="1490"/>
                      <a:pt x="21680" y="3961"/>
                      <a:pt x="20759" y="6854"/>
                    </a:cubicBezTo>
                    <a:cubicBezTo>
                      <a:pt x="19968" y="9348"/>
                      <a:pt x="20007" y="12034"/>
                      <a:pt x="19584" y="14620"/>
                    </a:cubicBezTo>
                    <a:cubicBezTo>
                      <a:pt x="19170" y="17199"/>
                      <a:pt x="18134" y="19915"/>
                      <a:pt x="15893" y="21281"/>
                    </a:cubicBezTo>
                    <a:cubicBezTo>
                      <a:pt x="13844" y="22532"/>
                      <a:pt x="11266" y="22386"/>
                      <a:pt x="8917" y="22885"/>
                    </a:cubicBezTo>
                    <a:cubicBezTo>
                      <a:pt x="4935" y="23729"/>
                      <a:pt x="1604" y="26745"/>
                      <a:pt x="0" y="30460"/>
                    </a:cubicBezTo>
                    <a:lnTo>
                      <a:pt x="26407" y="30460"/>
                    </a:lnTo>
                    <a:lnTo>
                      <a:pt x="26407" y="1"/>
                    </a:ln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829925" y="2883000"/>
                <a:ext cx="851475" cy="724275"/>
              </a:xfrm>
              <a:custGeom>
                <a:avLst/>
                <a:gdLst/>
                <a:ahLst/>
                <a:cxnLst/>
                <a:rect l="l" t="t" r="r" b="b"/>
                <a:pathLst>
                  <a:path w="34059" h="28971" extrusionOk="0">
                    <a:moveTo>
                      <a:pt x="1" y="1"/>
                    </a:moveTo>
                    <a:lnTo>
                      <a:pt x="1" y="28971"/>
                    </a:lnTo>
                    <a:cubicBezTo>
                      <a:pt x="2180" y="28195"/>
                      <a:pt x="4114" y="26722"/>
                      <a:pt x="5342" y="24757"/>
                    </a:cubicBezTo>
                    <a:cubicBezTo>
                      <a:pt x="7038" y="22064"/>
                      <a:pt x="7383" y="18772"/>
                      <a:pt x="7967" y="15641"/>
                    </a:cubicBezTo>
                    <a:cubicBezTo>
                      <a:pt x="8550" y="12510"/>
                      <a:pt x="9548" y="9202"/>
                      <a:pt x="12057" y="7237"/>
                    </a:cubicBezTo>
                    <a:cubicBezTo>
                      <a:pt x="14363" y="5440"/>
                      <a:pt x="17468" y="5149"/>
                      <a:pt x="20409" y="5149"/>
                    </a:cubicBezTo>
                    <a:cubicBezTo>
                      <a:pt x="20531" y="5149"/>
                      <a:pt x="20653" y="5149"/>
                      <a:pt x="20775" y="5150"/>
                    </a:cubicBezTo>
                    <a:cubicBezTo>
                      <a:pt x="21510" y="5154"/>
                      <a:pt x="22252" y="5167"/>
                      <a:pt x="22994" y="5167"/>
                    </a:cubicBezTo>
                    <a:cubicBezTo>
                      <a:pt x="25335" y="5167"/>
                      <a:pt x="27675" y="5037"/>
                      <a:pt x="29784" y="4076"/>
                    </a:cubicBezTo>
                    <a:cubicBezTo>
                      <a:pt x="31611" y="3247"/>
                      <a:pt x="33107" y="1766"/>
                      <a:pt x="34059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3805000" y="2883000"/>
                <a:ext cx="1629425" cy="320425"/>
              </a:xfrm>
              <a:custGeom>
                <a:avLst/>
                <a:gdLst/>
                <a:ahLst/>
                <a:cxnLst/>
                <a:rect l="l" t="t" r="r" b="b"/>
                <a:pathLst>
                  <a:path w="65177" h="12817" extrusionOk="0">
                    <a:moveTo>
                      <a:pt x="0" y="1"/>
                    </a:moveTo>
                    <a:cubicBezTo>
                      <a:pt x="3592" y="2111"/>
                      <a:pt x="7068" y="4444"/>
                      <a:pt x="10668" y="6539"/>
                    </a:cubicBezTo>
                    <a:cubicBezTo>
                      <a:pt x="16193" y="9754"/>
                      <a:pt x="22209" y="12471"/>
                      <a:pt x="28594" y="12786"/>
                    </a:cubicBezTo>
                    <a:cubicBezTo>
                      <a:pt x="29022" y="12807"/>
                      <a:pt x="29448" y="12817"/>
                      <a:pt x="29873" y="12817"/>
                    </a:cubicBezTo>
                    <a:cubicBezTo>
                      <a:pt x="37671" y="12817"/>
                      <a:pt x="45107" y="9387"/>
                      <a:pt x="52384" y="6447"/>
                    </a:cubicBezTo>
                    <a:cubicBezTo>
                      <a:pt x="56482" y="4789"/>
                      <a:pt x="60818" y="3262"/>
                      <a:pt x="65177" y="2556"/>
                    </a:cubicBezTo>
                    <a:lnTo>
                      <a:pt x="65177" y="1"/>
                    </a:ln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4" name="Google Shape;164;p15"/>
            <p:cNvSpPr/>
            <p:nvPr/>
          </p:nvSpPr>
          <p:spPr>
            <a:xfrm rot="10800000" flipH="1">
              <a:off x="25" y="4572003"/>
              <a:ext cx="2050901" cy="570972"/>
            </a:xfrm>
            <a:custGeom>
              <a:avLst/>
              <a:gdLst/>
              <a:ahLst/>
              <a:cxnLst/>
              <a:rect l="l" t="t" r="r" b="b"/>
              <a:pathLst>
                <a:path w="30413" h="8467" extrusionOk="0">
                  <a:moveTo>
                    <a:pt x="0" y="0"/>
                  </a:moveTo>
                  <a:lnTo>
                    <a:pt x="0" y="7774"/>
                  </a:lnTo>
                  <a:cubicBezTo>
                    <a:pt x="909" y="8230"/>
                    <a:pt x="1936" y="8466"/>
                    <a:pt x="2959" y="8466"/>
                  </a:cubicBezTo>
                  <a:cubicBezTo>
                    <a:pt x="4259" y="8466"/>
                    <a:pt x="5553" y="8085"/>
                    <a:pt x="6592" y="7291"/>
                  </a:cubicBezTo>
                  <a:cubicBezTo>
                    <a:pt x="7904" y="6285"/>
                    <a:pt x="8787" y="4766"/>
                    <a:pt x="10176" y="3876"/>
                  </a:cubicBezTo>
                  <a:cubicBezTo>
                    <a:pt x="11263" y="3175"/>
                    <a:pt x="12556" y="2927"/>
                    <a:pt x="13864" y="2927"/>
                  </a:cubicBezTo>
                  <a:cubicBezTo>
                    <a:pt x="14477" y="2927"/>
                    <a:pt x="15094" y="2982"/>
                    <a:pt x="15694" y="3070"/>
                  </a:cubicBezTo>
                  <a:cubicBezTo>
                    <a:pt x="17566" y="3338"/>
                    <a:pt x="19408" y="3906"/>
                    <a:pt x="21303" y="3991"/>
                  </a:cubicBezTo>
                  <a:cubicBezTo>
                    <a:pt x="21464" y="3998"/>
                    <a:pt x="21624" y="4002"/>
                    <a:pt x="21784" y="4002"/>
                  </a:cubicBezTo>
                  <a:cubicBezTo>
                    <a:pt x="25051" y="4002"/>
                    <a:pt x="28262" y="2451"/>
                    <a:pt x="3041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3"/>
          <p:cNvSpPr/>
          <p:nvPr/>
        </p:nvSpPr>
        <p:spPr>
          <a:xfrm rot="10800000" flipH="1">
            <a:off x="-13" y="-2323"/>
            <a:ext cx="9144027" cy="5148146"/>
          </a:xfrm>
          <a:custGeom>
            <a:avLst/>
            <a:gdLst/>
            <a:ahLst/>
            <a:cxnLst/>
            <a:rect l="l" t="t" r="r" b="b"/>
            <a:pathLst>
              <a:path w="184179" h="103647" extrusionOk="0">
                <a:moveTo>
                  <a:pt x="80296" y="13952"/>
                </a:moveTo>
                <a:cubicBezTo>
                  <a:pt x="81071" y="13952"/>
                  <a:pt x="81860" y="14041"/>
                  <a:pt x="82604" y="14182"/>
                </a:cubicBezTo>
                <a:cubicBezTo>
                  <a:pt x="84262" y="14496"/>
                  <a:pt x="85797" y="15041"/>
                  <a:pt x="87439" y="15387"/>
                </a:cubicBezTo>
                <a:cubicBezTo>
                  <a:pt x="89456" y="15805"/>
                  <a:pt x="92179" y="16200"/>
                  <a:pt x="94477" y="16200"/>
                </a:cubicBezTo>
                <a:cubicBezTo>
                  <a:pt x="94837" y="16200"/>
                  <a:pt x="95185" y="16190"/>
                  <a:pt x="95520" y="16169"/>
                </a:cubicBezTo>
                <a:cubicBezTo>
                  <a:pt x="99015" y="15958"/>
                  <a:pt x="102096" y="15113"/>
                  <a:pt x="105577" y="15113"/>
                </a:cubicBezTo>
                <a:cubicBezTo>
                  <a:pt x="106147" y="15113"/>
                  <a:pt x="106728" y="15135"/>
                  <a:pt x="107323" y="15187"/>
                </a:cubicBezTo>
                <a:cubicBezTo>
                  <a:pt x="110929" y="15502"/>
                  <a:pt x="115718" y="16868"/>
                  <a:pt x="117859" y="18955"/>
                </a:cubicBezTo>
                <a:cubicBezTo>
                  <a:pt x="120323" y="21349"/>
                  <a:pt x="118688" y="24803"/>
                  <a:pt x="120852" y="27343"/>
                </a:cubicBezTo>
                <a:cubicBezTo>
                  <a:pt x="122817" y="29645"/>
                  <a:pt x="126953" y="30597"/>
                  <a:pt x="130667" y="31525"/>
                </a:cubicBezTo>
                <a:cubicBezTo>
                  <a:pt x="134374" y="32454"/>
                  <a:pt x="138418" y="33874"/>
                  <a:pt x="139416" y="36429"/>
                </a:cubicBezTo>
                <a:cubicBezTo>
                  <a:pt x="140897" y="40251"/>
                  <a:pt x="134711" y="43543"/>
                  <a:pt x="134021" y="47465"/>
                </a:cubicBezTo>
                <a:cubicBezTo>
                  <a:pt x="133361" y="51271"/>
                  <a:pt x="137958" y="55192"/>
                  <a:pt x="135694" y="58707"/>
                </a:cubicBezTo>
                <a:cubicBezTo>
                  <a:pt x="133253" y="62498"/>
                  <a:pt x="124843" y="62728"/>
                  <a:pt x="121174" y="66051"/>
                </a:cubicBezTo>
                <a:cubicBezTo>
                  <a:pt x="118880" y="68139"/>
                  <a:pt x="118972" y="70940"/>
                  <a:pt x="118634" y="73511"/>
                </a:cubicBezTo>
                <a:cubicBezTo>
                  <a:pt x="118297" y="76089"/>
                  <a:pt x="116969" y="79013"/>
                  <a:pt x="113377" y="79988"/>
                </a:cubicBezTo>
                <a:cubicBezTo>
                  <a:pt x="112521" y="80222"/>
                  <a:pt x="111655" y="80318"/>
                  <a:pt x="110782" y="80318"/>
                </a:cubicBezTo>
                <a:cubicBezTo>
                  <a:pt x="106807" y="80318"/>
                  <a:pt x="102668" y="78326"/>
                  <a:pt x="98458" y="78326"/>
                </a:cubicBezTo>
                <a:cubicBezTo>
                  <a:pt x="98356" y="78326"/>
                  <a:pt x="98254" y="78328"/>
                  <a:pt x="98152" y="78330"/>
                </a:cubicBezTo>
                <a:cubicBezTo>
                  <a:pt x="93369" y="78444"/>
                  <a:pt x="89227" y="81231"/>
                  <a:pt x="84580" y="81231"/>
                </a:cubicBezTo>
                <a:cubicBezTo>
                  <a:pt x="84216" y="81231"/>
                  <a:pt x="83849" y="81214"/>
                  <a:pt x="83479" y="81177"/>
                </a:cubicBezTo>
                <a:cubicBezTo>
                  <a:pt x="78644" y="80701"/>
                  <a:pt x="75851" y="77140"/>
                  <a:pt x="71300" y="75959"/>
                </a:cubicBezTo>
                <a:cubicBezTo>
                  <a:pt x="70343" y="75711"/>
                  <a:pt x="69363" y="75615"/>
                  <a:pt x="68377" y="75615"/>
                </a:cubicBezTo>
                <a:cubicBezTo>
                  <a:pt x="66309" y="75615"/>
                  <a:pt x="64211" y="76036"/>
                  <a:pt x="62237" y="76358"/>
                </a:cubicBezTo>
                <a:lnTo>
                  <a:pt x="52054" y="78023"/>
                </a:lnTo>
                <a:cubicBezTo>
                  <a:pt x="49980" y="78362"/>
                  <a:pt x="47556" y="78889"/>
                  <a:pt x="45269" y="78889"/>
                </a:cubicBezTo>
                <a:cubicBezTo>
                  <a:pt x="44136" y="78889"/>
                  <a:pt x="43038" y="78760"/>
                  <a:pt x="42031" y="78414"/>
                </a:cubicBezTo>
                <a:cubicBezTo>
                  <a:pt x="39591" y="77578"/>
                  <a:pt x="38386" y="75598"/>
                  <a:pt x="38570" y="73779"/>
                </a:cubicBezTo>
                <a:cubicBezTo>
                  <a:pt x="38747" y="71953"/>
                  <a:pt x="40074" y="70264"/>
                  <a:pt x="41624" y="68760"/>
                </a:cubicBezTo>
                <a:cubicBezTo>
                  <a:pt x="43167" y="67248"/>
                  <a:pt x="44970" y="65852"/>
                  <a:pt x="46298" y="64248"/>
                </a:cubicBezTo>
                <a:cubicBezTo>
                  <a:pt x="48692" y="61370"/>
                  <a:pt x="49421" y="57894"/>
                  <a:pt x="48309" y="54686"/>
                </a:cubicBezTo>
                <a:cubicBezTo>
                  <a:pt x="47188" y="51478"/>
                  <a:pt x="44372" y="49698"/>
                  <a:pt x="41402" y="47265"/>
                </a:cubicBezTo>
                <a:cubicBezTo>
                  <a:pt x="39422" y="45638"/>
                  <a:pt x="36836" y="42684"/>
                  <a:pt x="37787" y="40535"/>
                </a:cubicBezTo>
                <a:cubicBezTo>
                  <a:pt x="38655" y="38601"/>
                  <a:pt x="40665" y="36851"/>
                  <a:pt x="43167" y="35738"/>
                </a:cubicBezTo>
                <a:cubicBezTo>
                  <a:pt x="45485" y="34702"/>
                  <a:pt x="48378" y="34081"/>
                  <a:pt x="49912" y="32531"/>
                </a:cubicBezTo>
                <a:cubicBezTo>
                  <a:pt x="51915" y="30512"/>
                  <a:pt x="50879" y="27681"/>
                  <a:pt x="52698" y="25593"/>
                </a:cubicBezTo>
                <a:cubicBezTo>
                  <a:pt x="53796" y="24319"/>
                  <a:pt x="55837" y="23514"/>
                  <a:pt x="57955" y="23122"/>
                </a:cubicBezTo>
                <a:cubicBezTo>
                  <a:pt x="60487" y="22654"/>
                  <a:pt x="63196" y="22984"/>
                  <a:pt x="65637" y="22401"/>
                </a:cubicBezTo>
                <a:cubicBezTo>
                  <a:pt x="65974" y="22316"/>
                  <a:pt x="66304" y="22232"/>
                  <a:pt x="66627" y="22140"/>
                </a:cubicBezTo>
                <a:cubicBezTo>
                  <a:pt x="69842" y="21211"/>
                  <a:pt x="72636" y="19600"/>
                  <a:pt x="74332" y="17543"/>
                </a:cubicBezTo>
                <a:cubicBezTo>
                  <a:pt x="75260" y="16415"/>
                  <a:pt x="75974" y="15103"/>
                  <a:pt x="77608" y="14420"/>
                </a:cubicBezTo>
                <a:cubicBezTo>
                  <a:pt x="78412" y="14086"/>
                  <a:pt x="79344" y="13952"/>
                  <a:pt x="80296" y="13952"/>
                </a:cubicBezTo>
                <a:close/>
                <a:moveTo>
                  <a:pt x="0" y="0"/>
                </a:moveTo>
                <a:lnTo>
                  <a:pt x="0" y="103632"/>
                </a:lnTo>
                <a:lnTo>
                  <a:pt x="14366" y="103632"/>
                </a:lnTo>
                <a:lnTo>
                  <a:pt x="14366" y="103647"/>
                </a:lnTo>
                <a:lnTo>
                  <a:pt x="169813" y="103647"/>
                </a:lnTo>
                <a:lnTo>
                  <a:pt x="169813" y="103632"/>
                </a:lnTo>
                <a:lnTo>
                  <a:pt x="184179" y="103632"/>
                </a:lnTo>
                <a:lnTo>
                  <a:pt x="184179" y="0"/>
                </a:lnTo>
                <a:close/>
              </a:path>
            </a:pathLst>
          </a:custGeom>
          <a:solidFill>
            <a:srgbClr val="2A4D7C">
              <a:alpha val="2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23"/>
          <p:cNvGrpSpPr/>
          <p:nvPr/>
        </p:nvGrpSpPr>
        <p:grpSpPr>
          <a:xfrm flipH="1">
            <a:off x="-108" y="-2226"/>
            <a:ext cx="9144215" cy="5147952"/>
            <a:chOff x="835700" y="2883400"/>
            <a:chExt cx="4592775" cy="2590425"/>
          </a:xfrm>
        </p:grpSpPr>
        <p:sp>
          <p:nvSpPr>
            <p:cNvPr id="268" name="Google Shape;268;p23"/>
            <p:cNvSpPr/>
            <p:nvPr/>
          </p:nvSpPr>
          <p:spPr>
            <a:xfrm>
              <a:off x="2943200" y="2883400"/>
              <a:ext cx="2485275" cy="542475"/>
            </a:xfrm>
            <a:custGeom>
              <a:avLst/>
              <a:gdLst/>
              <a:ahLst/>
              <a:cxnLst/>
              <a:rect l="l" t="t" r="r" b="b"/>
              <a:pathLst>
                <a:path w="99411" h="21699" extrusionOk="0">
                  <a:moveTo>
                    <a:pt x="0" y="0"/>
                  </a:moveTo>
                  <a:cubicBezTo>
                    <a:pt x="2778" y="1826"/>
                    <a:pt x="6424" y="2640"/>
                    <a:pt x="9816" y="2901"/>
                  </a:cubicBezTo>
                  <a:cubicBezTo>
                    <a:pt x="15080" y="3308"/>
                    <a:pt x="20659" y="2947"/>
                    <a:pt x="25317" y="5426"/>
                  </a:cubicBezTo>
                  <a:cubicBezTo>
                    <a:pt x="30060" y="7943"/>
                    <a:pt x="33360" y="13184"/>
                    <a:pt x="38632" y="14213"/>
                  </a:cubicBezTo>
                  <a:cubicBezTo>
                    <a:pt x="39317" y="14348"/>
                    <a:pt x="40004" y="14404"/>
                    <a:pt x="40692" y="14404"/>
                  </a:cubicBezTo>
                  <a:cubicBezTo>
                    <a:pt x="44056" y="14404"/>
                    <a:pt x="47449" y="13059"/>
                    <a:pt x="50862" y="13059"/>
                  </a:cubicBezTo>
                  <a:cubicBezTo>
                    <a:pt x="50939" y="13059"/>
                    <a:pt x="51017" y="13060"/>
                    <a:pt x="51095" y="13061"/>
                  </a:cubicBezTo>
                  <a:cubicBezTo>
                    <a:pt x="59014" y="13223"/>
                    <a:pt x="65146" y="20697"/>
                    <a:pt x="73012" y="21603"/>
                  </a:cubicBezTo>
                  <a:cubicBezTo>
                    <a:pt x="73575" y="21668"/>
                    <a:pt x="74135" y="21699"/>
                    <a:pt x="74692" y="21699"/>
                  </a:cubicBezTo>
                  <a:cubicBezTo>
                    <a:pt x="80363" y="21699"/>
                    <a:pt x="85713" y="18529"/>
                    <a:pt x="91107" y="16453"/>
                  </a:cubicBezTo>
                  <a:cubicBezTo>
                    <a:pt x="93793" y="15417"/>
                    <a:pt x="96571" y="14650"/>
                    <a:pt x="99411" y="14159"/>
                  </a:cubicBezTo>
                  <a:lnTo>
                    <a:pt x="99411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3"/>
            <p:cNvSpPr/>
            <p:nvPr/>
          </p:nvSpPr>
          <p:spPr>
            <a:xfrm>
              <a:off x="835700" y="4750875"/>
              <a:ext cx="2484700" cy="722950"/>
            </a:xfrm>
            <a:custGeom>
              <a:avLst/>
              <a:gdLst/>
              <a:ahLst/>
              <a:cxnLst/>
              <a:rect l="l" t="t" r="r" b="b"/>
              <a:pathLst>
                <a:path w="99388" h="28918" extrusionOk="0">
                  <a:moveTo>
                    <a:pt x="13593" y="0"/>
                  </a:moveTo>
                  <a:cubicBezTo>
                    <a:pt x="9950" y="0"/>
                    <a:pt x="6103" y="2007"/>
                    <a:pt x="2436" y="2007"/>
                  </a:cubicBezTo>
                  <a:cubicBezTo>
                    <a:pt x="1614" y="2007"/>
                    <a:pt x="800" y="1906"/>
                    <a:pt x="0" y="1659"/>
                  </a:cubicBezTo>
                  <a:lnTo>
                    <a:pt x="0" y="28917"/>
                  </a:lnTo>
                  <a:lnTo>
                    <a:pt x="99388" y="28917"/>
                  </a:lnTo>
                  <a:cubicBezTo>
                    <a:pt x="95143" y="22512"/>
                    <a:pt x="87539" y="18385"/>
                    <a:pt x="79848" y="18385"/>
                  </a:cubicBezTo>
                  <a:cubicBezTo>
                    <a:pt x="78989" y="18385"/>
                    <a:pt x="78128" y="18436"/>
                    <a:pt x="77271" y="18542"/>
                  </a:cubicBezTo>
                  <a:cubicBezTo>
                    <a:pt x="74047" y="18943"/>
                    <a:pt x="70686" y="19998"/>
                    <a:pt x="67517" y="19998"/>
                  </a:cubicBezTo>
                  <a:cubicBezTo>
                    <a:pt x="65956" y="19998"/>
                    <a:pt x="64441" y="19742"/>
                    <a:pt x="63012" y="19025"/>
                  </a:cubicBezTo>
                  <a:cubicBezTo>
                    <a:pt x="58331" y="16669"/>
                    <a:pt x="56865" y="10384"/>
                    <a:pt x="52414" y="7614"/>
                  </a:cubicBezTo>
                  <a:cubicBezTo>
                    <a:pt x="50619" y="6500"/>
                    <a:pt x="48594" y="6097"/>
                    <a:pt x="46495" y="6097"/>
                  </a:cubicBezTo>
                  <a:cubicBezTo>
                    <a:pt x="43864" y="6097"/>
                    <a:pt x="41116" y="6730"/>
                    <a:pt x="38555" y="7391"/>
                  </a:cubicBezTo>
                  <a:cubicBezTo>
                    <a:pt x="35961" y="8061"/>
                    <a:pt x="33180" y="8712"/>
                    <a:pt x="30518" y="8712"/>
                  </a:cubicBezTo>
                  <a:cubicBezTo>
                    <a:pt x="28455" y="8712"/>
                    <a:pt x="26464" y="8321"/>
                    <a:pt x="24688" y="7245"/>
                  </a:cubicBezTo>
                  <a:cubicBezTo>
                    <a:pt x="21610" y="5381"/>
                    <a:pt x="19753" y="1728"/>
                    <a:pt x="16384" y="477"/>
                  </a:cubicBezTo>
                  <a:cubicBezTo>
                    <a:pt x="15472" y="136"/>
                    <a:pt x="14539" y="0"/>
                    <a:pt x="13593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4356775" y="4221575"/>
              <a:ext cx="1071700" cy="1252250"/>
            </a:xfrm>
            <a:custGeom>
              <a:avLst/>
              <a:gdLst/>
              <a:ahLst/>
              <a:cxnLst/>
              <a:rect l="l" t="t" r="r" b="b"/>
              <a:pathLst>
                <a:path w="42868" h="50090" extrusionOk="0">
                  <a:moveTo>
                    <a:pt x="42868" y="0"/>
                  </a:moveTo>
                  <a:cubicBezTo>
                    <a:pt x="41609" y="384"/>
                    <a:pt x="40428" y="982"/>
                    <a:pt x="39376" y="1773"/>
                  </a:cubicBezTo>
                  <a:cubicBezTo>
                    <a:pt x="37013" y="3584"/>
                    <a:pt x="35455" y="6262"/>
                    <a:pt x="35048" y="9209"/>
                  </a:cubicBezTo>
                  <a:cubicBezTo>
                    <a:pt x="34710" y="11795"/>
                    <a:pt x="35278" y="14404"/>
                    <a:pt x="35301" y="17006"/>
                  </a:cubicBezTo>
                  <a:cubicBezTo>
                    <a:pt x="35332" y="19608"/>
                    <a:pt x="34649" y="22478"/>
                    <a:pt x="32508" y="23974"/>
                  </a:cubicBezTo>
                  <a:cubicBezTo>
                    <a:pt x="30520" y="25363"/>
                    <a:pt x="27727" y="25225"/>
                    <a:pt x="25785" y="26691"/>
                  </a:cubicBezTo>
                  <a:cubicBezTo>
                    <a:pt x="23736" y="28241"/>
                    <a:pt x="23245" y="31073"/>
                    <a:pt x="22969" y="33621"/>
                  </a:cubicBezTo>
                  <a:cubicBezTo>
                    <a:pt x="22685" y="36176"/>
                    <a:pt x="22340" y="38992"/>
                    <a:pt x="20436" y="40711"/>
                  </a:cubicBezTo>
                  <a:cubicBezTo>
                    <a:pt x="17912" y="42991"/>
                    <a:pt x="14021" y="42262"/>
                    <a:pt x="10644" y="42653"/>
                  </a:cubicBezTo>
                  <a:cubicBezTo>
                    <a:pt x="6669" y="43136"/>
                    <a:pt x="3101" y="45308"/>
                    <a:pt x="852" y="48616"/>
                  </a:cubicBezTo>
                  <a:cubicBezTo>
                    <a:pt x="537" y="49092"/>
                    <a:pt x="246" y="49583"/>
                    <a:pt x="0" y="50089"/>
                  </a:cubicBezTo>
                  <a:lnTo>
                    <a:pt x="42868" y="50089"/>
                  </a:lnTo>
                  <a:lnTo>
                    <a:pt x="42868" y="0"/>
                  </a:ln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3"/>
            <p:cNvSpPr/>
            <p:nvPr/>
          </p:nvSpPr>
          <p:spPr>
            <a:xfrm>
              <a:off x="835700" y="2883400"/>
              <a:ext cx="1101625" cy="1017600"/>
            </a:xfrm>
            <a:custGeom>
              <a:avLst/>
              <a:gdLst/>
              <a:ahLst/>
              <a:cxnLst/>
              <a:rect l="l" t="t" r="r" b="b"/>
              <a:pathLst>
                <a:path w="44065" h="40704" extrusionOk="0">
                  <a:moveTo>
                    <a:pt x="0" y="0"/>
                  </a:moveTo>
                  <a:lnTo>
                    <a:pt x="0" y="40704"/>
                  </a:lnTo>
                  <a:cubicBezTo>
                    <a:pt x="722" y="40573"/>
                    <a:pt x="1428" y="40374"/>
                    <a:pt x="2103" y="40097"/>
                  </a:cubicBezTo>
                  <a:cubicBezTo>
                    <a:pt x="5986" y="38532"/>
                    <a:pt x="8802" y="34618"/>
                    <a:pt x="9056" y="30436"/>
                  </a:cubicBezTo>
                  <a:cubicBezTo>
                    <a:pt x="9148" y="28878"/>
                    <a:pt x="8917" y="27312"/>
                    <a:pt x="8987" y="25754"/>
                  </a:cubicBezTo>
                  <a:cubicBezTo>
                    <a:pt x="9056" y="24197"/>
                    <a:pt x="9493" y="22554"/>
                    <a:pt x="10652" y="21511"/>
                  </a:cubicBezTo>
                  <a:cubicBezTo>
                    <a:pt x="12248" y="20076"/>
                    <a:pt x="14804" y="20106"/>
                    <a:pt x="16323" y="18594"/>
                  </a:cubicBezTo>
                  <a:cubicBezTo>
                    <a:pt x="17889" y="17029"/>
                    <a:pt x="17750" y="14450"/>
                    <a:pt x="18779" y="12478"/>
                  </a:cubicBezTo>
                  <a:cubicBezTo>
                    <a:pt x="20091" y="9953"/>
                    <a:pt x="23153" y="8802"/>
                    <a:pt x="26008" y="8687"/>
                  </a:cubicBezTo>
                  <a:cubicBezTo>
                    <a:pt x="26230" y="8678"/>
                    <a:pt x="26453" y="8674"/>
                    <a:pt x="26675" y="8674"/>
                  </a:cubicBezTo>
                  <a:cubicBezTo>
                    <a:pt x="29296" y="8674"/>
                    <a:pt x="31901" y="9254"/>
                    <a:pt x="34526" y="9332"/>
                  </a:cubicBezTo>
                  <a:cubicBezTo>
                    <a:pt x="34671" y="9336"/>
                    <a:pt x="34816" y="9338"/>
                    <a:pt x="34962" y="9338"/>
                  </a:cubicBezTo>
                  <a:cubicBezTo>
                    <a:pt x="37692" y="9338"/>
                    <a:pt x="40581" y="8637"/>
                    <a:pt x="42300" y="6546"/>
                  </a:cubicBezTo>
                  <a:cubicBezTo>
                    <a:pt x="43781" y="4750"/>
                    <a:pt x="44065" y="2394"/>
                    <a:pt x="43927" y="0"/>
                  </a:cubicBezTo>
                  <a:close/>
                </a:path>
              </a:pathLst>
            </a:custGeom>
            <a:solidFill>
              <a:srgbClr val="2A4D7C">
                <a:alpha val="5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23"/>
          <p:cNvGrpSpPr/>
          <p:nvPr/>
        </p:nvGrpSpPr>
        <p:grpSpPr>
          <a:xfrm flipH="1">
            <a:off x="-27" y="-16"/>
            <a:ext cx="9144027" cy="5143533"/>
            <a:chOff x="823425" y="238116"/>
            <a:chExt cx="4604475" cy="2590809"/>
          </a:xfrm>
        </p:grpSpPr>
        <p:sp>
          <p:nvSpPr>
            <p:cNvPr id="273" name="Google Shape;273;p23"/>
            <p:cNvSpPr/>
            <p:nvPr/>
          </p:nvSpPr>
          <p:spPr>
            <a:xfrm>
              <a:off x="4709975" y="1755100"/>
              <a:ext cx="717925" cy="1073825"/>
            </a:xfrm>
            <a:custGeom>
              <a:avLst/>
              <a:gdLst/>
              <a:ahLst/>
              <a:cxnLst/>
              <a:rect l="l" t="t" r="r" b="b"/>
              <a:pathLst>
                <a:path w="28717" h="42953" extrusionOk="0">
                  <a:moveTo>
                    <a:pt x="28717" y="0"/>
                  </a:moveTo>
                  <a:cubicBezTo>
                    <a:pt x="25647" y="5180"/>
                    <a:pt x="22777" y="10652"/>
                    <a:pt x="23138" y="16592"/>
                  </a:cubicBezTo>
                  <a:cubicBezTo>
                    <a:pt x="23337" y="19953"/>
                    <a:pt x="24580" y="23146"/>
                    <a:pt x="25064" y="26469"/>
                  </a:cubicBezTo>
                  <a:cubicBezTo>
                    <a:pt x="25555" y="29791"/>
                    <a:pt x="25102" y="33598"/>
                    <a:pt x="22608" y="35785"/>
                  </a:cubicBezTo>
                  <a:cubicBezTo>
                    <a:pt x="20466" y="37666"/>
                    <a:pt x="17640" y="37799"/>
                    <a:pt x="14723" y="37799"/>
                  </a:cubicBezTo>
                  <a:cubicBezTo>
                    <a:pt x="14239" y="37799"/>
                    <a:pt x="13752" y="37796"/>
                    <a:pt x="13265" y="37796"/>
                  </a:cubicBezTo>
                  <a:cubicBezTo>
                    <a:pt x="11791" y="37796"/>
                    <a:pt x="10320" y="37830"/>
                    <a:pt x="8925" y="38103"/>
                  </a:cubicBezTo>
                  <a:cubicBezTo>
                    <a:pt x="5564" y="38755"/>
                    <a:pt x="2755" y="40781"/>
                    <a:pt x="0" y="42953"/>
                  </a:cubicBezTo>
                  <a:lnTo>
                    <a:pt x="28717" y="42953"/>
                  </a:lnTo>
                  <a:lnTo>
                    <a:pt x="287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3"/>
            <p:cNvSpPr/>
            <p:nvPr/>
          </p:nvSpPr>
          <p:spPr>
            <a:xfrm>
              <a:off x="823425" y="2354450"/>
              <a:ext cx="1150175" cy="474475"/>
            </a:xfrm>
            <a:custGeom>
              <a:avLst/>
              <a:gdLst/>
              <a:ahLst/>
              <a:cxnLst/>
              <a:rect l="l" t="t" r="r" b="b"/>
              <a:pathLst>
                <a:path w="46007" h="18979" extrusionOk="0">
                  <a:moveTo>
                    <a:pt x="0" y="0"/>
                  </a:moveTo>
                  <a:lnTo>
                    <a:pt x="0" y="18979"/>
                  </a:lnTo>
                  <a:lnTo>
                    <a:pt x="46006" y="18979"/>
                  </a:lnTo>
                  <a:cubicBezTo>
                    <a:pt x="42453" y="16876"/>
                    <a:pt x="38823" y="15019"/>
                    <a:pt x="34879" y="14735"/>
                  </a:cubicBezTo>
                  <a:cubicBezTo>
                    <a:pt x="34502" y="14707"/>
                    <a:pt x="34126" y="14694"/>
                    <a:pt x="33749" y="14694"/>
                  </a:cubicBezTo>
                  <a:cubicBezTo>
                    <a:pt x="28852" y="14694"/>
                    <a:pt x="23939" y="16853"/>
                    <a:pt x="19149" y="16853"/>
                  </a:cubicBezTo>
                  <a:cubicBezTo>
                    <a:pt x="17937" y="16853"/>
                    <a:pt x="16734" y="16715"/>
                    <a:pt x="15540" y="16369"/>
                  </a:cubicBezTo>
                  <a:cubicBezTo>
                    <a:pt x="10828" y="15011"/>
                    <a:pt x="7559" y="10767"/>
                    <a:pt x="4627" y="6761"/>
                  </a:cubicBezTo>
                  <a:cubicBezTo>
                    <a:pt x="3039" y="4590"/>
                    <a:pt x="1435" y="2341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3"/>
            <p:cNvSpPr/>
            <p:nvPr/>
          </p:nvSpPr>
          <p:spPr>
            <a:xfrm>
              <a:off x="823425" y="238125"/>
              <a:ext cx="551200" cy="280875"/>
            </a:xfrm>
            <a:custGeom>
              <a:avLst/>
              <a:gdLst/>
              <a:ahLst/>
              <a:cxnLst/>
              <a:rect l="l" t="t" r="r" b="b"/>
              <a:pathLst>
                <a:path w="22048" h="11235" extrusionOk="0">
                  <a:moveTo>
                    <a:pt x="0" y="0"/>
                  </a:moveTo>
                  <a:lnTo>
                    <a:pt x="0" y="11235"/>
                  </a:lnTo>
                  <a:cubicBezTo>
                    <a:pt x="1197" y="10337"/>
                    <a:pt x="2486" y="9577"/>
                    <a:pt x="3852" y="8963"/>
                  </a:cubicBezTo>
                  <a:cubicBezTo>
                    <a:pt x="8334" y="6907"/>
                    <a:pt x="13253" y="5825"/>
                    <a:pt x="17497" y="3292"/>
                  </a:cubicBezTo>
                  <a:cubicBezTo>
                    <a:pt x="19109" y="2333"/>
                    <a:pt x="20590" y="1182"/>
                    <a:pt x="220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3"/>
            <p:cNvSpPr/>
            <p:nvPr/>
          </p:nvSpPr>
          <p:spPr>
            <a:xfrm rot="5400000" flipH="1">
              <a:off x="4997402" y="69362"/>
              <a:ext cx="255889" cy="593397"/>
            </a:xfrm>
            <a:custGeom>
              <a:avLst/>
              <a:gdLst/>
              <a:ahLst/>
              <a:cxnLst/>
              <a:rect l="l" t="t" r="r" b="b"/>
              <a:pathLst>
                <a:path w="13983" h="28257" extrusionOk="0">
                  <a:moveTo>
                    <a:pt x="1" y="0"/>
                  </a:moveTo>
                  <a:cubicBezTo>
                    <a:pt x="545" y="752"/>
                    <a:pt x="1014" y="1550"/>
                    <a:pt x="1405" y="2402"/>
                  </a:cubicBezTo>
                  <a:cubicBezTo>
                    <a:pt x="3462" y="6922"/>
                    <a:pt x="2994" y="12279"/>
                    <a:pt x="4835" y="16891"/>
                  </a:cubicBezTo>
                  <a:cubicBezTo>
                    <a:pt x="6654" y="21434"/>
                    <a:pt x="10483" y="24764"/>
                    <a:pt x="13983" y="28256"/>
                  </a:cubicBezTo>
                  <a:lnTo>
                    <a:pt x="1398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_1">
    <p:bg>
      <p:bgPr>
        <a:solidFill>
          <a:schemeClr val="lt2"/>
        </a:solid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24"/>
          <p:cNvGrpSpPr/>
          <p:nvPr/>
        </p:nvGrpSpPr>
        <p:grpSpPr>
          <a:xfrm>
            <a:off x="14" y="28"/>
            <a:ext cx="9143964" cy="5143693"/>
            <a:chOff x="14" y="28"/>
            <a:chExt cx="9143964" cy="5143693"/>
          </a:xfrm>
        </p:grpSpPr>
        <p:sp>
          <p:nvSpPr>
            <p:cNvPr id="279" name="Google Shape;279;p24"/>
            <p:cNvSpPr/>
            <p:nvPr/>
          </p:nvSpPr>
          <p:spPr>
            <a:xfrm rot="10800000" flipH="1">
              <a:off x="14" y="28"/>
              <a:ext cx="4515808" cy="1084247"/>
            </a:xfrm>
            <a:custGeom>
              <a:avLst/>
              <a:gdLst/>
              <a:ahLst/>
              <a:cxnLst/>
              <a:rect l="l" t="t" r="r" b="b"/>
              <a:pathLst>
                <a:path w="90962" h="21851" extrusionOk="0">
                  <a:moveTo>
                    <a:pt x="5445" y="0"/>
                  </a:moveTo>
                  <a:cubicBezTo>
                    <a:pt x="3602" y="0"/>
                    <a:pt x="1757" y="277"/>
                    <a:pt x="0" y="823"/>
                  </a:cubicBezTo>
                  <a:lnTo>
                    <a:pt x="0" y="21850"/>
                  </a:lnTo>
                  <a:lnTo>
                    <a:pt x="90962" y="21850"/>
                  </a:lnTo>
                  <a:cubicBezTo>
                    <a:pt x="86963" y="19197"/>
                    <a:pt x="82171" y="17707"/>
                    <a:pt x="77378" y="17707"/>
                  </a:cubicBezTo>
                  <a:cubicBezTo>
                    <a:pt x="76265" y="17707"/>
                    <a:pt x="75151" y="17787"/>
                    <a:pt x="74048" y="17952"/>
                  </a:cubicBezTo>
                  <a:cubicBezTo>
                    <a:pt x="70750" y="18445"/>
                    <a:pt x="67457" y="19625"/>
                    <a:pt x="64178" y="19625"/>
                  </a:cubicBezTo>
                  <a:cubicBezTo>
                    <a:pt x="63428" y="19625"/>
                    <a:pt x="62679" y="19563"/>
                    <a:pt x="61930" y="19418"/>
                  </a:cubicBezTo>
                  <a:cubicBezTo>
                    <a:pt x="53474" y="17775"/>
                    <a:pt x="49329" y="6395"/>
                    <a:pt x="40765" y="5451"/>
                  </a:cubicBezTo>
                  <a:cubicBezTo>
                    <a:pt x="40382" y="5408"/>
                    <a:pt x="40000" y="5389"/>
                    <a:pt x="39619" y="5389"/>
                  </a:cubicBezTo>
                  <a:cubicBezTo>
                    <a:pt x="35036" y="5389"/>
                    <a:pt x="30572" y="8221"/>
                    <a:pt x="26050" y="8221"/>
                  </a:cubicBezTo>
                  <a:cubicBezTo>
                    <a:pt x="25438" y="8221"/>
                    <a:pt x="24826" y="8170"/>
                    <a:pt x="24212" y="8052"/>
                  </a:cubicBezTo>
                  <a:cubicBezTo>
                    <a:pt x="20344" y="7308"/>
                    <a:pt x="17467" y="4161"/>
                    <a:pt x="14044" y="2212"/>
                  </a:cubicBezTo>
                  <a:cubicBezTo>
                    <a:pt x="11436" y="730"/>
                    <a:pt x="8442" y="0"/>
                    <a:pt x="544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4"/>
            <p:cNvSpPr/>
            <p:nvPr/>
          </p:nvSpPr>
          <p:spPr>
            <a:xfrm rot="10800000" flipH="1">
              <a:off x="7833002" y="425"/>
              <a:ext cx="1310976" cy="1511425"/>
            </a:xfrm>
            <a:custGeom>
              <a:avLst/>
              <a:gdLst/>
              <a:ahLst/>
              <a:cxnLst/>
              <a:rect l="l" t="t" r="r" b="b"/>
              <a:pathLst>
                <a:path w="26407" h="30460" extrusionOk="0">
                  <a:moveTo>
                    <a:pt x="26407" y="1"/>
                  </a:moveTo>
                  <a:cubicBezTo>
                    <a:pt x="23767" y="1490"/>
                    <a:pt x="21680" y="3961"/>
                    <a:pt x="20759" y="6854"/>
                  </a:cubicBezTo>
                  <a:cubicBezTo>
                    <a:pt x="19968" y="9348"/>
                    <a:pt x="20007" y="12034"/>
                    <a:pt x="19584" y="14620"/>
                  </a:cubicBezTo>
                  <a:cubicBezTo>
                    <a:pt x="19170" y="17199"/>
                    <a:pt x="18134" y="19915"/>
                    <a:pt x="15893" y="21281"/>
                  </a:cubicBezTo>
                  <a:cubicBezTo>
                    <a:pt x="13844" y="22532"/>
                    <a:pt x="11266" y="22386"/>
                    <a:pt x="8917" y="22885"/>
                  </a:cubicBezTo>
                  <a:cubicBezTo>
                    <a:pt x="4935" y="23729"/>
                    <a:pt x="1604" y="26745"/>
                    <a:pt x="0" y="30460"/>
                  </a:cubicBezTo>
                  <a:lnTo>
                    <a:pt x="26407" y="30460"/>
                  </a:lnTo>
                  <a:lnTo>
                    <a:pt x="2640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4"/>
            <p:cNvSpPr/>
            <p:nvPr/>
          </p:nvSpPr>
          <p:spPr>
            <a:xfrm rot="10800000">
              <a:off x="7662379" y="3884352"/>
              <a:ext cx="1481311" cy="1259369"/>
            </a:xfrm>
            <a:custGeom>
              <a:avLst/>
              <a:gdLst/>
              <a:ahLst/>
              <a:cxnLst/>
              <a:rect l="l" t="t" r="r" b="b"/>
              <a:pathLst>
                <a:path w="34059" h="28971" extrusionOk="0">
                  <a:moveTo>
                    <a:pt x="1" y="1"/>
                  </a:moveTo>
                  <a:lnTo>
                    <a:pt x="1" y="28971"/>
                  </a:lnTo>
                  <a:cubicBezTo>
                    <a:pt x="2180" y="28195"/>
                    <a:pt x="4114" y="26722"/>
                    <a:pt x="5342" y="24757"/>
                  </a:cubicBezTo>
                  <a:cubicBezTo>
                    <a:pt x="7038" y="22064"/>
                    <a:pt x="7383" y="18772"/>
                    <a:pt x="7967" y="15641"/>
                  </a:cubicBezTo>
                  <a:cubicBezTo>
                    <a:pt x="8550" y="12510"/>
                    <a:pt x="9548" y="9202"/>
                    <a:pt x="12057" y="7237"/>
                  </a:cubicBezTo>
                  <a:cubicBezTo>
                    <a:pt x="14363" y="5440"/>
                    <a:pt x="17468" y="5149"/>
                    <a:pt x="20409" y="5149"/>
                  </a:cubicBezTo>
                  <a:cubicBezTo>
                    <a:pt x="20531" y="5149"/>
                    <a:pt x="20653" y="5149"/>
                    <a:pt x="20775" y="5150"/>
                  </a:cubicBezTo>
                  <a:cubicBezTo>
                    <a:pt x="21510" y="5154"/>
                    <a:pt x="22252" y="5167"/>
                    <a:pt x="22994" y="5167"/>
                  </a:cubicBezTo>
                  <a:cubicBezTo>
                    <a:pt x="25335" y="5167"/>
                    <a:pt x="27675" y="5037"/>
                    <a:pt x="29784" y="4076"/>
                  </a:cubicBezTo>
                  <a:cubicBezTo>
                    <a:pt x="31611" y="3247"/>
                    <a:pt x="33107" y="1766"/>
                    <a:pt x="34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4"/>
            <p:cNvSpPr/>
            <p:nvPr/>
          </p:nvSpPr>
          <p:spPr>
            <a:xfrm rot="10800000">
              <a:off x="22" y="4507459"/>
              <a:ext cx="3235712" cy="635980"/>
            </a:xfrm>
            <a:custGeom>
              <a:avLst/>
              <a:gdLst/>
              <a:ahLst/>
              <a:cxnLst/>
              <a:rect l="l" t="t" r="r" b="b"/>
              <a:pathLst>
                <a:path w="65177" h="12817" extrusionOk="0">
                  <a:moveTo>
                    <a:pt x="0" y="1"/>
                  </a:moveTo>
                  <a:cubicBezTo>
                    <a:pt x="3592" y="2111"/>
                    <a:pt x="7068" y="4444"/>
                    <a:pt x="10668" y="6539"/>
                  </a:cubicBezTo>
                  <a:cubicBezTo>
                    <a:pt x="16193" y="9754"/>
                    <a:pt x="22209" y="12471"/>
                    <a:pt x="28594" y="12786"/>
                  </a:cubicBezTo>
                  <a:cubicBezTo>
                    <a:pt x="29022" y="12807"/>
                    <a:pt x="29448" y="12817"/>
                    <a:pt x="29873" y="12817"/>
                  </a:cubicBezTo>
                  <a:cubicBezTo>
                    <a:pt x="37671" y="12817"/>
                    <a:pt x="45107" y="9387"/>
                    <a:pt x="52384" y="6447"/>
                  </a:cubicBezTo>
                  <a:cubicBezTo>
                    <a:pt x="56482" y="4789"/>
                    <a:pt x="60818" y="3262"/>
                    <a:pt x="65177" y="2556"/>
                  </a:cubicBezTo>
                  <a:lnTo>
                    <a:pt x="651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60" r:id="rId5"/>
    <p:sldLayoutId id="2147483661" r:id="rId6"/>
    <p:sldLayoutId id="2147483669" r:id="rId7"/>
    <p:sldLayoutId id="214748367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52"/>
          <p:cNvSpPr/>
          <p:nvPr/>
        </p:nvSpPr>
        <p:spPr>
          <a:xfrm>
            <a:off x="-798098" y="-864200"/>
            <a:ext cx="4213200" cy="42132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0" name="Google Shape;1440;p52"/>
          <p:cNvCxnSpPr/>
          <p:nvPr/>
        </p:nvCxnSpPr>
        <p:spPr>
          <a:xfrm>
            <a:off x="6602075" y="3440400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41" name="Google Shape;1441;p52"/>
          <p:cNvSpPr/>
          <p:nvPr/>
        </p:nvSpPr>
        <p:spPr>
          <a:xfrm>
            <a:off x="-691702" y="-182462"/>
            <a:ext cx="2166300" cy="21663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52"/>
          <p:cNvGrpSpPr/>
          <p:nvPr/>
        </p:nvGrpSpPr>
        <p:grpSpPr>
          <a:xfrm>
            <a:off x="720673" y="1179132"/>
            <a:ext cx="994546" cy="640094"/>
            <a:chOff x="2454249" y="2445506"/>
            <a:chExt cx="994546" cy="640094"/>
          </a:xfrm>
        </p:grpSpPr>
        <p:sp>
          <p:nvSpPr>
            <p:cNvPr id="1443" name="Google Shape;1443;p52"/>
            <p:cNvSpPr/>
            <p:nvPr/>
          </p:nvSpPr>
          <p:spPr>
            <a:xfrm>
              <a:off x="2647176" y="2459549"/>
              <a:ext cx="212578" cy="208607"/>
            </a:xfrm>
            <a:custGeom>
              <a:avLst/>
              <a:gdLst/>
              <a:ahLst/>
              <a:cxnLst/>
              <a:rect l="l" t="t" r="r" b="b"/>
              <a:pathLst>
                <a:path w="4619" h="4531" extrusionOk="0">
                  <a:moveTo>
                    <a:pt x="4618" y="0"/>
                  </a:moveTo>
                  <a:lnTo>
                    <a:pt x="4618" y="0"/>
                  </a:lnTo>
                  <a:cubicBezTo>
                    <a:pt x="2422" y="653"/>
                    <a:pt x="703" y="2360"/>
                    <a:pt x="0" y="4531"/>
                  </a:cubicBezTo>
                  <a:cubicBezTo>
                    <a:pt x="1870" y="3389"/>
                    <a:pt x="3438" y="1845"/>
                    <a:pt x="4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52"/>
            <p:cNvGrpSpPr/>
            <p:nvPr/>
          </p:nvGrpSpPr>
          <p:grpSpPr>
            <a:xfrm>
              <a:off x="2454249" y="2445506"/>
              <a:ext cx="994546" cy="640094"/>
              <a:chOff x="2454249" y="2445506"/>
              <a:chExt cx="994546" cy="640094"/>
            </a:xfrm>
          </p:grpSpPr>
          <p:sp>
            <p:nvSpPr>
              <p:cNvPr id="1445" name="Google Shape;1445;p52"/>
              <p:cNvSpPr/>
              <p:nvPr/>
            </p:nvSpPr>
            <p:spPr>
              <a:xfrm>
                <a:off x="2454526" y="2445806"/>
                <a:ext cx="993994" cy="639496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13890" extrusionOk="0">
                    <a:moveTo>
                      <a:pt x="10810" y="0"/>
                    </a:moveTo>
                    <a:cubicBezTo>
                      <a:pt x="10264" y="0"/>
                      <a:pt x="9715" y="65"/>
                      <a:pt x="9174" y="198"/>
                    </a:cubicBezTo>
                    <a:cubicBezTo>
                      <a:pt x="8910" y="261"/>
                      <a:pt x="8659" y="336"/>
                      <a:pt x="8408" y="424"/>
                    </a:cubicBezTo>
                    <a:lnTo>
                      <a:pt x="8371" y="436"/>
                    </a:lnTo>
                    <a:cubicBezTo>
                      <a:pt x="8107" y="537"/>
                      <a:pt x="7856" y="650"/>
                      <a:pt x="7605" y="775"/>
                    </a:cubicBezTo>
                    <a:lnTo>
                      <a:pt x="7580" y="800"/>
                    </a:lnTo>
                    <a:cubicBezTo>
                      <a:pt x="7216" y="989"/>
                      <a:pt x="6865" y="1215"/>
                      <a:pt x="6539" y="1466"/>
                    </a:cubicBezTo>
                    <a:lnTo>
                      <a:pt x="6514" y="1478"/>
                    </a:lnTo>
                    <a:cubicBezTo>
                      <a:pt x="6300" y="1654"/>
                      <a:pt x="6099" y="1829"/>
                      <a:pt x="5911" y="2018"/>
                    </a:cubicBezTo>
                    <a:lnTo>
                      <a:pt x="5899" y="2030"/>
                    </a:lnTo>
                    <a:cubicBezTo>
                      <a:pt x="5798" y="2131"/>
                      <a:pt x="5710" y="2218"/>
                      <a:pt x="5623" y="2319"/>
                    </a:cubicBezTo>
                    <a:cubicBezTo>
                      <a:pt x="3228" y="1116"/>
                      <a:pt x="1395" y="394"/>
                      <a:pt x="627" y="394"/>
                    </a:cubicBezTo>
                    <a:cubicBezTo>
                      <a:pt x="441" y="394"/>
                      <a:pt x="318" y="436"/>
                      <a:pt x="264" y="524"/>
                    </a:cubicBezTo>
                    <a:cubicBezTo>
                      <a:pt x="1" y="964"/>
                      <a:pt x="1620" y="2495"/>
                      <a:pt x="4318" y="4465"/>
                    </a:cubicBezTo>
                    <a:cubicBezTo>
                      <a:pt x="4318" y="4458"/>
                      <a:pt x="4321" y="4452"/>
                      <a:pt x="4324" y="4446"/>
                    </a:cubicBezTo>
                    <a:lnTo>
                      <a:pt x="4324" y="4446"/>
                    </a:lnTo>
                    <a:lnTo>
                      <a:pt x="4318" y="4465"/>
                    </a:lnTo>
                    <a:lnTo>
                      <a:pt x="4280" y="4565"/>
                    </a:lnTo>
                    <a:cubicBezTo>
                      <a:pt x="4255" y="4640"/>
                      <a:pt x="4230" y="4716"/>
                      <a:pt x="4205" y="4791"/>
                    </a:cubicBezTo>
                    <a:lnTo>
                      <a:pt x="4167" y="4891"/>
                    </a:lnTo>
                    <a:cubicBezTo>
                      <a:pt x="4142" y="4967"/>
                      <a:pt x="4117" y="5042"/>
                      <a:pt x="4104" y="5130"/>
                    </a:cubicBezTo>
                    <a:cubicBezTo>
                      <a:pt x="4092" y="5155"/>
                      <a:pt x="4079" y="5180"/>
                      <a:pt x="4079" y="5205"/>
                    </a:cubicBezTo>
                    <a:cubicBezTo>
                      <a:pt x="4054" y="5318"/>
                      <a:pt x="4029" y="5418"/>
                      <a:pt x="4004" y="5531"/>
                    </a:cubicBezTo>
                    <a:cubicBezTo>
                      <a:pt x="4004" y="5544"/>
                      <a:pt x="4004" y="5556"/>
                      <a:pt x="4004" y="5556"/>
                    </a:cubicBezTo>
                    <a:cubicBezTo>
                      <a:pt x="3979" y="5657"/>
                      <a:pt x="3966" y="5757"/>
                      <a:pt x="3941" y="5858"/>
                    </a:cubicBezTo>
                    <a:cubicBezTo>
                      <a:pt x="3941" y="5895"/>
                      <a:pt x="3941" y="5933"/>
                      <a:pt x="3929" y="5971"/>
                    </a:cubicBezTo>
                    <a:cubicBezTo>
                      <a:pt x="3916" y="6046"/>
                      <a:pt x="3916" y="6121"/>
                      <a:pt x="3903" y="6196"/>
                    </a:cubicBezTo>
                    <a:cubicBezTo>
                      <a:pt x="3903" y="6234"/>
                      <a:pt x="3891" y="6272"/>
                      <a:pt x="3891" y="6309"/>
                    </a:cubicBezTo>
                    <a:cubicBezTo>
                      <a:pt x="3891" y="6385"/>
                      <a:pt x="3878" y="6460"/>
                      <a:pt x="3878" y="6535"/>
                    </a:cubicBezTo>
                    <a:lnTo>
                      <a:pt x="3878" y="6661"/>
                    </a:lnTo>
                    <a:lnTo>
                      <a:pt x="3878" y="6887"/>
                    </a:lnTo>
                    <a:lnTo>
                      <a:pt x="3878" y="7000"/>
                    </a:lnTo>
                    <a:cubicBezTo>
                      <a:pt x="3878" y="7112"/>
                      <a:pt x="3878" y="7225"/>
                      <a:pt x="3891" y="7338"/>
                    </a:cubicBezTo>
                    <a:cubicBezTo>
                      <a:pt x="3891" y="7451"/>
                      <a:pt x="3903" y="7527"/>
                      <a:pt x="3903" y="7627"/>
                    </a:cubicBezTo>
                    <a:cubicBezTo>
                      <a:pt x="3941" y="7953"/>
                      <a:pt x="3991" y="8267"/>
                      <a:pt x="4067" y="8581"/>
                    </a:cubicBezTo>
                    <a:cubicBezTo>
                      <a:pt x="4117" y="8807"/>
                      <a:pt x="4180" y="9020"/>
                      <a:pt x="4255" y="9233"/>
                    </a:cubicBezTo>
                    <a:cubicBezTo>
                      <a:pt x="4318" y="9409"/>
                      <a:pt x="4393" y="9597"/>
                      <a:pt x="4468" y="9773"/>
                    </a:cubicBezTo>
                    <a:cubicBezTo>
                      <a:pt x="5183" y="11367"/>
                      <a:pt x="6463" y="12634"/>
                      <a:pt x="8070" y="13324"/>
                    </a:cubicBezTo>
                    <a:lnTo>
                      <a:pt x="8095" y="13337"/>
                    </a:lnTo>
                    <a:cubicBezTo>
                      <a:pt x="8195" y="13374"/>
                      <a:pt x="8283" y="13412"/>
                      <a:pt x="8371" y="13450"/>
                    </a:cubicBezTo>
                    <a:lnTo>
                      <a:pt x="8421" y="13462"/>
                    </a:lnTo>
                    <a:cubicBezTo>
                      <a:pt x="8509" y="13500"/>
                      <a:pt x="8609" y="13537"/>
                      <a:pt x="8710" y="13563"/>
                    </a:cubicBezTo>
                    <a:lnTo>
                      <a:pt x="8735" y="13563"/>
                    </a:lnTo>
                    <a:cubicBezTo>
                      <a:pt x="9287" y="13738"/>
                      <a:pt x="9852" y="13839"/>
                      <a:pt x="10429" y="13876"/>
                    </a:cubicBezTo>
                    <a:cubicBezTo>
                      <a:pt x="10549" y="13886"/>
                      <a:pt x="10668" y="13890"/>
                      <a:pt x="10788" y="13890"/>
                    </a:cubicBezTo>
                    <a:cubicBezTo>
                      <a:pt x="10982" y="13890"/>
                      <a:pt x="11176" y="13879"/>
                      <a:pt x="11370" y="13864"/>
                    </a:cubicBezTo>
                    <a:lnTo>
                      <a:pt x="11445" y="13864"/>
                    </a:lnTo>
                    <a:lnTo>
                      <a:pt x="11608" y="13851"/>
                    </a:lnTo>
                    <a:lnTo>
                      <a:pt x="11734" y="13839"/>
                    </a:lnTo>
                    <a:lnTo>
                      <a:pt x="11872" y="13801"/>
                    </a:lnTo>
                    <a:lnTo>
                      <a:pt x="12035" y="13776"/>
                    </a:lnTo>
                    <a:lnTo>
                      <a:pt x="12148" y="13751"/>
                    </a:lnTo>
                    <a:cubicBezTo>
                      <a:pt x="12236" y="13738"/>
                      <a:pt x="12336" y="13713"/>
                      <a:pt x="12424" y="13688"/>
                    </a:cubicBezTo>
                    <a:cubicBezTo>
                      <a:pt x="12524" y="13663"/>
                      <a:pt x="12612" y="13650"/>
                      <a:pt x="12700" y="13625"/>
                    </a:cubicBezTo>
                    <a:lnTo>
                      <a:pt x="12826" y="13588"/>
                    </a:lnTo>
                    <a:lnTo>
                      <a:pt x="12926" y="13550"/>
                    </a:lnTo>
                    <a:lnTo>
                      <a:pt x="12964" y="13537"/>
                    </a:lnTo>
                    <a:cubicBezTo>
                      <a:pt x="13064" y="13500"/>
                      <a:pt x="13152" y="13475"/>
                      <a:pt x="13252" y="13437"/>
                    </a:cubicBezTo>
                    <a:lnTo>
                      <a:pt x="13315" y="13412"/>
                    </a:lnTo>
                    <a:cubicBezTo>
                      <a:pt x="13428" y="13374"/>
                      <a:pt x="13553" y="13312"/>
                      <a:pt x="13679" y="13261"/>
                    </a:cubicBezTo>
                    <a:lnTo>
                      <a:pt x="13767" y="13211"/>
                    </a:lnTo>
                    <a:cubicBezTo>
                      <a:pt x="13855" y="13174"/>
                      <a:pt x="13955" y="13123"/>
                      <a:pt x="14055" y="13073"/>
                    </a:cubicBezTo>
                    <a:lnTo>
                      <a:pt x="14131" y="13036"/>
                    </a:lnTo>
                    <a:cubicBezTo>
                      <a:pt x="14244" y="12973"/>
                      <a:pt x="14357" y="12910"/>
                      <a:pt x="14457" y="12835"/>
                    </a:cubicBezTo>
                    <a:lnTo>
                      <a:pt x="14520" y="12797"/>
                    </a:lnTo>
                    <a:lnTo>
                      <a:pt x="14608" y="12747"/>
                    </a:lnTo>
                    <a:cubicBezTo>
                      <a:pt x="14670" y="12697"/>
                      <a:pt x="14733" y="12659"/>
                      <a:pt x="14796" y="12609"/>
                    </a:cubicBezTo>
                    <a:cubicBezTo>
                      <a:pt x="14821" y="12596"/>
                      <a:pt x="14846" y="12584"/>
                      <a:pt x="14871" y="12559"/>
                    </a:cubicBezTo>
                    <a:lnTo>
                      <a:pt x="14997" y="12471"/>
                    </a:lnTo>
                    <a:cubicBezTo>
                      <a:pt x="15059" y="12421"/>
                      <a:pt x="15110" y="12383"/>
                      <a:pt x="15172" y="12333"/>
                    </a:cubicBezTo>
                    <a:lnTo>
                      <a:pt x="15197" y="12308"/>
                    </a:lnTo>
                    <a:cubicBezTo>
                      <a:pt x="15298" y="12232"/>
                      <a:pt x="15386" y="12145"/>
                      <a:pt x="15473" y="12069"/>
                    </a:cubicBezTo>
                    <a:lnTo>
                      <a:pt x="15536" y="12019"/>
                    </a:lnTo>
                    <a:cubicBezTo>
                      <a:pt x="15586" y="11969"/>
                      <a:pt x="15637" y="11919"/>
                      <a:pt x="15674" y="11868"/>
                    </a:cubicBezTo>
                    <a:lnTo>
                      <a:pt x="15724" y="11831"/>
                    </a:lnTo>
                    <a:cubicBezTo>
                      <a:pt x="15812" y="11743"/>
                      <a:pt x="15888" y="11655"/>
                      <a:pt x="15975" y="11567"/>
                    </a:cubicBezTo>
                    <a:cubicBezTo>
                      <a:pt x="18370" y="12770"/>
                      <a:pt x="20203" y="13492"/>
                      <a:pt x="20964" y="13492"/>
                    </a:cubicBezTo>
                    <a:cubicBezTo>
                      <a:pt x="21149" y="13492"/>
                      <a:pt x="21270" y="13450"/>
                      <a:pt x="21321" y="13362"/>
                    </a:cubicBezTo>
                    <a:cubicBezTo>
                      <a:pt x="21597" y="12923"/>
                      <a:pt x="19979" y="11392"/>
                      <a:pt x="17281" y="9434"/>
                    </a:cubicBezTo>
                    <a:cubicBezTo>
                      <a:pt x="17306" y="9359"/>
                      <a:pt x="17343" y="9283"/>
                      <a:pt x="17368" y="9208"/>
                    </a:cubicBezTo>
                    <a:cubicBezTo>
                      <a:pt x="17657" y="8355"/>
                      <a:pt x="17782" y="7464"/>
                      <a:pt x="17732" y="6560"/>
                    </a:cubicBezTo>
                    <a:cubicBezTo>
                      <a:pt x="17720" y="6372"/>
                      <a:pt x="17707" y="6171"/>
                      <a:pt x="17682" y="5983"/>
                    </a:cubicBezTo>
                    <a:cubicBezTo>
                      <a:pt x="17644" y="5757"/>
                      <a:pt x="17607" y="5544"/>
                      <a:pt x="17557" y="5318"/>
                    </a:cubicBezTo>
                    <a:cubicBezTo>
                      <a:pt x="17469" y="5004"/>
                      <a:pt x="17381" y="4691"/>
                      <a:pt x="17255" y="4402"/>
                    </a:cubicBezTo>
                    <a:cubicBezTo>
                      <a:pt x="17255" y="4389"/>
                      <a:pt x="17243" y="4377"/>
                      <a:pt x="17243" y="4364"/>
                    </a:cubicBezTo>
                    <a:cubicBezTo>
                      <a:pt x="17230" y="4327"/>
                      <a:pt x="17205" y="4276"/>
                      <a:pt x="17193" y="4239"/>
                    </a:cubicBezTo>
                    <a:cubicBezTo>
                      <a:pt x="17180" y="4201"/>
                      <a:pt x="17168" y="4164"/>
                      <a:pt x="17142" y="4126"/>
                    </a:cubicBezTo>
                    <a:cubicBezTo>
                      <a:pt x="16753" y="3247"/>
                      <a:pt x="16176" y="2457"/>
                      <a:pt x="15461" y="1804"/>
                    </a:cubicBezTo>
                    <a:lnTo>
                      <a:pt x="15448" y="1792"/>
                    </a:lnTo>
                    <a:cubicBezTo>
                      <a:pt x="15323" y="1679"/>
                      <a:pt x="15197" y="1566"/>
                      <a:pt x="15059" y="1466"/>
                    </a:cubicBezTo>
                    <a:cubicBezTo>
                      <a:pt x="13831" y="505"/>
                      <a:pt x="12332" y="0"/>
                      <a:pt x="10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52"/>
              <p:cNvSpPr/>
              <p:nvPr/>
            </p:nvSpPr>
            <p:spPr>
              <a:xfrm>
                <a:off x="2624072" y="2445506"/>
                <a:ext cx="655544" cy="639634"/>
              </a:xfrm>
              <a:custGeom>
                <a:avLst/>
                <a:gdLst/>
                <a:ahLst/>
                <a:cxnLst/>
                <a:rect l="l" t="t" r="r" b="b"/>
                <a:pathLst>
                  <a:path w="14244" h="13893" extrusionOk="0">
                    <a:moveTo>
                      <a:pt x="7110" y="1"/>
                    </a:moveTo>
                    <a:cubicBezTo>
                      <a:pt x="6572" y="1"/>
                      <a:pt x="6027" y="63"/>
                      <a:pt x="5484" y="193"/>
                    </a:cubicBezTo>
                    <a:cubicBezTo>
                      <a:pt x="2221" y="983"/>
                      <a:pt x="0" y="3995"/>
                      <a:pt x="188" y="7333"/>
                    </a:cubicBezTo>
                    <a:cubicBezTo>
                      <a:pt x="188" y="7433"/>
                      <a:pt x="201" y="7534"/>
                      <a:pt x="213" y="7634"/>
                    </a:cubicBezTo>
                    <a:cubicBezTo>
                      <a:pt x="239" y="7948"/>
                      <a:pt x="289" y="8274"/>
                      <a:pt x="364" y="8588"/>
                    </a:cubicBezTo>
                    <a:cubicBezTo>
                      <a:pt x="414" y="8801"/>
                      <a:pt x="477" y="9014"/>
                      <a:pt x="552" y="9228"/>
                    </a:cubicBezTo>
                    <a:cubicBezTo>
                      <a:pt x="615" y="9416"/>
                      <a:pt x="690" y="9592"/>
                      <a:pt x="766" y="9767"/>
                    </a:cubicBezTo>
                    <a:cubicBezTo>
                      <a:pt x="1903" y="12325"/>
                      <a:pt x="4413" y="13892"/>
                      <a:pt x="7103" y="13892"/>
                    </a:cubicBezTo>
                    <a:cubicBezTo>
                      <a:pt x="7647" y="13892"/>
                      <a:pt x="8198" y="13828"/>
                      <a:pt x="8747" y="13695"/>
                    </a:cubicBezTo>
                    <a:cubicBezTo>
                      <a:pt x="12009" y="12917"/>
                      <a:pt x="14243" y="9905"/>
                      <a:pt x="14055" y="6555"/>
                    </a:cubicBezTo>
                    <a:cubicBezTo>
                      <a:pt x="14042" y="6367"/>
                      <a:pt x="14017" y="6178"/>
                      <a:pt x="13992" y="5978"/>
                    </a:cubicBezTo>
                    <a:cubicBezTo>
                      <a:pt x="13967" y="5764"/>
                      <a:pt x="13917" y="5538"/>
                      <a:pt x="13867" y="5312"/>
                    </a:cubicBezTo>
                    <a:cubicBezTo>
                      <a:pt x="13791" y="4999"/>
                      <a:pt x="13691" y="4698"/>
                      <a:pt x="13578" y="4396"/>
                    </a:cubicBezTo>
                    <a:cubicBezTo>
                      <a:pt x="13540" y="4309"/>
                      <a:pt x="13503" y="4221"/>
                      <a:pt x="13465" y="4120"/>
                    </a:cubicBezTo>
                    <a:cubicBezTo>
                      <a:pt x="12325" y="1568"/>
                      <a:pt x="9807" y="1"/>
                      <a:pt x="7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52"/>
              <p:cNvSpPr/>
              <p:nvPr/>
            </p:nvSpPr>
            <p:spPr>
              <a:xfrm>
                <a:off x="2765546" y="2489613"/>
                <a:ext cx="382355" cy="595113"/>
              </a:xfrm>
              <a:custGeom>
                <a:avLst/>
                <a:gdLst/>
                <a:ahLst/>
                <a:cxnLst/>
                <a:rect l="l" t="t" r="r" b="b"/>
                <a:pathLst>
                  <a:path w="8308" h="12926" extrusionOk="0">
                    <a:moveTo>
                      <a:pt x="7542" y="0"/>
                    </a:moveTo>
                    <a:cubicBezTo>
                      <a:pt x="6087" y="25"/>
                      <a:pt x="4681" y="477"/>
                      <a:pt x="3502" y="1318"/>
                    </a:cubicBezTo>
                    <a:cubicBezTo>
                      <a:pt x="1707" y="2598"/>
                      <a:pt x="553" y="4693"/>
                      <a:pt x="239" y="6889"/>
                    </a:cubicBezTo>
                    <a:cubicBezTo>
                      <a:pt x="1" y="8709"/>
                      <a:pt x="264" y="10554"/>
                      <a:pt x="992" y="12235"/>
                    </a:cubicBezTo>
                    <a:cubicBezTo>
                      <a:pt x="1820" y="12637"/>
                      <a:pt x="2724" y="12875"/>
                      <a:pt x="3652" y="12925"/>
                    </a:cubicBezTo>
                    <a:cubicBezTo>
                      <a:pt x="2523" y="11520"/>
                      <a:pt x="1544" y="9951"/>
                      <a:pt x="1268" y="8169"/>
                    </a:cubicBezTo>
                    <a:cubicBezTo>
                      <a:pt x="967" y="6011"/>
                      <a:pt x="1707" y="3852"/>
                      <a:pt x="3263" y="2347"/>
                    </a:cubicBezTo>
                    <a:cubicBezTo>
                      <a:pt x="4518" y="1162"/>
                      <a:pt x="6170" y="514"/>
                      <a:pt x="7892" y="514"/>
                    </a:cubicBezTo>
                    <a:cubicBezTo>
                      <a:pt x="8030" y="514"/>
                      <a:pt x="8169" y="519"/>
                      <a:pt x="8308" y="527"/>
                    </a:cubicBezTo>
                    <a:cubicBezTo>
                      <a:pt x="8057" y="326"/>
                      <a:pt x="7806" y="163"/>
                      <a:pt x="7542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52"/>
              <p:cNvSpPr/>
              <p:nvPr/>
            </p:nvSpPr>
            <p:spPr>
              <a:xfrm>
                <a:off x="2795506" y="2512541"/>
                <a:ext cx="387648" cy="572738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2440" extrusionOk="0">
                    <a:moveTo>
                      <a:pt x="7194" y="1"/>
                    </a:moveTo>
                    <a:cubicBezTo>
                      <a:pt x="3158" y="1"/>
                      <a:pt x="0" y="3609"/>
                      <a:pt x="617" y="7671"/>
                    </a:cubicBezTo>
                    <a:cubicBezTo>
                      <a:pt x="893" y="9441"/>
                      <a:pt x="1859" y="11022"/>
                      <a:pt x="3001" y="12427"/>
                    </a:cubicBezTo>
                    <a:cubicBezTo>
                      <a:pt x="3142" y="12435"/>
                      <a:pt x="3284" y="12439"/>
                      <a:pt x="3426" y="12439"/>
                    </a:cubicBezTo>
                    <a:cubicBezTo>
                      <a:pt x="3965" y="12439"/>
                      <a:pt x="4505" y="12381"/>
                      <a:pt x="5022" y="12252"/>
                    </a:cubicBezTo>
                    <a:cubicBezTo>
                      <a:pt x="5210" y="12201"/>
                      <a:pt x="5386" y="12151"/>
                      <a:pt x="5561" y="12088"/>
                    </a:cubicBezTo>
                    <a:cubicBezTo>
                      <a:pt x="4620" y="11386"/>
                      <a:pt x="3779" y="10558"/>
                      <a:pt x="3077" y="9616"/>
                    </a:cubicBezTo>
                    <a:cubicBezTo>
                      <a:pt x="1947" y="8048"/>
                      <a:pt x="1382" y="5940"/>
                      <a:pt x="2123" y="4158"/>
                    </a:cubicBezTo>
                    <a:cubicBezTo>
                      <a:pt x="2625" y="2928"/>
                      <a:pt x="3704" y="1987"/>
                      <a:pt x="4921" y="1435"/>
                    </a:cubicBezTo>
                    <a:cubicBezTo>
                      <a:pt x="6013" y="945"/>
                      <a:pt x="7218" y="757"/>
                      <a:pt x="8422" y="707"/>
                    </a:cubicBezTo>
                    <a:cubicBezTo>
                      <a:pt x="8184" y="456"/>
                      <a:pt x="7920" y="230"/>
                      <a:pt x="7657" y="17"/>
                    </a:cubicBezTo>
                    <a:cubicBezTo>
                      <a:pt x="7502" y="6"/>
                      <a:pt x="7347" y="1"/>
                      <a:pt x="7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52"/>
              <p:cNvSpPr/>
              <p:nvPr/>
            </p:nvSpPr>
            <p:spPr>
              <a:xfrm>
                <a:off x="3011582" y="2620735"/>
                <a:ext cx="236832" cy="412564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961" extrusionOk="0">
                    <a:moveTo>
                      <a:pt x="4882" y="1"/>
                    </a:moveTo>
                    <a:cubicBezTo>
                      <a:pt x="4229" y="176"/>
                      <a:pt x="3577" y="427"/>
                      <a:pt x="2962" y="728"/>
                    </a:cubicBezTo>
                    <a:cubicBezTo>
                      <a:pt x="1883" y="1268"/>
                      <a:pt x="904" y="2121"/>
                      <a:pt x="440" y="3251"/>
                    </a:cubicBezTo>
                    <a:cubicBezTo>
                      <a:pt x="0" y="4380"/>
                      <a:pt x="51" y="5635"/>
                      <a:pt x="578" y="6739"/>
                    </a:cubicBezTo>
                    <a:cubicBezTo>
                      <a:pt x="1017" y="7630"/>
                      <a:pt x="1682" y="8396"/>
                      <a:pt x="2510" y="8960"/>
                    </a:cubicBezTo>
                    <a:cubicBezTo>
                      <a:pt x="3037" y="8609"/>
                      <a:pt x="3514" y="8182"/>
                      <a:pt x="3928" y="7718"/>
                    </a:cubicBezTo>
                    <a:cubicBezTo>
                      <a:pt x="3062" y="7254"/>
                      <a:pt x="2222" y="6739"/>
                      <a:pt x="1607" y="5986"/>
                    </a:cubicBezTo>
                    <a:cubicBezTo>
                      <a:pt x="916" y="5133"/>
                      <a:pt x="603" y="3903"/>
                      <a:pt x="1092" y="2924"/>
                    </a:cubicBezTo>
                    <a:cubicBezTo>
                      <a:pt x="1418" y="2272"/>
                      <a:pt x="2046" y="1820"/>
                      <a:pt x="2686" y="1481"/>
                    </a:cubicBezTo>
                    <a:cubicBezTo>
                      <a:pt x="3451" y="1067"/>
                      <a:pt x="4280" y="754"/>
                      <a:pt x="5145" y="565"/>
                    </a:cubicBezTo>
                    <a:cubicBezTo>
                      <a:pt x="5108" y="477"/>
                      <a:pt x="5083" y="402"/>
                      <a:pt x="5045" y="327"/>
                    </a:cubicBezTo>
                    <a:cubicBezTo>
                      <a:pt x="4995" y="214"/>
                      <a:pt x="4945" y="10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52"/>
              <p:cNvSpPr/>
              <p:nvPr/>
            </p:nvSpPr>
            <p:spPr>
              <a:xfrm>
                <a:off x="2627524" y="2544492"/>
                <a:ext cx="626642" cy="541108"/>
              </a:xfrm>
              <a:custGeom>
                <a:avLst/>
                <a:gdLst/>
                <a:ahLst/>
                <a:cxnLst/>
                <a:rect l="l" t="t" r="r" b="b"/>
                <a:pathLst>
                  <a:path w="13616" h="11753" extrusionOk="0">
                    <a:moveTo>
                      <a:pt x="2033" y="0"/>
                    </a:moveTo>
                    <a:lnTo>
                      <a:pt x="2033" y="0"/>
                    </a:lnTo>
                    <a:cubicBezTo>
                      <a:pt x="703" y="1393"/>
                      <a:pt x="0" y="3275"/>
                      <a:pt x="113" y="5195"/>
                    </a:cubicBezTo>
                    <a:cubicBezTo>
                      <a:pt x="113" y="5296"/>
                      <a:pt x="126" y="5396"/>
                      <a:pt x="138" y="5497"/>
                    </a:cubicBezTo>
                    <a:cubicBezTo>
                      <a:pt x="164" y="5810"/>
                      <a:pt x="214" y="6124"/>
                      <a:pt x="289" y="6438"/>
                    </a:cubicBezTo>
                    <a:cubicBezTo>
                      <a:pt x="339" y="6664"/>
                      <a:pt x="415" y="6877"/>
                      <a:pt x="490" y="7090"/>
                    </a:cubicBezTo>
                    <a:cubicBezTo>
                      <a:pt x="553" y="7278"/>
                      <a:pt x="615" y="7454"/>
                      <a:pt x="703" y="7630"/>
                    </a:cubicBezTo>
                    <a:cubicBezTo>
                      <a:pt x="1816" y="10146"/>
                      <a:pt x="4305" y="11753"/>
                      <a:pt x="7035" y="11753"/>
                    </a:cubicBezTo>
                    <a:cubicBezTo>
                      <a:pt x="7137" y="11753"/>
                      <a:pt x="7239" y="11750"/>
                      <a:pt x="7341" y="11746"/>
                    </a:cubicBezTo>
                    <a:cubicBezTo>
                      <a:pt x="10203" y="11620"/>
                      <a:pt x="12687" y="9763"/>
                      <a:pt x="13616" y="7065"/>
                    </a:cubicBezTo>
                    <a:lnTo>
                      <a:pt x="13616" y="7065"/>
                    </a:lnTo>
                    <a:cubicBezTo>
                      <a:pt x="12222" y="8515"/>
                      <a:pt x="10414" y="9200"/>
                      <a:pt x="8624" y="9200"/>
                    </a:cubicBezTo>
                    <a:cubicBezTo>
                      <a:pt x="6013" y="9200"/>
                      <a:pt x="3443" y="7742"/>
                      <a:pt x="2259" y="5070"/>
                    </a:cubicBezTo>
                    <a:cubicBezTo>
                      <a:pt x="2184" y="4894"/>
                      <a:pt x="2096" y="4719"/>
                      <a:pt x="2046" y="4530"/>
                    </a:cubicBezTo>
                    <a:cubicBezTo>
                      <a:pt x="1983" y="4342"/>
                      <a:pt x="1908" y="4104"/>
                      <a:pt x="1845" y="3878"/>
                    </a:cubicBezTo>
                    <a:cubicBezTo>
                      <a:pt x="1782" y="3577"/>
                      <a:pt x="1720" y="3263"/>
                      <a:pt x="1694" y="2937"/>
                    </a:cubicBezTo>
                    <a:cubicBezTo>
                      <a:pt x="1682" y="2836"/>
                      <a:pt x="1682" y="2748"/>
                      <a:pt x="1669" y="2648"/>
                    </a:cubicBezTo>
                    <a:cubicBezTo>
                      <a:pt x="1619" y="1744"/>
                      <a:pt x="1745" y="853"/>
                      <a:pt x="2033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52"/>
              <p:cNvSpPr/>
              <p:nvPr/>
            </p:nvSpPr>
            <p:spPr>
              <a:xfrm>
                <a:off x="2454249" y="2463968"/>
                <a:ext cx="994546" cy="603400"/>
              </a:xfrm>
              <a:custGeom>
                <a:avLst/>
                <a:gdLst/>
                <a:ahLst/>
                <a:cxnLst/>
                <a:rect l="l" t="t" r="r" b="b"/>
                <a:pathLst>
                  <a:path w="21610" h="13106" extrusionOk="0">
                    <a:moveTo>
                      <a:pt x="638" y="0"/>
                    </a:moveTo>
                    <a:cubicBezTo>
                      <a:pt x="453" y="0"/>
                      <a:pt x="331" y="42"/>
                      <a:pt x="277" y="130"/>
                    </a:cubicBezTo>
                    <a:cubicBezTo>
                      <a:pt x="1" y="570"/>
                      <a:pt x="1632" y="2101"/>
                      <a:pt x="4330" y="4058"/>
                    </a:cubicBezTo>
                    <a:cubicBezTo>
                      <a:pt x="4368" y="3970"/>
                      <a:pt x="4405" y="3882"/>
                      <a:pt x="4443" y="3795"/>
                    </a:cubicBezTo>
                    <a:cubicBezTo>
                      <a:pt x="3100" y="2728"/>
                      <a:pt x="2360" y="1937"/>
                      <a:pt x="2536" y="1661"/>
                    </a:cubicBezTo>
                    <a:cubicBezTo>
                      <a:pt x="2576" y="1592"/>
                      <a:pt x="2671" y="1560"/>
                      <a:pt x="2814" y="1560"/>
                    </a:cubicBezTo>
                    <a:cubicBezTo>
                      <a:pt x="3244" y="1560"/>
                      <a:pt x="4112" y="1858"/>
                      <a:pt x="5271" y="2377"/>
                    </a:cubicBezTo>
                    <a:cubicBezTo>
                      <a:pt x="7354" y="3355"/>
                      <a:pt x="9387" y="4447"/>
                      <a:pt x="11345" y="5664"/>
                    </a:cubicBezTo>
                    <a:cubicBezTo>
                      <a:pt x="13328" y="6857"/>
                      <a:pt x="15235" y="8162"/>
                      <a:pt x="17067" y="9580"/>
                    </a:cubicBezTo>
                    <a:cubicBezTo>
                      <a:pt x="18385" y="10634"/>
                      <a:pt x="19113" y="11412"/>
                      <a:pt x="18950" y="11675"/>
                    </a:cubicBezTo>
                    <a:cubicBezTo>
                      <a:pt x="18906" y="11744"/>
                      <a:pt x="18809" y="11777"/>
                      <a:pt x="18663" y="11777"/>
                    </a:cubicBezTo>
                    <a:cubicBezTo>
                      <a:pt x="18224" y="11777"/>
                      <a:pt x="17346" y="11476"/>
                      <a:pt x="16176" y="10947"/>
                    </a:cubicBezTo>
                    <a:cubicBezTo>
                      <a:pt x="16113" y="11035"/>
                      <a:pt x="16051" y="11111"/>
                      <a:pt x="15988" y="11173"/>
                    </a:cubicBezTo>
                    <a:cubicBezTo>
                      <a:pt x="18389" y="12389"/>
                      <a:pt x="20226" y="13106"/>
                      <a:pt x="20983" y="13106"/>
                    </a:cubicBezTo>
                    <a:cubicBezTo>
                      <a:pt x="21164" y="13106"/>
                      <a:pt x="21283" y="13065"/>
                      <a:pt x="21334" y="12980"/>
                    </a:cubicBezTo>
                    <a:cubicBezTo>
                      <a:pt x="21610" y="12529"/>
                      <a:pt x="19979" y="10998"/>
                      <a:pt x="17293" y="9040"/>
                    </a:cubicBezTo>
                    <a:cubicBezTo>
                      <a:pt x="15712" y="7886"/>
                      <a:pt x="13754" y="6580"/>
                      <a:pt x="11596" y="5275"/>
                    </a:cubicBezTo>
                    <a:cubicBezTo>
                      <a:pt x="9437" y="3970"/>
                      <a:pt x="7379" y="2816"/>
                      <a:pt x="5635" y="1925"/>
                    </a:cubicBezTo>
                    <a:cubicBezTo>
                      <a:pt x="3230" y="722"/>
                      <a:pt x="1403" y="0"/>
                      <a:pt x="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2" name="Google Shape;1452;p52"/>
          <p:cNvGrpSpPr/>
          <p:nvPr/>
        </p:nvGrpSpPr>
        <p:grpSpPr>
          <a:xfrm>
            <a:off x="1310407" y="2319139"/>
            <a:ext cx="457197" cy="505226"/>
            <a:chOff x="645807" y="4218801"/>
            <a:chExt cx="457197" cy="505226"/>
          </a:xfrm>
        </p:grpSpPr>
        <p:sp>
          <p:nvSpPr>
            <p:cNvPr id="1453" name="Google Shape;1453;p52"/>
            <p:cNvSpPr/>
            <p:nvPr/>
          </p:nvSpPr>
          <p:spPr>
            <a:xfrm rot="-5400000">
              <a:off x="640457" y="4226309"/>
              <a:ext cx="467897" cy="456468"/>
            </a:xfrm>
            <a:custGeom>
              <a:avLst/>
              <a:gdLst/>
              <a:ahLst/>
              <a:cxnLst/>
              <a:rect l="l" t="t" r="r" b="b"/>
              <a:pathLst>
                <a:path w="10065" h="10024" extrusionOk="0">
                  <a:moveTo>
                    <a:pt x="5008" y="1"/>
                  </a:moveTo>
                  <a:cubicBezTo>
                    <a:pt x="4430" y="1"/>
                    <a:pt x="3866" y="88"/>
                    <a:pt x="3326" y="277"/>
                  </a:cubicBezTo>
                  <a:cubicBezTo>
                    <a:pt x="2824" y="452"/>
                    <a:pt x="2347" y="716"/>
                    <a:pt x="1933" y="1042"/>
                  </a:cubicBezTo>
                  <a:cubicBezTo>
                    <a:pt x="1858" y="1092"/>
                    <a:pt x="1795" y="1155"/>
                    <a:pt x="1732" y="1205"/>
                  </a:cubicBezTo>
                  <a:cubicBezTo>
                    <a:pt x="753" y="2046"/>
                    <a:pt x="139" y="3226"/>
                    <a:pt x="13" y="4506"/>
                  </a:cubicBezTo>
                  <a:lnTo>
                    <a:pt x="13" y="4556"/>
                  </a:lnTo>
                  <a:cubicBezTo>
                    <a:pt x="1" y="4631"/>
                    <a:pt x="1" y="4694"/>
                    <a:pt x="1" y="4769"/>
                  </a:cubicBezTo>
                  <a:lnTo>
                    <a:pt x="1" y="5008"/>
                  </a:lnTo>
                  <a:cubicBezTo>
                    <a:pt x="1" y="5095"/>
                    <a:pt x="1" y="5196"/>
                    <a:pt x="1" y="5284"/>
                  </a:cubicBezTo>
                  <a:cubicBezTo>
                    <a:pt x="1" y="5296"/>
                    <a:pt x="1" y="5296"/>
                    <a:pt x="1" y="5309"/>
                  </a:cubicBezTo>
                  <a:lnTo>
                    <a:pt x="1" y="5397"/>
                  </a:lnTo>
                  <a:cubicBezTo>
                    <a:pt x="1" y="5434"/>
                    <a:pt x="13" y="5497"/>
                    <a:pt x="13" y="5560"/>
                  </a:cubicBezTo>
                  <a:lnTo>
                    <a:pt x="13" y="5622"/>
                  </a:lnTo>
                  <a:cubicBezTo>
                    <a:pt x="13" y="5648"/>
                    <a:pt x="26" y="5685"/>
                    <a:pt x="26" y="5710"/>
                  </a:cubicBezTo>
                  <a:cubicBezTo>
                    <a:pt x="38" y="5798"/>
                    <a:pt x="51" y="5886"/>
                    <a:pt x="76" y="5961"/>
                  </a:cubicBezTo>
                  <a:cubicBezTo>
                    <a:pt x="76" y="5986"/>
                    <a:pt x="76" y="5999"/>
                    <a:pt x="76" y="6011"/>
                  </a:cubicBezTo>
                  <a:cubicBezTo>
                    <a:pt x="101" y="6099"/>
                    <a:pt x="126" y="6200"/>
                    <a:pt x="151" y="6300"/>
                  </a:cubicBezTo>
                  <a:cubicBezTo>
                    <a:pt x="151" y="6325"/>
                    <a:pt x="164" y="6350"/>
                    <a:pt x="164" y="6375"/>
                  </a:cubicBezTo>
                  <a:cubicBezTo>
                    <a:pt x="189" y="6438"/>
                    <a:pt x="214" y="6513"/>
                    <a:pt x="226" y="6576"/>
                  </a:cubicBezTo>
                  <a:lnTo>
                    <a:pt x="264" y="6664"/>
                  </a:lnTo>
                  <a:cubicBezTo>
                    <a:pt x="289" y="6739"/>
                    <a:pt x="314" y="6815"/>
                    <a:pt x="339" y="6890"/>
                  </a:cubicBezTo>
                  <a:cubicBezTo>
                    <a:pt x="352" y="6902"/>
                    <a:pt x="352" y="6928"/>
                    <a:pt x="364" y="6940"/>
                  </a:cubicBezTo>
                  <a:cubicBezTo>
                    <a:pt x="402" y="7028"/>
                    <a:pt x="440" y="7116"/>
                    <a:pt x="490" y="7204"/>
                  </a:cubicBezTo>
                  <a:lnTo>
                    <a:pt x="515" y="7254"/>
                  </a:lnTo>
                  <a:cubicBezTo>
                    <a:pt x="553" y="7329"/>
                    <a:pt x="578" y="7392"/>
                    <a:pt x="615" y="7467"/>
                  </a:cubicBezTo>
                  <a:lnTo>
                    <a:pt x="666" y="7542"/>
                  </a:lnTo>
                  <a:cubicBezTo>
                    <a:pt x="703" y="7605"/>
                    <a:pt x="741" y="7668"/>
                    <a:pt x="779" y="7731"/>
                  </a:cubicBezTo>
                  <a:lnTo>
                    <a:pt x="816" y="7781"/>
                  </a:lnTo>
                  <a:cubicBezTo>
                    <a:pt x="866" y="7869"/>
                    <a:pt x="929" y="7944"/>
                    <a:pt x="979" y="8019"/>
                  </a:cubicBezTo>
                  <a:cubicBezTo>
                    <a:pt x="979" y="8032"/>
                    <a:pt x="1004" y="8044"/>
                    <a:pt x="1004" y="8044"/>
                  </a:cubicBezTo>
                  <a:cubicBezTo>
                    <a:pt x="1055" y="8120"/>
                    <a:pt x="1105" y="8182"/>
                    <a:pt x="1168" y="8245"/>
                  </a:cubicBezTo>
                  <a:lnTo>
                    <a:pt x="1218" y="8308"/>
                  </a:lnTo>
                  <a:cubicBezTo>
                    <a:pt x="1255" y="8358"/>
                    <a:pt x="1318" y="8421"/>
                    <a:pt x="1368" y="8471"/>
                  </a:cubicBezTo>
                  <a:lnTo>
                    <a:pt x="1419" y="8521"/>
                  </a:lnTo>
                  <a:cubicBezTo>
                    <a:pt x="1557" y="8659"/>
                    <a:pt x="1695" y="8797"/>
                    <a:pt x="1845" y="8910"/>
                  </a:cubicBezTo>
                  <a:lnTo>
                    <a:pt x="1895" y="8960"/>
                  </a:lnTo>
                  <a:cubicBezTo>
                    <a:pt x="1958" y="8998"/>
                    <a:pt x="2021" y="9048"/>
                    <a:pt x="2084" y="9098"/>
                  </a:cubicBezTo>
                  <a:lnTo>
                    <a:pt x="2146" y="9136"/>
                  </a:lnTo>
                  <a:cubicBezTo>
                    <a:pt x="2993" y="9723"/>
                    <a:pt x="3988" y="10024"/>
                    <a:pt x="4993" y="10024"/>
                  </a:cubicBezTo>
                  <a:cubicBezTo>
                    <a:pt x="5686" y="10024"/>
                    <a:pt x="6384" y="9880"/>
                    <a:pt x="7040" y="9588"/>
                  </a:cubicBezTo>
                  <a:lnTo>
                    <a:pt x="7053" y="9588"/>
                  </a:lnTo>
                  <a:cubicBezTo>
                    <a:pt x="7417" y="9425"/>
                    <a:pt x="7768" y="9211"/>
                    <a:pt x="8082" y="8960"/>
                  </a:cubicBezTo>
                  <a:cubicBezTo>
                    <a:pt x="8697" y="8484"/>
                    <a:pt x="9199" y="7856"/>
                    <a:pt x="9538" y="7153"/>
                  </a:cubicBezTo>
                  <a:cubicBezTo>
                    <a:pt x="9575" y="7078"/>
                    <a:pt x="9613" y="6990"/>
                    <a:pt x="9651" y="6902"/>
                  </a:cubicBezTo>
                  <a:cubicBezTo>
                    <a:pt x="9651" y="6890"/>
                    <a:pt x="9663" y="6865"/>
                    <a:pt x="9663" y="6852"/>
                  </a:cubicBezTo>
                  <a:cubicBezTo>
                    <a:pt x="9688" y="6789"/>
                    <a:pt x="9713" y="6714"/>
                    <a:pt x="9738" y="6639"/>
                  </a:cubicBezTo>
                  <a:cubicBezTo>
                    <a:pt x="9738" y="6626"/>
                    <a:pt x="9764" y="6601"/>
                    <a:pt x="9764" y="6576"/>
                  </a:cubicBezTo>
                  <a:cubicBezTo>
                    <a:pt x="9789" y="6513"/>
                    <a:pt x="9814" y="6438"/>
                    <a:pt x="9826" y="6363"/>
                  </a:cubicBezTo>
                  <a:lnTo>
                    <a:pt x="9851" y="6313"/>
                  </a:lnTo>
                  <a:cubicBezTo>
                    <a:pt x="10065" y="5459"/>
                    <a:pt x="10065" y="4568"/>
                    <a:pt x="9851" y="3715"/>
                  </a:cubicBezTo>
                  <a:cubicBezTo>
                    <a:pt x="9839" y="3715"/>
                    <a:pt x="9839" y="3702"/>
                    <a:pt x="9839" y="3677"/>
                  </a:cubicBezTo>
                  <a:cubicBezTo>
                    <a:pt x="9814" y="3615"/>
                    <a:pt x="9789" y="3539"/>
                    <a:pt x="9776" y="3477"/>
                  </a:cubicBezTo>
                  <a:lnTo>
                    <a:pt x="9751" y="3414"/>
                  </a:lnTo>
                  <a:cubicBezTo>
                    <a:pt x="9738" y="3351"/>
                    <a:pt x="9713" y="3288"/>
                    <a:pt x="9688" y="3226"/>
                  </a:cubicBezTo>
                  <a:lnTo>
                    <a:pt x="9663" y="3175"/>
                  </a:lnTo>
                  <a:cubicBezTo>
                    <a:pt x="9638" y="3113"/>
                    <a:pt x="9613" y="3050"/>
                    <a:pt x="9588" y="2987"/>
                  </a:cubicBezTo>
                  <a:cubicBezTo>
                    <a:pt x="9575" y="2975"/>
                    <a:pt x="9575" y="2950"/>
                    <a:pt x="9563" y="2924"/>
                  </a:cubicBezTo>
                  <a:cubicBezTo>
                    <a:pt x="9538" y="2874"/>
                    <a:pt x="9513" y="2811"/>
                    <a:pt x="9475" y="2749"/>
                  </a:cubicBezTo>
                  <a:cubicBezTo>
                    <a:pt x="9462" y="2736"/>
                    <a:pt x="9462" y="2724"/>
                    <a:pt x="9450" y="2699"/>
                  </a:cubicBezTo>
                  <a:cubicBezTo>
                    <a:pt x="9412" y="2636"/>
                    <a:pt x="9387" y="2586"/>
                    <a:pt x="9349" y="2523"/>
                  </a:cubicBezTo>
                  <a:lnTo>
                    <a:pt x="9324" y="2473"/>
                  </a:lnTo>
                  <a:cubicBezTo>
                    <a:pt x="9287" y="2422"/>
                    <a:pt x="9262" y="2360"/>
                    <a:pt x="9224" y="2297"/>
                  </a:cubicBezTo>
                  <a:lnTo>
                    <a:pt x="9199" y="2259"/>
                  </a:lnTo>
                  <a:cubicBezTo>
                    <a:pt x="9174" y="2222"/>
                    <a:pt x="9149" y="2184"/>
                    <a:pt x="9124" y="2159"/>
                  </a:cubicBezTo>
                  <a:lnTo>
                    <a:pt x="9098" y="2096"/>
                  </a:lnTo>
                  <a:lnTo>
                    <a:pt x="9086" y="2084"/>
                  </a:lnTo>
                  <a:lnTo>
                    <a:pt x="9061" y="2059"/>
                  </a:lnTo>
                  <a:lnTo>
                    <a:pt x="8960" y="1908"/>
                  </a:lnTo>
                  <a:lnTo>
                    <a:pt x="8910" y="1858"/>
                  </a:lnTo>
                  <a:cubicBezTo>
                    <a:pt x="8797" y="1707"/>
                    <a:pt x="8659" y="1569"/>
                    <a:pt x="8521" y="1431"/>
                  </a:cubicBezTo>
                  <a:lnTo>
                    <a:pt x="8471" y="1381"/>
                  </a:lnTo>
                  <a:lnTo>
                    <a:pt x="8308" y="1218"/>
                  </a:lnTo>
                  <a:lnTo>
                    <a:pt x="8245" y="1168"/>
                  </a:lnTo>
                  <a:cubicBezTo>
                    <a:pt x="8182" y="1117"/>
                    <a:pt x="8120" y="1067"/>
                    <a:pt x="8044" y="1017"/>
                  </a:cubicBezTo>
                  <a:lnTo>
                    <a:pt x="8019" y="992"/>
                  </a:lnTo>
                  <a:cubicBezTo>
                    <a:pt x="7944" y="942"/>
                    <a:pt x="7869" y="879"/>
                    <a:pt x="7781" y="829"/>
                  </a:cubicBezTo>
                  <a:lnTo>
                    <a:pt x="7731" y="791"/>
                  </a:lnTo>
                  <a:cubicBezTo>
                    <a:pt x="7668" y="753"/>
                    <a:pt x="7605" y="716"/>
                    <a:pt x="7542" y="678"/>
                  </a:cubicBezTo>
                  <a:lnTo>
                    <a:pt x="7467" y="628"/>
                  </a:lnTo>
                  <a:cubicBezTo>
                    <a:pt x="7392" y="590"/>
                    <a:pt x="7329" y="553"/>
                    <a:pt x="7266" y="528"/>
                  </a:cubicBezTo>
                  <a:lnTo>
                    <a:pt x="7204" y="490"/>
                  </a:lnTo>
                  <a:cubicBezTo>
                    <a:pt x="7116" y="452"/>
                    <a:pt x="7028" y="415"/>
                    <a:pt x="6940" y="377"/>
                  </a:cubicBezTo>
                  <a:lnTo>
                    <a:pt x="6890" y="352"/>
                  </a:lnTo>
                  <a:cubicBezTo>
                    <a:pt x="6815" y="327"/>
                    <a:pt x="6739" y="302"/>
                    <a:pt x="6664" y="277"/>
                  </a:cubicBezTo>
                  <a:lnTo>
                    <a:pt x="6576" y="239"/>
                  </a:lnTo>
                  <a:cubicBezTo>
                    <a:pt x="6513" y="214"/>
                    <a:pt x="6438" y="201"/>
                    <a:pt x="6375" y="176"/>
                  </a:cubicBezTo>
                  <a:lnTo>
                    <a:pt x="6300" y="151"/>
                  </a:lnTo>
                  <a:cubicBezTo>
                    <a:pt x="6200" y="126"/>
                    <a:pt x="6099" y="113"/>
                    <a:pt x="6011" y="88"/>
                  </a:cubicBezTo>
                  <a:lnTo>
                    <a:pt x="5961" y="88"/>
                  </a:lnTo>
                  <a:cubicBezTo>
                    <a:pt x="5886" y="76"/>
                    <a:pt x="5798" y="51"/>
                    <a:pt x="5710" y="51"/>
                  </a:cubicBezTo>
                  <a:lnTo>
                    <a:pt x="5622" y="38"/>
                  </a:lnTo>
                  <a:lnTo>
                    <a:pt x="5409" y="13"/>
                  </a:lnTo>
                  <a:lnTo>
                    <a:pt x="5309" y="13"/>
                  </a:lnTo>
                  <a:cubicBezTo>
                    <a:pt x="5208" y="13"/>
                    <a:pt x="5108" y="1"/>
                    <a:pt x="500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4" name="Google Shape;1454;p52"/>
            <p:cNvGrpSpPr/>
            <p:nvPr/>
          </p:nvGrpSpPr>
          <p:grpSpPr>
            <a:xfrm rot="-5400000">
              <a:off x="621792" y="4242816"/>
              <a:ext cx="505226" cy="457197"/>
              <a:chOff x="4923384" y="2320726"/>
              <a:chExt cx="505226" cy="457197"/>
            </a:xfrm>
          </p:grpSpPr>
          <p:sp>
            <p:nvSpPr>
              <p:cNvPr id="1455" name="Google Shape;1455;p52"/>
              <p:cNvSpPr/>
              <p:nvPr/>
            </p:nvSpPr>
            <p:spPr>
              <a:xfrm>
                <a:off x="4961876" y="2320726"/>
                <a:ext cx="466735" cy="457197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10040" extrusionOk="0">
                    <a:moveTo>
                      <a:pt x="5020" y="0"/>
                    </a:moveTo>
                    <a:cubicBezTo>
                      <a:pt x="2247" y="0"/>
                      <a:pt x="1" y="2246"/>
                      <a:pt x="1" y="5020"/>
                    </a:cubicBezTo>
                    <a:cubicBezTo>
                      <a:pt x="1" y="7793"/>
                      <a:pt x="2247" y="10039"/>
                      <a:pt x="5020" y="10039"/>
                    </a:cubicBezTo>
                    <a:cubicBezTo>
                      <a:pt x="7794" y="10039"/>
                      <a:pt x="10040" y="7793"/>
                      <a:pt x="10040" y="5020"/>
                    </a:cubicBezTo>
                    <a:cubicBezTo>
                      <a:pt x="10040" y="2246"/>
                      <a:pt x="7794" y="0"/>
                      <a:pt x="50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52"/>
              <p:cNvSpPr/>
              <p:nvPr/>
            </p:nvSpPr>
            <p:spPr>
              <a:xfrm>
                <a:off x="5307231" y="2352693"/>
                <a:ext cx="116172" cy="149773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3289" extrusionOk="0">
                    <a:moveTo>
                      <a:pt x="114" y="1"/>
                    </a:moveTo>
                    <a:cubicBezTo>
                      <a:pt x="1" y="277"/>
                      <a:pt x="38" y="603"/>
                      <a:pt x="227" y="854"/>
                    </a:cubicBezTo>
                    <a:cubicBezTo>
                      <a:pt x="490" y="1168"/>
                      <a:pt x="980" y="1256"/>
                      <a:pt x="1231" y="1607"/>
                    </a:cubicBezTo>
                    <a:cubicBezTo>
                      <a:pt x="1444" y="1908"/>
                      <a:pt x="1394" y="2322"/>
                      <a:pt x="1544" y="2661"/>
                    </a:cubicBezTo>
                    <a:cubicBezTo>
                      <a:pt x="1707" y="3050"/>
                      <a:pt x="2084" y="3289"/>
                      <a:pt x="2498" y="3289"/>
                    </a:cubicBezTo>
                    <a:cubicBezTo>
                      <a:pt x="2209" y="1908"/>
                      <a:pt x="1344" y="703"/>
                      <a:pt x="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52"/>
              <p:cNvSpPr/>
              <p:nvPr/>
            </p:nvSpPr>
            <p:spPr>
              <a:xfrm>
                <a:off x="5033048" y="2333841"/>
                <a:ext cx="390356" cy="316303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6946" extrusionOk="0">
                    <a:moveTo>
                      <a:pt x="1795" y="1"/>
                    </a:moveTo>
                    <a:cubicBezTo>
                      <a:pt x="1130" y="239"/>
                      <a:pt x="515" y="628"/>
                      <a:pt x="1" y="1117"/>
                    </a:cubicBezTo>
                    <a:cubicBezTo>
                      <a:pt x="164" y="1268"/>
                      <a:pt x="352" y="1394"/>
                      <a:pt x="553" y="1469"/>
                    </a:cubicBezTo>
                    <a:cubicBezTo>
                      <a:pt x="1180" y="1695"/>
                      <a:pt x="1933" y="1569"/>
                      <a:pt x="2435" y="1996"/>
                    </a:cubicBezTo>
                    <a:cubicBezTo>
                      <a:pt x="2724" y="2247"/>
                      <a:pt x="2862" y="2623"/>
                      <a:pt x="2937" y="3000"/>
                    </a:cubicBezTo>
                    <a:cubicBezTo>
                      <a:pt x="3013" y="3389"/>
                      <a:pt x="3050" y="3765"/>
                      <a:pt x="3201" y="4117"/>
                    </a:cubicBezTo>
                    <a:cubicBezTo>
                      <a:pt x="3351" y="4481"/>
                      <a:pt x="3640" y="4794"/>
                      <a:pt x="4016" y="4844"/>
                    </a:cubicBezTo>
                    <a:cubicBezTo>
                      <a:pt x="4048" y="4848"/>
                      <a:pt x="4080" y="4849"/>
                      <a:pt x="4112" y="4849"/>
                    </a:cubicBezTo>
                    <a:cubicBezTo>
                      <a:pt x="4436" y="4849"/>
                      <a:pt x="4779" y="4693"/>
                      <a:pt x="5085" y="4693"/>
                    </a:cubicBezTo>
                    <a:cubicBezTo>
                      <a:pt x="5204" y="4693"/>
                      <a:pt x="5317" y="4716"/>
                      <a:pt x="5422" y="4782"/>
                    </a:cubicBezTo>
                    <a:cubicBezTo>
                      <a:pt x="5711" y="4957"/>
                      <a:pt x="5748" y="5359"/>
                      <a:pt x="5849" y="5685"/>
                    </a:cubicBezTo>
                    <a:cubicBezTo>
                      <a:pt x="6049" y="6325"/>
                      <a:pt x="6589" y="6790"/>
                      <a:pt x="7242" y="6915"/>
                    </a:cubicBezTo>
                    <a:cubicBezTo>
                      <a:pt x="7342" y="6935"/>
                      <a:pt x="7446" y="6945"/>
                      <a:pt x="7552" y="6945"/>
                    </a:cubicBezTo>
                    <a:cubicBezTo>
                      <a:pt x="7709" y="6945"/>
                      <a:pt x="7869" y="6923"/>
                      <a:pt x="8020" y="6877"/>
                    </a:cubicBezTo>
                    <a:cubicBezTo>
                      <a:pt x="8195" y="6526"/>
                      <a:pt x="8321" y="6150"/>
                      <a:pt x="8396" y="5761"/>
                    </a:cubicBezTo>
                    <a:lnTo>
                      <a:pt x="8396" y="5761"/>
                    </a:lnTo>
                    <a:cubicBezTo>
                      <a:pt x="8333" y="5786"/>
                      <a:pt x="8271" y="5811"/>
                      <a:pt x="8208" y="5836"/>
                    </a:cubicBezTo>
                    <a:cubicBezTo>
                      <a:pt x="8038" y="5897"/>
                      <a:pt x="7853" y="5928"/>
                      <a:pt x="7669" y="5928"/>
                    </a:cubicBezTo>
                    <a:cubicBezTo>
                      <a:pt x="7211" y="5928"/>
                      <a:pt x="6757" y="5736"/>
                      <a:pt x="6551" y="5334"/>
                    </a:cubicBezTo>
                    <a:cubicBezTo>
                      <a:pt x="6376" y="4970"/>
                      <a:pt x="6426" y="4556"/>
                      <a:pt x="6426" y="4167"/>
                    </a:cubicBezTo>
                    <a:cubicBezTo>
                      <a:pt x="6438" y="3765"/>
                      <a:pt x="6363" y="3314"/>
                      <a:pt x="6037" y="3100"/>
                    </a:cubicBezTo>
                    <a:cubicBezTo>
                      <a:pt x="5865" y="2985"/>
                      <a:pt x="5664" y="2953"/>
                      <a:pt x="5458" y="2953"/>
                    </a:cubicBezTo>
                    <a:cubicBezTo>
                      <a:pt x="5303" y="2953"/>
                      <a:pt x="5146" y="2971"/>
                      <a:pt x="4995" y="2987"/>
                    </a:cubicBezTo>
                    <a:cubicBezTo>
                      <a:pt x="4916" y="2996"/>
                      <a:pt x="4834" y="3001"/>
                      <a:pt x="4752" y="3001"/>
                    </a:cubicBezTo>
                    <a:cubicBezTo>
                      <a:pt x="4468" y="3001"/>
                      <a:pt x="4182" y="2938"/>
                      <a:pt x="4016" y="2724"/>
                    </a:cubicBezTo>
                    <a:cubicBezTo>
                      <a:pt x="3816" y="2460"/>
                      <a:pt x="3878" y="2096"/>
                      <a:pt x="3966" y="1795"/>
                    </a:cubicBezTo>
                    <a:cubicBezTo>
                      <a:pt x="4054" y="1481"/>
                      <a:pt x="4154" y="1143"/>
                      <a:pt x="4029" y="854"/>
                    </a:cubicBezTo>
                    <a:cubicBezTo>
                      <a:pt x="3891" y="578"/>
                      <a:pt x="3640" y="390"/>
                      <a:pt x="3339" y="339"/>
                    </a:cubicBezTo>
                    <a:cubicBezTo>
                      <a:pt x="3050" y="289"/>
                      <a:pt x="2762" y="252"/>
                      <a:pt x="2460" y="227"/>
                    </a:cubicBezTo>
                    <a:cubicBezTo>
                      <a:pt x="2222" y="214"/>
                      <a:pt x="1996" y="126"/>
                      <a:pt x="17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52"/>
              <p:cNvSpPr/>
              <p:nvPr/>
            </p:nvSpPr>
            <p:spPr>
              <a:xfrm>
                <a:off x="4961318" y="2505289"/>
                <a:ext cx="376874" cy="259473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5698" extrusionOk="0">
                    <a:moveTo>
                      <a:pt x="88" y="0"/>
                    </a:moveTo>
                    <a:cubicBezTo>
                      <a:pt x="38" y="314"/>
                      <a:pt x="0" y="628"/>
                      <a:pt x="0" y="954"/>
                    </a:cubicBezTo>
                    <a:cubicBezTo>
                      <a:pt x="0" y="1130"/>
                      <a:pt x="13" y="1318"/>
                      <a:pt x="38" y="1506"/>
                    </a:cubicBezTo>
                    <a:cubicBezTo>
                      <a:pt x="301" y="1745"/>
                      <a:pt x="615" y="1908"/>
                      <a:pt x="954" y="1996"/>
                    </a:cubicBezTo>
                    <a:cubicBezTo>
                      <a:pt x="1243" y="2083"/>
                      <a:pt x="1544" y="2096"/>
                      <a:pt x="1807" y="2247"/>
                    </a:cubicBezTo>
                    <a:cubicBezTo>
                      <a:pt x="2146" y="2435"/>
                      <a:pt x="2322" y="2836"/>
                      <a:pt x="2397" y="3238"/>
                    </a:cubicBezTo>
                    <a:cubicBezTo>
                      <a:pt x="2460" y="3627"/>
                      <a:pt x="2447" y="4028"/>
                      <a:pt x="2523" y="4417"/>
                    </a:cubicBezTo>
                    <a:cubicBezTo>
                      <a:pt x="2610" y="4819"/>
                      <a:pt x="2799" y="5208"/>
                      <a:pt x="3150" y="5384"/>
                    </a:cubicBezTo>
                    <a:cubicBezTo>
                      <a:pt x="3298" y="5457"/>
                      <a:pt x="3457" y="5487"/>
                      <a:pt x="3620" y="5487"/>
                    </a:cubicBezTo>
                    <a:cubicBezTo>
                      <a:pt x="3901" y="5487"/>
                      <a:pt x="4193" y="5399"/>
                      <a:pt x="4455" y="5296"/>
                    </a:cubicBezTo>
                    <a:cubicBezTo>
                      <a:pt x="4784" y="5180"/>
                      <a:pt x="5120" y="5041"/>
                      <a:pt x="5458" y="5041"/>
                    </a:cubicBezTo>
                    <a:cubicBezTo>
                      <a:pt x="5559" y="5041"/>
                      <a:pt x="5659" y="5054"/>
                      <a:pt x="5760" y="5083"/>
                    </a:cubicBezTo>
                    <a:cubicBezTo>
                      <a:pt x="6036" y="5170"/>
                      <a:pt x="6275" y="5321"/>
                      <a:pt x="6488" y="5522"/>
                    </a:cubicBezTo>
                    <a:lnTo>
                      <a:pt x="6701" y="5697"/>
                    </a:lnTo>
                    <a:cubicBezTo>
                      <a:pt x="7203" y="5509"/>
                      <a:pt x="7680" y="5246"/>
                      <a:pt x="8107" y="4919"/>
                    </a:cubicBezTo>
                    <a:lnTo>
                      <a:pt x="8107" y="4919"/>
                    </a:lnTo>
                    <a:cubicBezTo>
                      <a:pt x="8089" y="4920"/>
                      <a:pt x="8071" y="4920"/>
                      <a:pt x="8053" y="4920"/>
                    </a:cubicBezTo>
                    <a:cubicBezTo>
                      <a:pt x="7608" y="4920"/>
                      <a:pt x="7177" y="4770"/>
                      <a:pt x="6839" y="4493"/>
                    </a:cubicBezTo>
                    <a:cubicBezTo>
                      <a:pt x="6626" y="4292"/>
                      <a:pt x="6438" y="4041"/>
                      <a:pt x="6174" y="3928"/>
                    </a:cubicBezTo>
                    <a:cubicBezTo>
                      <a:pt x="6060" y="3882"/>
                      <a:pt x="5943" y="3864"/>
                      <a:pt x="5824" y="3864"/>
                    </a:cubicBezTo>
                    <a:cubicBezTo>
                      <a:pt x="5350" y="3864"/>
                      <a:pt x="4845" y="4153"/>
                      <a:pt x="4375" y="4153"/>
                    </a:cubicBezTo>
                    <a:cubicBezTo>
                      <a:pt x="4248" y="4153"/>
                      <a:pt x="4124" y="4132"/>
                      <a:pt x="4003" y="4079"/>
                    </a:cubicBezTo>
                    <a:cubicBezTo>
                      <a:pt x="3564" y="3865"/>
                      <a:pt x="3426" y="3313"/>
                      <a:pt x="3363" y="2824"/>
                    </a:cubicBezTo>
                    <a:cubicBezTo>
                      <a:pt x="3288" y="2322"/>
                      <a:pt x="3200" y="1782"/>
                      <a:pt x="2786" y="1519"/>
                    </a:cubicBezTo>
                    <a:cubicBezTo>
                      <a:pt x="2555" y="1372"/>
                      <a:pt x="2266" y="1361"/>
                      <a:pt x="1968" y="1361"/>
                    </a:cubicBezTo>
                    <a:cubicBezTo>
                      <a:pt x="1919" y="1361"/>
                      <a:pt x="1870" y="1362"/>
                      <a:pt x="1821" y="1362"/>
                    </a:cubicBezTo>
                    <a:cubicBezTo>
                      <a:pt x="1632" y="1362"/>
                      <a:pt x="1444" y="1358"/>
                      <a:pt x="1268" y="1318"/>
                    </a:cubicBezTo>
                    <a:cubicBezTo>
                      <a:pt x="665" y="1180"/>
                      <a:pt x="239" y="603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52"/>
              <p:cNvSpPr/>
              <p:nvPr/>
            </p:nvSpPr>
            <p:spPr>
              <a:xfrm>
                <a:off x="5206911" y="2591583"/>
                <a:ext cx="70615" cy="42896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942" extrusionOk="0">
                    <a:moveTo>
                      <a:pt x="328" y="0"/>
                    </a:moveTo>
                    <a:cubicBezTo>
                      <a:pt x="270" y="0"/>
                      <a:pt x="214" y="13"/>
                      <a:pt x="164" y="38"/>
                    </a:cubicBezTo>
                    <a:cubicBezTo>
                      <a:pt x="63" y="88"/>
                      <a:pt x="0" y="201"/>
                      <a:pt x="25" y="326"/>
                    </a:cubicBezTo>
                    <a:cubicBezTo>
                      <a:pt x="38" y="439"/>
                      <a:pt x="88" y="540"/>
                      <a:pt x="164" y="628"/>
                    </a:cubicBezTo>
                    <a:cubicBezTo>
                      <a:pt x="327" y="828"/>
                      <a:pt x="578" y="941"/>
                      <a:pt x="829" y="941"/>
                    </a:cubicBezTo>
                    <a:cubicBezTo>
                      <a:pt x="1067" y="941"/>
                      <a:pt x="1280" y="816"/>
                      <a:pt x="1393" y="615"/>
                    </a:cubicBezTo>
                    <a:cubicBezTo>
                      <a:pt x="1519" y="352"/>
                      <a:pt x="1255" y="213"/>
                      <a:pt x="1042" y="163"/>
                    </a:cubicBezTo>
                    <a:lnTo>
                      <a:pt x="502" y="38"/>
                    </a:lnTo>
                    <a:cubicBezTo>
                      <a:pt x="446" y="13"/>
                      <a:pt x="386" y="0"/>
                      <a:pt x="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52"/>
              <p:cNvSpPr/>
              <p:nvPr/>
            </p:nvSpPr>
            <p:spPr>
              <a:xfrm>
                <a:off x="5277154" y="2652876"/>
                <a:ext cx="39328" cy="2673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87" extrusionOk="0">
                    <a:moveTo>
                      <a:pt x="436" y="0"/>
                    </a:moveTo>
                    <a:cubicBezTo>
                      <a:pt x="400" y="0"/>
                      <a:pt x="362" y="7"/>
                      <a:pt x="322" y="22"/>
                    </a:cubicBezTo>
                    <a:cubicBezTo>
                      <a:pt x="0" y="137"/>
                      <a:pt x="119" y="587"/>
                      <a:pt x="420" y="587"/>
                    </a:cubicBezTo>
                    <a:cubicBezTo>
                      <a:pt x="448" y="587"/>
                      <a:pt x="478" y="583"/>
                      <a:pt x="510" y="574"/>
                    </a:cubicBezTo>
                    <a:cubicBezTo>
                      <a:pt x="846" y="462"/>
                      <a:pt x="732" y="0"/>
                      <a:pt x="4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52"/>
              <p:cNvSpPr/>
              <p:nvPr/>
            </p:nvSpPr>
            <p:spPr>
              <a:xfrm>
                <a:off x="5345770" y="2484160"/>
                <a:ext cx="29194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328" extrusionOk="0">
                    <a:moveTo>
                      <a:pt x="305" y="1"/>
                    </a:moveTo>
                    <a:cubicBezTo>
                      <a:pt x="241" y="1"/>
                      <a:pt x="180" y="26"/>
                      <a:pt x="138" y="75"/>
                    </a:cubicBezTo>
                    <a:cubicBezTo>
                      <a:pt x="88" y="151"/>
                      <a:pt x="63" y="226"/>
                      <a:pt x="63" y="301"/>
                    </a:cubicBezTo>
                    <a:cubicBezTo>
                      <a:pt x="50" y="502"/>
                      <a:pt x="38" y="715"/>
                      <a:pt x="25" y="916"/>
                    </a:cubicBezTo>
                    <a:cubicBezTo>
                      <a:pt x="0" y="1042"/>
                      <a:pt x="25" y="1167"/>
                      <a:pt x="100" y="1267"/>
                    </a:cubicBezTo>
                    <a:cubicBezTo>
                      <a:pt x="149" y="1309"/>
                      <a:pt x="209" y="1327"/>
                      <a:pt x="267" y="1327"/>
                    </a:cubicBezTo>
                    <a:cubicBezTo>
                      <a:pt x="315" y="1327"/>
                      <a:pt x="362" y="1315"/>
                      <a:pt x="402" y="1292"/>
                    </a:cubicBezTo>
                    <a:cubicBezTo>
                      <a:pt x="502" y="1230"/>
                      <a:pt x="565" y="1142"/>
                      <a:pt x="590" y="1029"/>
                    </a:cubicBezTo>
                    <a:cubicBezTo>
                      <a:pt x="615" y="916"/>
                      <a:pt x="627" y="803"/>
                      <a:pt x="602" y="690"/>
                    </a:cubicBezTo>
                    <a:cubicBezTo>
                      <a:pt x="590" y="565"/>
                      <a:pt x="615" y="452"/>
                      <a:pt x="602" y="326"/>
                    </a:cubicBezTo>
                    <a:cubicBezTo>
                      <a:pt x="590" y="213"/>
                      <a:pt x="540" y="113"/>
                      <a:pt x="452" y="50"/>
                    </a:cubicBezTo>
                    <a:cubicBezTo>
                      <a:pt x="407" y="17"/>
                      <a:pt x="356" y="1"/>
                      <a:pt x="3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52"/>
              <p:cNvSpPr/>
              <p:nvPr/>
            </p:nvSpPr>
            <p:spPr>
              <a:xfrm>
                <a:off x="5236663" y="2375507"/>
                <a:ext cx="63641" cy="5013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01" extrusionOk="0">
                    <a:moveTo>
                      <a:pt x="611" y="0"/>
                    </a:moveTo>
                    <a:cubicBezTo>
                      <a:pt x="554" y="0"/>
                      <a:pt x="496" y="9"/>
                      <a:pt x="440" y="27"/>
                    </a:cubicBezTo>
                    <a:cubicBezTo>
                      <a:pt x="239" y="102"/>
                      <a:pt x="88" y="265"/>
                      <a:pt x="38" y="466"/>
                    </a:cubicBezTo>
                    <a:cubicBezTo>
                      <a:pt x="0" y="579"/>
                      <a:pt x="13" y="717"/>
                      <a:pt x="63" y="830"/>
                    </a:cubicBezTo>
                    <a:cubicBezTo>
                      <a:pt x="151" y="994"/>
                      <a:pt x="324" y="1101"/>
                      <a:pt x="508" y="1101"/>
                    </a:cubicBezTo>
                    <a:cubicBezTo>
                      <a:pt x="535" y="1101"/>
                      <a:pt x="563" y="1098"/>
                      <a:pt x="590" y="1093"/>
                    </a:cubicBezTo>
                    <a:cubicBezTo>
                      <a:pt x="1042" y="1056"/>
                      <a:pt x="1368" y="529"/>
                      <a:pt x="1004" y="165"/>
                    </a:cubicBezTo>
                    <a:cubicBezTo>
                      <a:pt x="896" y="57"/>
                      <a:pt x="756" y="0"/>
                      <a:pt x="6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52"/>
              <p:cNvSpPr/>
              <p:nvPr/>
            </p:nvSpPr>
            <p:spPr>
              <a:xfrm>
                <a:off x="5000972" y="2476692"/>
                <a:ext cx="102133" cy="67714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487" extrusionOk="0">
                    <a:moveTo>
                      <a:pt x="641" y="1"/>
                    </a:moveTo>
                    <a:cubicBezTo>
                      <a:pt x="365" y="13"/>
                      <a:pt x="126" y="189"/>
                      <a:pt x="63" y="453"/>
                    </a:cubicBezTo>
                    <a:cubicBezTo>
                      <a:pt x="1" y="704"/>
                      <a:pt x="76" y="980"/>
                      <a:pt x="264" y="1168"/>
                    </a:cubicBezTo>
                    <a:cubicBezTo>
                      <a:pt x="452" y="1344"/>
                      <a:pt x="703" y="1456"/>
                      <a:pt x="954" y="1482"/>
                    </a:cubicBezTo>
                    <a:cubicBezTo>
                      <a:pt x="1005" y="1485"/>
                      <a:pt x="1055" y="1487"/>
                      <a:pt x="1106" y="1487"/>
                    </a:cubicBezTo>
                    <a:cubicBezTo>
                      <a:pt x="1243" y="1487"/>
                      <a:pt x="1381" y="1475"/>
                      <a:pt x="1519" y="1456"/>
                    </a:cubicBezTo>
                    <a:cubicBezTo>
                      <a:pt x="1632" y="1456"/>
                      <a:pt x="1757" y="1431"/>
                      <a:pt x="1858" y="1394"/>
                    </a:cubicBezTo>
                    <a:cubicBezTo>
                      <a:pt x="2197" y="1218"/>
                      <a:pt x="1883" y="829"/>
                      <a:pt x="1695" y="678"/>
                    </a:cubicBezTo>
                    <a:lnTo>
                      <a:pt x="1193" y="289"/>
                    </a:lnTo>
                    <a:cubicBezTo>
                      <a:pt x="1042" y="139"/>
                      <a:pt x="841" y="38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2"/>
              <p:cNvSpPr/>
              <p:nvPr/>
            </p:nvSpPr>
            <p:spPr>
              <a:xfrm>
                <a:off x="5082046" y="2457976"/>
                <a:ext cx="33889" cy="32423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2" extrusionOk="0">
                    <a:moveTo>
                      <a:pt x="313" y="0"/>
                    </a:moveTo>
                    <a:cubicBezTo>
                      <a:pt x="279" y="0"/>
                      <a:pt x="241" y="7"/>
                      <a:pt x="202" y="23"/>
                    </a:cubicBezTo>
                    <a:cubicBezTo>
                      <a:pt x="114" y="60"/>
                      <a:pt x="51" y="136"/>
                      <a:pt x="39" y="236"/>
                    </a:cubicBezTo>
                    <a:cubicBezTo>
                      <a:pt x="1" y="387"/>
                      <a:pt x="64" y="537"/>
                      <a:pt x="189" y="625"/>
                    </a:cubicBezTo>
                    <a:cubicBezTo>
                      <a:pt x="278" y="686"/>
                      <a:pt x="352" y="712"/>
                      <a:pt x="412" y="712"/>
                    </a:cubicBezTo>
                    <a:cubicBezTo>
                      <a:pt x="728" y="712"/>
                      <a:pt x="658" y="0"/>
                      <a:pt x="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52"/>
              <p:cNvSpPr/>
              <p:nvPr/>
            </p:nvSpPr>
            <p:spPr>
              <a:xfrm>
                <a:off x="4923384" y="2321090"/>
                <a:ext cx="470825" cy="423681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9304" extrusionOk="0">
                    <a:moveTo>
                      <a:pt x="5843" y="1"/>
                    </a:moveTo>
                    <a:cubicBezTo>
                      <a:pt x="4571" y="1"/>
                      <a:pt x="3290" y="480"/>
                      <a:pt x="2297" y="1473"/>
                    </a:cubicBezTo>
                    <a:cubicBezTo>
                      <a:pt x="1" y="3769"/>
                      <a:pt x="465" y="7609"/>
                      <a:pt x="3226" y="9303"/>
                    </a:cubicBezTo>
                    <a:cubicBezTo>
                      <a:pt x="1193" y="5953"/>
                      <a:pt x="3602" y="1674"/>
                      <a:pt x="7517" y="1661"/>
                    </a:cubicBezTo>
                    <a:cubicBezTo>
                      <a:pt x="8433" y="1661"/>
                      <a:pt x="9350" y="1912"/>
                      <a:pt x="10128" y="2401"/>
                    </a:cubicBezTo>
                    <a:cubicBezTo>
                      <a:pt x="9166" y="827"/>
                      <a:pt x="7513" y="1"/>
                      <a:pt x="5843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6" name="Google Shape;1466;p52"/>
          <p:cNvGrpSpPr/>
          <p:nvPr/>
        </p:nvGrpSpPr>
        <p:grpSpPr>
          <a:xfrm>
            <a:off x="2734354" y="1362453"/>
            <a:ext cx="980637" cy="916907"/>
            <a:chOff x="713216" y="2985453"/>
            <a:chExt cx="980637" cy="916907"/>
          </a:xfrm>
        </p:grpSpPr>
        <p:sp>
          <p:nvSpPr>
            <p:cNvPr id="1467" name="Google Shape;1467;p52"/>
            <p:cNvSpPr/>
            <p:nvPr/>
          </p:nvSpPr>
          <p:spPr>
            <a:xfrm>
              <a:off x="776564" y="2988842"/>
              <a:ext cx="858367" cy="912345"/>
            </a:xfrm>
            <a:custGeom>
              <a:avLst/>
              <a:gdLst/>
              <a:ahLst/>
              <a:cxnLst/>
              <a:rect l="l" t="t" r="r" b="b"/>
              <a:pathLst>
                <a:path w="16515" h="17467" extrusionOk="0">
                  <a:moveTo>
                    <a:pt x="12216" y="0"/>
                  </a:moveTo>
                  <a:cubicBezTo>
                    <a:pt x="11803" y="0"/>
                    <a:pt x="11371" y="119"/>
                    <a:pt x="10956" y="387"/>
                  </a:cubicBezTo>
                  <a:lnTo>
                    <a:pt x="10943" y="400"/>
                  </a:lnTo>
                  <a:cubicBezTo>
                    <a:pt x="10918" y="412"/>
                    <a:pt x="10905" y="425"/>
                    <a:pt x="10880" y="438"/>
                  </a:cubicBezTo>
                  <a:cubicBezTo>
                    <a:pt x="10868" y="450"/>
                    <a:pt x="10805" y="488"/>
                    <a:pt x="10767" y="525"/>
                  </a:cubicBezTo>
                  <a:lnTo>
                    <a:pt x="10730" y="551"/>
                  </a:lnTo>
                  <a:cubicBezTo>
                    <a:pt x="10679" y="588"/>
                    <a:pt x="10642" y="638"/>
                    <a:pt x="10592" y="676"/>
                  </a:cubicBezTo>
                  <a:lnTo>
                    <a:pt x="10554" y="726"/>
                  </a:lnTo>
                  <a:cubicBezTo>
                    <a:pt x="10516" y="764"/>
                    <a:pt x="10479" y="801"/>
                    <a:pt x="10441" y="839"/>
                  </a:cubicBezTo>
                  <a:lnTo>
                    <a:pt x="10403" y="889"/>
                  </a:lnTo>
                  <a:cubicBezTo>
                    <a:pt x="10378" y="927"/>
                    <a:pt x="10341" y="965"/>
                    <a:pt x="10316" y="1015"/>
                  </a:cubicBezTo>
                  <a:lnTo>
                    <a:pt x="10278" y="1065"/>
                  </a:lnTo>
                  <a:cubicBezTo>
                    <a:pt x="10240" y="1115"/>
                    <a:pt x="10215" y="1165"/>
                    <a:pt x="10177" y="1216"/>
                  </a:cubicBezTo>
                  <a:cubicBezTo>
                    <a:pt x="9546" y="1062"/>
                    <a:pt x="8899" y="986"/>
                    <a:pt x="8251" y="986"/>
                  </a:cubicBezTo>
                  <a:cubicBezTo>
                    <a:pt x="7471" y="986"/>
                    <a:pt x="6690" y="1096"/>
                    <a:pt x="5936" y="1316"/>
                  </a:cubicBezTo>
                  <a:cubicBezTo>
                    <a:pt x="5810" y="1354"/>
                    <a:pt x="5672" y="1391"/>
                    <a:pt x="5547" y="1429"/>
                  </a:cubicBezTo>
                  <a:cubicBezTo>
                    <a:pt x="5421" y="1479"/>
                    <a:pt x="5296" y="1529"/>
                    <a:pt x="5170" y="1580"/>
                  </a:cubicBezTo>
                  <a:cubicBezTo>
                    <a:pt x="5045" y="1630"/>
                    <a:pt x="4920" y="1680"/>
                    <a:pt x="4794" y="1730"/>
                  </a:cubicBezTo>
                  <a:lnTo>
                    <a:pt x="4781" y="1730"/>
                  </a:lnTo>
                  <a:cubicBezTo>
                    <a:pt x="4669" y="1793"/>
                    <a:pt x="4556" y="1843"/>
                    <a:pt x="4430" y="1906"/>
                  </a:cubicBezTo>
                  <a:lnTo>
                    <a:pt x="4418" y="1906"/>
                  </a:lnTo>
                  <a:cubicBezTo>
                    <a:pt x="4305" y="1969"/>
                    <a:pt x="4192" y="2031"/>
                    <a:pt x="4079" y="2094"/>
                  </a:cubicBezTo>
                  <a:lnTo>
                    <a:pt x="4066" y="2094"/>
                  </a:lnTo>
                  <a:cubicBezTo>
                    <a:pt x="3966" y="2157"/>
                    <a:pt x="3853" y="2219"/>
                    <a:pt x="3752" y="2282"/>
                  </a:cubicBezTo>
                  <a:lnTo>
                    <a:pt x="3727" y="2295"/>
                  </a:lnTo>
                  <a:lnTo>
                    <a:pt x="3715" y="2307"/>
                  </a:lnTo>
                  <a:cubicBezTo>
                    <a:pt x="3614" y="2383"/>
                    <a:pt x="3501" y="2445"/>
                    <a:pt x="3401" y="2521"/>
                  </a:cubicBezTo>
                  <a:lnTo>
                    <a:pt x="3389" y="2533"/>
                  </a:lnTo>
                  <a:cubicBezTo>
                    <a:pt x="3276" y="2609"/>
                    <a:pt x="3175" y="2696"/>
                    <a:pt x="3075" y="2772"/>
                  </a:cubicBezTo>
                  <a:lnTo>
                    <a:pt x="3062" y="2784"/>
                  </a:lnTo>
                  <a:cubicBezTo>
                    <a:pt x="2962" y="2859"/>
                    <a:pt x="2862" y="2935"/>
                    <a:pt x="2774" y="3035"/>
                  </a:cubicBezTo>
                  <a:lnTo>
                    <a:pt x="2761" y="3048"/>
                  </a:lnTo>
                  <a:cubicBezTo>
                    <a:pt x="2698" y="3098"/>
                    <a:pt x="2623" y="3161"/>
                    <a:pt x="2560" y="3223"/>
                  </a:cubicBezTo>
                  <a:lnTo>
                    <a:pt x="2548" y="3236"/>
                  </a:lnTo>
                  <a:lnTo>
                    <a:pt x="2472" y="3311"/>
                  </a:lnTo>
                  <a:lnTo>
                    <a:pt x="2460" y="3311"/>
                  </a:lnTo>
                  <a:cubicBezTo>
                    <a:pt x="2372" y="3399"/>
                    <a:pt x="2297" y="3487"/>
                    <a:pt x="2209" y="3575"/>
                  </a:cubicBezTo>
                  <a:cubicBezTo>
                    <a:pt x="2196" y="3575"/>
                    <a:pt x="2196" y="3587"/>
                    <a:pt x="2184" y="3587"/>
                  </a:cubicBezTo>
                  <a:cubicBezTo>
                    <a:pt x="1971" y="3826"/>
                    <a:pt x="1757" y="4077"/>
                    <a:pt x="1556" y="4340"/>
                  </a:cubicBezTo>
                  <a:lnTo>
                    <a:pt x="1544" y="4365"/>
                  </a:lnTo>
                  <a:cubicBezTo>
                    <a:pt x="1456" y="4491"/>
                    <a:pt x="1381" y="4604"/>
                    <a:pt x="1293" y="4742"/>
                  </a:cubicBezTo>
                  <a:cubicBezTo>
                    <a:pt x="1280" y="4754"/>
                    <a:pt x="1268" y="4779"/>
                    <a:pt x="1255" y="4805"/>
                  </a:cubicBezTo>
                  <a:cubicBezTo>
                    <a:pt x="1180" y="4917"/>
                    <a:pt x="1092" y="5056"/>
                    <a:pt x="1029" y="5181"/>
                  </a:cubicBezTo>
                  <a:lnTo>
                    <a:pt x="1004" y="5219"/>
                  </a:lnTo>
                  <a:cubicBezTo>
                    <a:pt x="854" y="5495"/>
                    <a:pt x="703" y="5783"/>
                    <a:pt x="590" y="6085"/>
                  </a:cubicBezTo>
                  <a:cubicBezTo>
                    <a:pt x="578" y="6122"/>
                    <a:pt x="565" y="6160"/>
                    <a:pt x="553" y="6197"/>
                  </a:cubicBezTo>
                  <a:cubicBezTo>
                    <a:pt x="502" y="6310"/>
                    <a:pt x="465" y="6423"/>
                    <a:pt x="414" y="6536"/>
                  </a:cubicBezTo>
                  <a:cubicBezTo>
                    <a:pt x="402" y="6574"/>
                    <a:pt x="389" y="6624"/>
                    <a:pt x="377" y="6662"/>
                  </a:cubicBezTo>
                  <a:cubicBezTo>
                    <a:pt x="339" y="6787"/>
                    <a:pt x="302" y="6925"/>
                    <a:pt x="264" y="7063"/>
                  </a:cubicBezTo>
                  <a:cubicBezTo>
                    <a:pt x="264" y="7076"/>
                    <a:pt x="251" y="7101"/>
                    <a:pt x="239" y="7114"/>
                  </a:cubicBezTo>
                  <a:cubicBezTo>
                    <a:pt x="226" y="7176"/>
                    <a:pt x="214" y="7226"/>
                    <a:pt x="201" y="7277"/>
                  </a:cubicBezTo>
                  <a:cubicBezTo>
                    <a:pt x="176" y="7377"/>
                    <a:pt x="151" y="7477"/>
                    <a:pt x="138" y="7590"/>
                  </a:cubicBezTo>
                  <a:cubicBezTo>
                    <a:pt x="138" y="7628"/>
                    <a:pt x="126" y="7666"/>
                    <a:pt x="113" y="7703"/>
                  </a:cubicBezTo>
                  <a:lnTo>
                    <a:pt x="113" y="7741"/>
                  </a:lnTo>
                  <a:lnTo>
                    <a:pt x="101" y="7841"/>
                  </a:lnTo>
                  <a:cubicBezTo>
                    <a:pt x="88" y="7917"/>
                    <a:pt x="76" y="7979"/>
                    <a:pt x="63" y="8042"/>
                  </a:cubicBezTo>
                  <a:lnTo>
                    <a:pt x="63" y="8092"/>
                  </a:lnTo>
                  <a:lnTo>
                    <a:pt x="51" y="8218"/>
                  </a:lnTo>
                  <a:lnTo>
                    <a:pt x="51" y="8268"/>
                  </a:lnTo>
                  <a:lnTo>
                    <a:pt x="38" y="8444"/>
                  </a:lnTo>
                  <a:cubicBezTo>
                    <a:pt x="38" y="8506"/>
                    <a:pt x="25" y="8582"/>
                    <a:pt x="13" y="8657"/>
                  </a:cubicBezTo>
                  <a:lnTo>
                    <a:pt x="13" y="8707"/>
                  </a:lnTo>
                  <a:lnTo>
                    <a:pt x="13" y="8732"/>
                  </a:lnTo>
                  <a:lnTo>
                    <a:pt x="13" y="8845"/>
                  </a:lnTo>
                  <a:cubicBezTo>
                    <a:pt x="13" y="8958"/>
                    <a:pt x="0" y="9084"/>
                    <a:pt x="0" y="9209"/>
                  </a:cubicBezTo>
                  <a:lnTo>
                    <a:pt x="0" y="9510"/>
                  </a:lnTo>
                  <a:cubicBezTo>
                    <a:pt x="38" y="10652"/>
                    <a:pt x="327" y="11782"/>
                    <a:pt x="829" y="12811"/>
                  </a:cubicBezTo>
                  <a:cubicBezTo>
                    <a:pt x="929" y="13024"/>
                    <a:pt x="1029" y="13225"/>
                    <a:pt x="1155" y="13426"/>
                  </a:cubicBezTo>
                  <a:cubicBezTo>
                    <a:pt x="1268" y="13626"/>
                    <a:pt x="1406" y="13827"/>
                    <a:pt x="1531" y="14015"/>
                  </a:cubicBezTo>
                  <a:cubicBezTo>
                    <a:pt x="2209" y="14944"/>
                    <a:pt x="3062" y="15735"/>
                    <a:pt x="4054" y="16324"/>
                  </a:cubicBezTo>
                  <a:cubicBezTo>
                    <a:pt x="4192" y="16400"/>
                    <a:pt x="4342" y="16475"/>
                    <a:pt x="4493" y="16563"/>
                  </a:cubicBezTo>
                  <a:lnTo>
                    <a:pt x="4556" y="16588"/>
                  </a:lnTo>
                  <a:cubicBezTo>
                    <a:pt x="4719" y="16663"/>
                    <a:pt x="4857" y="16751"/>
                    <a:pt x="5020" y="16814"/>
                  </a:cubicBezTo>
                  <a:cubicBezTo>
                    <a:pt x="5911" y="17190"/>
                    <a:pt x="6865" y="17404"/>
                    <a:pt x="7843" y="17454"/>
                  </a:cubicBezTo>
                  <a:cubicBezTo>
                    <a:pt x="7981" y="17454"/>
                    <a:pt x="8119" y="17466"/>
                    <a:pt x="8258" y="17466"/>
                  </a:cubicBezTo>
                  <a:cubicBezTo>
                    <a:pt x="8396" y="17466"/>
                    <a:pt x="8521" y="17466"/>
                    <a:pt x="8659" y="17454"/>
                  </a:cubicBezTo>
                  <a:lnTo>
                    <a:pt x="8860" y="17454"/>
                  </a:lnTo>
                  <a:lnTo>
                    <a:pt x="9048" y="17441"/>
                  </a:lnTo>
                  <a:lnTo>
                    <a:pt x="9211" y="17416"/>
                  </a:lnTo>
                  <a:lnTo>
                    <a:pt x="9299" y="17404"/>
                  </a:lnTo>
                  <a:lnTo>
                    <a:pt x="9337" y="17404"/>
                  </a:lnTo>
                  <a:lnTo>
                    <a:pt x="9437" y="17391"/>
                  </a:lnTo>
                  <a:lnTo>
                    <a:pt x="9600" y="17366"/>
                  </a:lnTo>
                  <a:lnTo>
                    <a:pt x="9788" y="17328"/>
                  </a:lnTo>
                  <a:lnTo>
                    <a:pt x="9876" y="17316"/>
                  </a:lnTo>
                  <a:lnTo>
                    <a:pt x="9977" y="17291"/>
                  </a:lnTo>
                  <a:lnTo>
                    <a:pt x="10190" y="17240"/>
                  </a:lnTo>
                  <a:lnTo>
                    <a:pt x="10353" y="17215"/>
                  </a:lnTo>
                  <a:lnTo>
                    <a:pt x="10378" y="17215"/>
                  </a:lnTo>
                  <a:lnTo>
                    <a:pt x="10567" y="17153"/>
                  </a:lnTo>
                  <a:lnTo>
                    <a:pt x="10805" y="17077"/>
                  </a:lnTo>
                  <a:lnTo>
                    <a:pt x="10930" y="17040"/>
                  </a:lnTo>
                  <a:lnTo>
                    <a:pt x="11068" y="16989"/>
                  </a:lnTo>
                  <a:cubicBezTo>
                    <a:pt x="11131" y="16964"/>
                    <a:pt x="11206" y="16939"/>
                    <a:pt x="11269" y="16914"/>
                  </a:cubicBezTo>
                  <a:lnTo>
                    <a:pt x="11282" y="16914"/>
                  </a:lnTo>
                  <a:lnTo>
                    <a:pt x="11357" y="16889"/>
                  </a:lnTo>
                  <a:lnTo>
                    <a:pt x="11407" y="16864"/>
                  </a:lnTo>
                  <a:lnTo>
                    <a:pt x="11621" y="16776"/>
                  </a:lnTo>
                  <a:lnTo>
                    <a:pt x="11746" y="16713"/>
                  </a:lnTo>
                  <a:lnTo>
                    <a:pt x="11959" y="16613"/>
                  </a:lnTo>
                  <a:lnTo>
                    <a:pt x="12072" y="16550"/>
                  </a:lnTo>
                  <a:lnTo>
                    <a:pt x="12261" y="16462"/>
                  </a:lnTo>
                  <a:lnTo>
                    <a:pt x="12286" y="16437"/>
                  </a:lnTo>
                  <a:lnTo>
                    <a:pt x="12386" y="16387"/>
                  </a:lnTo>
                  <a:cubicBezTo>
                    <a:pt x="12461" y="16337"/>
                    <a:pt x="12537" y="16299"/>
                    <a:pt x="12612" y="16249"/>
                  </a:cubicBezTo>
                  <a:lnTo>
                    <a:pt x="12662" y="16211"/>
                  </a:lnTo>
                  <a:lnTo>
                    <a:pt x="12725" y="16174"/>
                  </a:lnTo>
                  <a:cubicBezTo>
                    <a:pt x="12850" y="16099"/>
                    <a:pt x="12976" y="16011"/>
                    <a:pt x="13101" y="15923"/>
                  </a:cubicBezTo>
                  <a:lnTo>
                    <a:pt x="13114" y="15910"/>
                  </a:lnTo>
                  <a:cubicBezTo>
                    <a:pt x="13227" y="15822"/>
                    <a:pt x="13340" y="15735"/>
                    <a:pt x="13440" y="15647"/>
                  </a:cubicBezTo>
                  <a:cubicBezTo>
                    <a:pt x="13603" y="15534"/>
                    <a:pt x="13741" y="15396"/>
                    <a:pt x="13892" y="15270"/>
                  </a:cubicBezTo>
                  <a:cubicBezTo>
                    <a:pt x="14005" y="15157"/>
                    <a:pt x="14118" y="15044"/>
                    <a:pt x="14231" y="14919"/>
                  </a:cubicBezTo>
                  <a:lnTo>
                    <a:pt x="14243" y="14906"/>
                  </a:lnTo>
                  <a:cubicBezTo>
                    <a:pt x="14595" y="14542"/>
                    <a:pt x="14908" y="14141"/>
                    <a:pt x="15184" y="13727"/>
                  </a:cubicBezTo>
                  <a:cubicBezTo>
                    <a:pt x="15461" y="13300"/>
                    <a:pt x="15699" y="12848"/>
                    <a:pt x="15887" y="12384"/>
                  </a:cubicBezTo>
                  <a:cubicBezTo>
                    <a:pt x="16301" y="11393"/>
                    <a:pt x="16515" y="10339"/>
                    <a:pt x="16515" y="9272"/>
                  </a:cubicBezTo>
                  <a:lnTo>
                    <a:pt x="16515" y="9272"/>
                  </a:lnTo>
                  <a:lnTo>
                    <a:pt x="16490" y="9284"/>
                  </a:lnTo>
                  <a:lnTo>
                    <a:pt x="16490" y="9247"/>
                  </a:lnTo>
                  <a:cubicBezTo>
                    <a:pt x="16490" y="9121"/>
                    <a:pt x="16490" y="8996"/>
                    <a:pt x="16477" y="8883"/>
                  </a:cubicBezTo>
                  <a:lnTo>
                    <a:pt x="16477" y="8732"/>
                  </a:lnTo>
                  <a:cubicBezTo>
                    <a:pt x="16477" y="8682"/>
                    <a:pt x="16464" y="8594"/>
                    <a:pt x="16464" y="8532"/>
                  </a:cubicBezTo>
                  <a:cubicBezTo>
                    <a:pt x="16452" y="8368"/>
                    <a:pt x="16439" y="8230"/>
                    <a:pt x="16414" y="8080"/>
                  </a:cubicBezTo>
                  <a:cubicBezTo>
                    <a:pt x="16414" y="8067"/>
                    <a:pt x="16414" y="8067"/>
                    <a:pt x="16414" y="8055"/>
                  </a:cubicBezTo>
                  <a:cubicBezTo>
                    <a:pt x="16326" y="7427"/>
                    <a:pt x="16163" y="6812"/>
                    <a:pt x="15925" y="6223"/>
                  </a:cubicBezTo>
                  <a:cubicBezTo>
                    <a:pt x="15887" y="6122"/>
                    <a:pt x="15850" y="6022"/>
                    <a:pt x="15799" y="5934"/>
                  </a:cubicBezTo>
                  <a:lnTo>
                    <a:pt x="15787" y="5884"/>
                  </a:lnTo>
                  <a:cubicBezTo>
                    <a:pt x="15749" y="5796"/>
                    <a:pt x="15699" y="5708"/>
                    <a:pt x="15661" y="5620"/>
                  </a:cubicBezTo>
                  <a:cubicBezTo>
                    <a:pt x="15285" y="4855"/>
                    <a:pt x="14783" y="4139"/>
                    <a:pt x="14193" y="3525"/>
                  </a:cubicBezTo>
                  <a:cubicBezTo>
                    <a:pt x="15194" y="1842"/>
                    <a:pt x="13847" y="0"/>
                    <a:pt x="12216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8" name="Google Shape;1468;p52"/>
            <p:cNvGrpSpPr/>
            <p:nvPr/>
          </p:nvGrpSpPr>
          <p:grpSpPr>
            <a:xfrm>
              <a:off x="713216" y="2985453"/>
              <a:ext cx="980637" cy="916907"/>
              <a:chOff x="4703416" y="2277728"/>
              <a:chExt cx="980637" cy="916907"/>
            </a:xfrm>
          </p:grpSpPr>
          <p:sp>
            <p:nvSpPr>
              <p:cNvPr id="1469" name="Google Shape;1469;p52"/>
              <p:cNvSpPr/>
              <p:nvPr/>
            </p:nvSpPr>
            <p:spPr>
              <a:xfrm>
                <a:off x="4714148" y="2333024"/>
                <a:ext cx="969905" cy="860687"/>
              </a:xfrm>
              <a:custGeom>
                <a:avLst/>
                <a:gdLst/>
                <a:ahLst/>
                <a:cxnLst/>
                <a:rect l="l" t="t" r="r" b="b"/>
                <a:pathLst>
                  <a:path w="18661" h="16478" extrusionOk="0">
                    <a:moveTo>
                      <a:pt x="9324" y="1"/>
                    </a:moveTo>
                    <a:cubicBezTo>
                      <a:pt x="8334" y="1"/>
                      <a:pt x="7328" y="180"/>
                      <a:pt x="6350" y="559"/>
                    </a:cubicBezTo>
                    <a:cubicBezTo>
                      <a:pt x="2109" y="2203"/>
                      <a:pt x="0" y="6972"/>
                      <a:pt x="1644" y="11213"/>
                    </a:cubicBezTo>
                    <a:cubicBezTo>
                      <a:pt x="2909" y="14477"/>
                      <a:pt x="6024" y="16477"/>
                      <a:pt x="9326" y="16477"/>
                    </a:cubicBezTo>
                    <a:cubicBezTo>
                      <a:pt x="10315" y="16477"/>
                      <a:pt x="11320" y="16298"/>
                      <a:pt x="12298" y="15919"/>
                    </a:cubicBezTo>
                    <a:cubicBezTo>
                      <a:pt x="16552" y="14275"/>
                      <a:pt x="18661" y="9506"/>
                      <a:pt x="17017" y="5265"/>
                    </a:cubicBezTo>
                    <a:cubicBezTo>
                      <a:pt x="15752" y="2001"/>
                      <a:pt x="12629" y="1"/>
                      <a:pt x="9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52"/>
              <p:cNvSpPr/>
              <p:nvPr/>
            </p:nvSpPr>
            <p:spPr>
              <a:xfrm>
                <a:off x="4771198" y="2375078"/>
                <a:ext cx="680026" cy="402256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7719" extrusionOk="0">
                    <a:moveTo>
                      <a:pt x="11897" y="1"/>
                    </a:moveTo>
                    <a:lnTo>
                      <a:pt x="11859" y="13"/>
                    </a:lnTo>
                    <a:cubicBezTo>
                      <a:pt x="10704" y="290"/>
                      <a:pt x="9487" y="503"/>
                      <a:pt x="8370" y="904"/>
                    </a:cubicBezTo>
                    <a:cubicBezTo>
                      <a:pt x="6739" y="1494"/>
                      <a:pt x="5208" y="2573"/>
                      <a:pt x="3777" y="3527"/>
                    </a:cubicBezTo>
                    <a:cubicBezTo>
                      <a:pt x="2912" y="4104"/>
                      <a:pt x="1983" y="4594"/>
                      <a:pt x="1029" y="4983"/>
                    </a:cubicBezTo>
                    <a:cubicBezTo>
                      <a:pt x="791" y="5083"/>
                      <a:pt x="552" y="5159"/>
                      <a:pt x="301" y="5221"/>
                    </a:cubicBezTo>
                    <a:cubicBezTo>
                      <a:pt x="101" y="5937"/>
                      <a:pt x="0" y="6677"/>
                      <a:pt x="0" y="7417"/>
                    </a:cubicBezTo>
                    <a:lnTo>
                      <a:pt x="0" y="7718"/>
                    </a:lnTo>
                    <a:cubicBezTo>
                      <a:pt x="778" y="7518"/>
                      <a:pt x="1506" y="7204"/>
                      <a:pt x="2184" y="6777"/>
                    </a:cubicBezTo>
                    <a:cubicBezTo>
                      <a:pt x="3288" y="6100"/>
                      <a:pt x="4254" y="5234"/>
                      <a:pt x="5283" y="4456"/>
                    </a:cubicBezTo>
                    <a:cubicBezTo>
                      <a:pt x="7630" y="2711"/>
                      <a:pt x="10290" y="1444"/>
                      <a:pt x="13114" y="741"/>
                    </a:cubicBezTo>
                    <a:cubicBezTo>
                      <a:pt x="12737" y="453"/>
                      <a:pt x="12323" y="214"/>
                      <a:pt x="11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52"/>
              <p:cNvSpPr/>
              <p:nvPr/>
            </p:nvSpPr>
            <p:spPr>
              <a:xfrm>
                <a:off x="4885695" y="2331929"/>
                <a:ext cx="303300" cy="137369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2636" extrusionOk="0">
                    <a:moveTo>
                      <a:pt x="5849" y="1"/>
                    </a:moveTo>
                    <a:lnTo>
                      <a:pt x="5849" y="1"/>
                    </a:lnTo>
                    <a:cubicBezTo>
                      <a:pt x="3627" y="51"/>
                      <a:pt x="1519" y="1005"/>
                      <a:pt x="1" y="2636"/>
                    </a:cubicBezTo>
                    <a:cubicBezTo>
                      <a:pt x="503" y="2636"/>
                      <a:pt x="1005" y="2536"/>
                      <a:pt x="1469" y="2347"/>
                    </a:cubicBezTo>
                    <a:cubicBezTo>
                      <a:pt x="2272" y="2034"/>
                      <a:pt x="2975" y="1519"/>
                      <a:pt x="3728" y="1067"/>
                    </a:cubicBezTo>
                    <a:cubicBezTo>
                      <a:pt x="4406" y="653"/>
                      <a:pt x="5108" y="289"/>
                      <a:pt x="58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52"/>
              <p:cNvSpPr/>
              <p:nvPr/>
            </p:nvSpPr>
            <p:spPr>
              <a:xfrm>
                <a:off x="4982042" y="2926375"/>
                <a:ext cx="614326" cy="232213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4456" extrusionOk="0">
                    <a:moveTo>
                      <a:pt x="11846" y="1"/>
                    </a:moveTo>
                    <a:lnTo>
                      <a:pt x="11846" y="1"/>
                    </a:lnTo>
                    <a:cubicBezTo>
                      <a:pt x="10491" y="703"/>
                      <a:pt x="8985" y="1092"/>
                      <a:pt x="7467" y="1117"/>
                    </a:cubicBezTo>
                    <a:cubicBezTo>
                      <a:pt x="7385" y="1119"/>
                      <a:pt x="7304" y="1120"/>
                      <a:pt x="7222" y="1120"/>
                    </a:cubicBezTo>
                    <a:cubicBezTo>
                      <a:pt x="6719" y="1120"/>
                      <a:pt x="6213" y="1091"/>
                      <a:pt x="5713" y="1091"/>
                    </a:cubicBezTo>
                    <a:cubicBezTo>
                      <a:pt x="5156" y="1091"/>
                      <a:pt x="4607" y="1127"/>
                      <a:pt x="4078" y="1281"/>
                    </a:cubicBezTo>
                    <a:cubicBezTo>
                      <a:pt x="3012" y="1594"/>
                      <a:pt x="2146" y="2347"/>
                      <a:pt x="1293" y="3037"/>
                    </a:cubicBezTo>
                    <a:cubicBezTo>
                      <a:pt x="879" y="3376"/>
                      <a:pt x="452" y="3690"/>
                      <a:pt x="0" y="3966"/>
                    </a:cubicBezTo>
                    <a:cubicBezTo>
                      <a:pt x="314" y="4154"/>
                      <a:pt x="640" y="4317"/>
                      <a:pt x="966" y="4455"/>
                    </a:cubicBezTo>
                    <a:cubicBezTo>
                      <a:pt x="2209" y="3815"/>
                      <a:pt x="3338" y="2887"/>
                      <a:pt x="4643" y="2372"/>
                    </a:cubicBezTo>
                    <a:cubicBezTo>
                      <a:pt x="5911" y="1883"/>
                      <a:pt x="7291" y="1820"/>
                      <a:pt x="8634" y="1645"/>
                    </a:cubicBezTo>
                    <a:cubicBezTo>
                      <a:pt x="9575" y="1519"/>
                      <a:pt x="10541" y="1331"/>
                      <a:pt x="11394" y="929"/>
                    </a:cubicBezTo>
                    <a:cubicBezTo>
                      <a:pt x="11558" y="628"/>
                      <a:pt x="11708" y="314"/>
                      <a:pt x="118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52"/>
              <p:cNvSpPr/>
              <p:nvPr/>
            </p:nvSpPr>
            <p:spPr>
              <a:xfrm>
                <a:off x="4814135" y="2573261"/>
                <a:ext cx="814124" cy="439517"/>
              </a:xfrm>
              <a:custGeom>
                <a:avLst/>
                <a:gdLst/>
                <a:ahLst/>
                <a:cxnLst/>
                <a:rect l="l" t="t" r="r" b="b"/>
                <a:pathLst>
                  <a:path w="15700" h="8434" extrusionOk="0">
                    <a:moveTo>
                      <a:pt x="14871" y="0"/>
                    </a:moveTo>
                    <a:lnTo>
                      <a:pt x="12876" y="138"/>
                    </a:lnTo>
                    <a:cubicBezTo>
                      <a:pt x="11859" y="201"/>
                      <a:pt x="10793" y="289"/>
                      <a:pt x="9914" y="803"/>
                    </a:cubicBezTo>
                    <a:cubicBezTo>
                      <a:pt x="8885" y="1393"/>
                      <a:pt x="8258" y="2472"/>
                      <a:pt x="7505" y="3401"/>
                    </a:cubicBezTo>
                    <a:cubicBezTo>
                      <a:pt x="5685" y="5635"/>
                      <a:pt x="2874" y="7028"/>
                      <a:pt x="0" y="7216"/>
                    </a:cubicBezTo>
                    <a:cubicBezTo>
                      <a:pt x="201" y="7642"/>
                      <a:pt x="452" y="8044"/>
                      <a:pt x="728" y="8433"/>
                    </a:cubicBezTo>
                    <a:cubicBezTo>
                      <a:pt x="1669" y="8245"/>
                      <a:pt x="2586" y="7818"/>
                      <a:pt x="3426" y="7341"/>
                    </a:cubicBezTo>
                    <a:cubicBezTo>
                      <a:pt x="4681" y="6639"/>
                      <a:pt x="5936" y="5835"/>
                      <a:pt x="7354" y="5584"/>
                    </a:cubicBezTo>
                    <a:cubicBezTo>
                      <a:pt x="7785" y="5505"/>
                      <a:pt x="8219" y="5480"/>
                      <a:pt x="8656" y="5480"/>
                    </a:cubicBezTo>
                    <a:cubicBezTo>
                      <a:pt x="9424" y="5480"/>
                      <a:pt x="10198" y="5558"/>
                      <a:pt x="10967" y="5558"/>
                    </a:cubicBezTo>
                    <a:cubicBezTo>
                      <a:pt x="11278" y="5558"/>
                      <a:pt x="11588" y="5545"/>
                      <a:pt x="11897" y="5509"/>
                    </a:cubicBezTo>
                    <a:cubicBezTo>
                      <a:pt x="13102" y="5371"/>
                      <a:pt x="14231" y="4894"/>
                      <a:pt x="15172" y="4141"/>
                    </a:cubicBezTo>
                    <a:cubicBezTo>
                      <a:pt x="15360" y="3991"/>
                      <a:pt x="15536" y="3828"/>
                      <a:pt x="15699" y="3664"/>
                    </a:cubicBezTo>
                    <a:lnTo>
                      <a:pt x="15699" y="3627"/>
                    </a:lnTo>
                    <a:cubicBezTo>
                      <a:pt x="15699" y="3225"/>
                      <a:pt x="15674" y="2836"/>
                      <a:pt x="15624" y="2435"/>
                    </a:cubicBezTo>
                    <a:cubicBezTo>
                      <a:pt x="14582" y="3439"/>
                      <a:pt x="13252" y="4091"/>
                      <a:pt x="11834" y="4317"/>
                    </a:cubicBezTo>
                    <a:cubicBezTo>
                      <a:pt x="11644" y="4354"/>
                      <a:pt x="11454" y="4373"/>
                      <a:pt x="11264" y="4373"/>
                    </a:cubicBezTo>
                    <a:cubicBezTo>
                      <a:pt x="11128" y="4373"/>
                      <a:pt x="10991" y="4363"/>
                      <a:pt x="10855" y="4342"/>
                    </a:cubicBezTo>
                    <a:cubicBezTo>
                      <a:pt x="10516" y="4292"/>
                      <a:pt x="10228" y="4116"/>
                      <a:pt x="10014" y="3853"/>
                    </a:cubicBezTo>
                    <a:cubicBezTo>
                      <a:pt x="9701" y="3414"/>
                      <a:pt x="9776" y="2786"/>
                      <a:pt x="10077" y="2347"/>
                    </a:cubicBezTo>
                    <a:cubicBezTo>
                      <a:pt x="10378" y="1908"/>
                      <a:pt x="10855" y="1619"/>
                      <a:pt x="11332" y="1381"/>
                    </a:cubicBezTo>
                    <a:cubicBezTo>
                      <a:pt x="12432" y="871"/>
                      <a:pt x="13617" y="597"/>
                      <a:pt x="14829" y="597"/>
                    </a:cubicBezTo>
                    <a:cubicBezTo>
                      <a:pt x="14931" y="597"/>
                      <a:pt x="15032" y="599"/>
                      <a:pt x="15134" y="603"/>
                    </a:cubicBezTo>
                    <a:cubicBezTo>
                      <a:pt x="15047" y="389"/>
                      <a:pt x="14971" y="188"/>
                      <a:pt x="148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52"/>
              <p:cNvSpPr/>
              <p:nvPr/>
            </p:nvSpPr>
            <p:spPr>
              <a:xfrm>
                <a:off x="5404976" y="2647626"/>
                <a:ext cx="148409" cy="97763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876" extrusionOk="0">
                    <a:moveTo>
                      <a:pt x="2089" y="0"/>
                    </a:moveTo>
                    <a:cubicBezTo>
                      <a:pt x="1579" y="0"/>
                      <a:pt x="954" y="318"/>
                      <a:pt x="578" y="543"/>
                    </a:cubicBezTo>
                    <a:cubicBezTo>
                      <a:pt x="289" y="719"/>
                      <a:pt x="1" y="983"/>
                      <a:pt x="26" y="1321"/>
                    </a:cubicBezTo>
                    <a:cubicBezTo>
                      <a:pt x="51" y="1610"/>
                      <a:pt x="340" y="1836"/>
                      <a:pt x="641" y="1874"/>
                    </a:cubicBezTo>
                    <a:cubicBezTo>
                      <a:pt x="671" y="1875"/>
                      <a:pt x="700" y="1875"/>
                      <a:pt x="730" y="1875"/>
                    </a:cubicBezTo>
                    <a:cubicBezTo>
                      <a:pt x="1001" y="1875"/>
                      <a:pt x="1271" y="1824"/>
                      <a:pt x="1519" y="1710"/>
                    </a:cubicBezTo>
                    <a:cubicBezTo>
                      <a:pt x="1871" y="1598"/>
                      <a:pt x="2235" y="1447"/>
                      <a:pt x="2486" y="1171"/>
                    </a:cubicBezTo>
                    <a:cubicBezTo>
                      <a:pt x="2762" y="857"/>
                      <a:pt x="2862" y="154"/>
                      <a:pt x="2335" y="29"/>
                    </a:cubicBezTo>
                    <a:cubicBezTo>
                      <a:pt x="2257" y="9"/>
                      <a:pt x="2175" y="0"/>
                      <a:pt x="20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52"/>
              <p:cNvSpPr/>
              <p:nvPr/>
            </p:nvSpPr>
            <p:spPr>
              <a:xfrm>
                <a:off x="4703416" y="2400754"/>
                <a:ext cx="857743" cy="793882"/>
              </a:xfrm>
              <a:custGeom>
                <a:avLst/>
                <a:gdLst/>
                <a:ahLst/>
                <a:cxnLst/>
                <a:rect l="l" t="t" r="r" b="b"/>
                <a:pathLst>
                  <a:path w="16503" h="15199" extrusionOk="0">
                    <a:moveTo>
                      <a:pt x="5070" y="0"/>
                    </a:moveTo>
                    <a:cubicBezTo>
                      <a:pt x="653" y="2849"/>
                      <a:pt x="1" y="9061"/>
                      <a:pt x="3715" y="12775"/>
                    </a:cubicBezTo>
                    <a:cubicBezTo>
                      <a:pt x="5349" y="14409"/>
                      <a:pt x="7457" y="15198"/>
                      <a:pt x="9551" y="15198"/>
                    </a:cubicBezTo>
                    <a:cubicBezTo>
                      <a:pt x="12235" y="15198"/>
                      <a:pt x="14895" y="13901"/>
                      <a:pt x="16502" y="11420"/>
                    </a:cubicBezTo>
                    <a:lnTo>
                      <a:pt x="16502" y="11420"/>
                    </a:lnTo>
                    <a:cubicBezTo>
                      <a:pt x="15136" y="12302"/>
                      <a:pt x="13570" y="12747"/>
                      <a:pt x="12002" y="12747"/>
                    </a:cubicBezTo>
                    <a:cubicBezTo>
                      <a:pt x="10647" y="12747"/>
                      <a:pt x="9290" y="12415"/>
                      <a:pt x="8057" y="11746"/>
                    </a:cubicBezTo>
                    <a:cubicBezTo>
                      <a:pt x="5409" y="10290"/>
                      <a:pt x="3753" y="7505"/>
                      <a:pt x="3753" y="4480"/>
                    </a:cubicBezTo>
                    <a:cubicBezTo>
                      <a:pt x="3753" y="2887"/>
                      <a:pt x="4205" y="1331"/>
                      <a:pt x="5070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6" name="Google Shape;1476;p52"/>
              <p:cNvGrpSpPr/>
              <p:nvPr/>
            </p:nvGrpSpPr>
            <p:grpSpPr>
              <a:xfrm>
                <a:off x="5261165" y="2277728"/>
                <a:ext cx="272037" cy="241575"/>
                <a:chOff x="5296580" y="2293223"/>
                <a:chExt cx="272037" cy="241575"/>
              </a:xfrm>
            </p:grpSpPr>
            <p:sp>
              <p:nvSpPr>
                <p:cNvPr id="1477" name="Google Shape;1477;p52"/>
                <p:cNvSpPr/>
                <p:nvPr/>
              </p:nvSpPr>
              <p:spPr>
                <a:xfrm>
                  <a:off x="5303752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52"/>
                <p:cNvSpPr/>
                <p:nvPr/>
              </p:nvSpPr>
              <p:spPr>
                <a:xfrm>
                  <a:off x="5296580" y="2312392"/>
                  <a:ext cx="240073" cy="22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4254" extrusionOk="0">
                      <a:moveTo>
                        <a:pt x="1431" y="0"/>
                      </a:moveTo>
                      <a:lnTo>
                        <a:pt x="1431" y="0"/>
                      </a:lnTo>
                      <a:cubicBezTo>
                        <a:pt x="189" y="803"/>
                        <a:pt x="1" y="2535"/>
                        <a:pt x="1042" y="3577"/>
                      </a:cubicBezTo>
                      <a:cubicBezTo>
                        <a:pt x="1498" y="4033"/>
                        <a:pt x="2090" y="4253"/>
                        <a:pt x="2677" y="4253"/>
                      </a:cubicBezTo>
                      <a:cubicBezTo>
                        <a:pt x="3429" y="4253"/>
                        <a:pt x="4174" y="3891"/>
                        <a:pt x="4618" y="3200"/>
                      </a:cubicBezTo>
                      <a:lnTo>
                        <a:pt x="4618" y="3200"/>
                      </a:lnTo>
                      <a:cubicBezTo>
                        <a:pt x="4223" y="3456"/>
                        <a:pt x="3794" y="3573"/>
                        <a:pt x="3375" y="3573"/>
                      </a:cubicBezTo>
                      <a:cubicBezTo>
                        <a:pt x="2173" y="3573"/>
                        <a:pt x="1055" y="2614"/>
                        <a:pt x="1055" y="1255"/>
                      </a:cubicBezTo>
                      <a:cubicBezTo>
                        <a:pt x="1055" y="816"/>
                        <a:pt x="1180" y="377"/>
                        <a:pt x="1431" y="0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52"/>
                <p:cNvSpPr/>
                <p:nvPr/>
              </p:nvSpPr>
              <p:spPr>
                <a:xfrm>
                  <a:off x="5303427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0" name="Google Shape;1480;p52"/>
          <p:cNvGrpSpPr/>
          <p:nvPr/>
        </p:nvGrpSpPr>
        <p:grpSpPr>
          <a:xfrm>
            <a:off x="3224672" y="3920084"/>
            <a:ext cx="508172" cy="458933"/>
            <a:chOff x="3067172" y="3331984"/>
            <a:chExt cx="508172" cy="458933"/>
          </a:xfrm>
        </p:grpSpPr>
        <p:sp>
          <p:nvSpPr>
            <p:cNvPr id="1481" name="Google Shape;1481;p52"/>
            <p:cNvSpPr/>
            <p:nvPr/>
          </p:nvSpPr>
          <p:spPr>
            <a:xfrm>
              <a:off x="3097778" y="3331984"/>
              <a:ext cx="468172" cy="457060"/>
            </a:xfrm>
            <a:custGeom>
              <a:avLst/>
              <a:gdLst/>
              <a:ahLst/>
              <a:cxnLst/>
              <a:rect l="l" t="t" r="r" b="b"/>
              <a:pathLst>
                <a:path w="6765" h="6447" extrusionOk="0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2" name="Google Shape;1482;p52"/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1483" name="Google Shape;1483;p52"/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6440" extrusionOk="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52"/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5928" extrusionOk="0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5" name="Google Shape;1485;p52"/>
          <p:cNvGrpSpPr/>
          <p:nvPr/>
        </p:nvGrpSpPr>
        <p:grpSpPr>
          <a:xfrm>
            <a:off x="3781008" y="2985444"/>
            <a:ext cx="608064" cy="320051"/>
            <a:chOff x="6751900" y="1659525"/>
            <a:chExt cx="623400" cy="327150"/>
          </a:xfrm>
        </p:grpSpPr>
        <p:sp>
          <p:nvSpPr>
            <p:cNvPr id="1486" name="Google Shape;1486;p52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2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52"/>
          <p:cNvGrpSpPr/>
          <p:nvPr/>
        </p:nvGrpSpPr>
        <p:grpSpPr>
          <a:xfrm>
            <a:off x="1943108" y="539494"/>
            <a:ext cx="608064" cy="320051"/>
            <a:chOff x="6751900" y="1659525"/>
            <a:chExt cx="623400" cy="327150"/>
          </a:xfrm>
        </p:grpSpPr>
        <p:sp>
          <p:nvSpPr>
            <p:cNvPr id="1489" name="Google Shape;1489;p52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2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1" name="Google Shape;1491;p52"/>
          <p:cNvSpPr/>
          <p:nvPr/>
        </p:nvSpPr>
        <p:spPr>
          <a:xfrm>
            <a:off x="4206200" y="447413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52"/>
          <p:cNvSpPr/>
          <p:nvPr/>
        </p:nvSpPr>
        <p:spPr>
          <a:xfrm>
            <a:off x="4016463" y="250317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52"/>
          <p:cNvSpPr/>
          <p:nvPr/>
        </p:nvSpPr>
        <p:spPr>
          <a:xfrm>
            <a:off x="345725" y="2319138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52"/>
          <p:cNvSpPr/>
          <p:nvPr/>
        </p:nvSpPr>
        <p:spPr>
          <a:xfrm>
            <a:off x="2210075" y="156080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52"/>
          <p:cNvSpPr/>
          <p:nvPr/>
        </p:nvSpPr>
        <p:spPr>
          <a:xfrm>
            <a:off x="644675" y="2503200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52"/>
          <p:cNvSpPr/>
          <p:nvPr/>
        </p:nvSpPr>
        <p:spPr>
          <a:xfrm>
            <a:off x="7031538" y="45628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2"/>
          <p:cNvSpPr/>
          <p:nvPr/>
        </p:nvSpPr>
        <p:spPr>
          <a:xfrm>
            <a:off x="2459738" y="3440388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2"/>
          <p:cNvSpPr/>
          <p:nvPr/>
        </p:nvSpPr>
        <p:spPr>
          <a:xfrm>
            <a:off x="6713325" y="4608575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52"/>
          <p:cNvSpPr/>
          <p:nvPr/>
        </p:nvSpPr>
        <p:spPr>
          <a:xfrm>
            <a:off x="2786425" y="321406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52"/>
          <p:cNvSpPr/>
          <p:nvPr/>
        </p:nvSpPr>
        <p:spPr>
          <a:xfrm>
            <a:off x="3781000" y="257300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52"/>
          <p:cNvSpPr/>
          <p:nvPr/>
        </p:nvSpPr>
        <p:spPr>
          <a:xfrm>
            <a:off x="4153613" y="42875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52"/>
          <p:cNvSpPr/>
          <p:nvPr/>
        </p:nvSpPr>
        <p:spPr>
          <a:xfrm>
            <a:off x="1310388" y="408097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64;p51">
            <a:extLst>
              <a:ext uri="{FF2B5EF4-FFF2-40B4-BE49-F238E27FC236}">
                <a16:creationId xmlns:a16="http://schemas.microsoft.com/office/drawing/2014/main" id="{211EBADC-A057-926D-5EAA-B6EEB72086A5}"/>
              </a:ext>
            </a:extLst>
          </p:cNvPr>
          <p:cNvSpPr txBox="1">
            <a:spLocks/>
          </p:cNvSpPr>
          <p:nvPr/>
        </p:nvSpPr>
        <p:spPr>
          <a:xfrm>
            <a:off x="4204958" y="1297478"/>
            <a:ext cx="5486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ID" sz="4800" dirty="0">
                <a:solidFill>
                  <a:schemeClr val="accent1"/>
                </a:solidFill>
              </a:rPr>
              <a:t>OPEN GATE</a:t>
            </a:r>
          </a:p>
        </p:txBody>
      </p:sp>
    </p:spTree>
    <p:extLst>
      <p:ext uri="{BB962C8B-B14F-4D97-AF65-F5344CB8AC3E}">
        <p14:creationId xmlns:p14="http://schemas.microsoft.com/office/powerpoint/2010/main" val="1782656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9"/>
          <p:cNvSpPr txBox="1">
            <a:spLocks noGrp="1"/>
          </p:cNvSpPr>
          <p:nvPr>
            <p:ph type="title"/>
          </p:nvPr>
        </p:nvSpPr>
        <p:spPr>
          <a:xfrm>
            <a:off x="0" y="626516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Teknis Perlombaan CPSC 2023</a:t>
            </a:r>
            <a:endParaRPr dirty="0"/>
          </a:p>
        </p:txBody>
      </p:sp>
      <p:sp>
        <p:nvSpPr>
          <p:cNvPr id="775" name="Google Shape;775;p39"/>
          <p:cNvSpPr/>
          <p:nvPr/>
        </p:nvSpPr>
        <p:spPr>
          <a:xfrm>
            <a:off x="8805125" y="4626371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9"/>
          <p:cNvSpPr/>
          <p:nvPr/>
        </p:nvSpPr>
        <p:spPr>
          <a:xfrm>
            <a:off x="210275" y="324030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9"/>
          <p:cNvSpPr/>
          <p:nvPr/>
        </p:nvSpPr>
        <p:spPr>
          <a:xfrm>
            <a:off x="7868925" y="26531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9"/>
          <p:cNvSpPr/>
          <p:nvPr/>
        </p:nvSpPr>
        <p:spPr>
          <a:xfrm>
            <a:off x="332800" y="3628975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9"/>
          <p:cNvSpPr/>
          <p:nvPr/>
        </p:nvSpPr>
        <p:spPr>
          <a:xfrm>
            <a:off x="8668025" y="517129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9"/>
          <p:cNvSpPr/>
          <p:nvPr/>
        </p:nvSpPr>
        <p:spPr>
          <a:xfrm>
            <a:off x="8750688" y="3851871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39"/>
          <p:cNvGrpSpPr/>
          <p:nvPr/>
        </p:nvGrpSpPr>
        <p:grpSpPr>
          <a:xfrm>
            <a:off x="8288196" y="4306315"/>
            <a:ext cx="608064" cy="320051"/>
            <a:chOff x="6751900" y="1659525"/>
            <a:chExt cx="623400" cy="327150"/>
          </a:xfrm>
        </p:grpSpPr>
        <p:sp>
          <p:nvSpPr>
            <p:cNvPr id="782" name="Google Shape;782;p39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64;p37">
            <a:extLst>
              <a:ext uri="{FF2B5EF4-FFF2-40B4-BE49-F238E27FC236}">
                <a16:creationId xmlns:a16="http://schemas.microsoft.com/office/drawing/2014/main" id="{5C132D03-BE04-7BDE-476F-F75DF336B472}"/>
              </a:ext>
            </a:extLst>
          </p:cNvPr>
          <p:cNvSpPr txBox="1">
            <a:spLocks/>
          </p:cNvSpPr>
          <p:nvPr/>
        </p:nvSpPr>
        <p:spPr>
          <a:xfrm>
            <a:off x="909716" y="1712573"/>
            <a:ext cx="7749224" cy="269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l"/>
            <a:r>
              <a:rPr lang="it-IT" sz="1400" b="0" dirty="0"/>
              <a:t>Tata cara akses platform perlombaan :</a:t>
            </a:r>
          </a:p>
          <a:p>
            <a:pPr algn="l"/>
            <a:endParaRPr lang="it-IT" sz="1400" b="0" dirty="0"/>
          </a:p>
          <a:p>
            <a:pPr algn="l"/>
            <a:r>
              <a:rPr lang="it-IT" sz="1400" b="0" dirty="0"/>
              <a:t>&gt; login ke website *cbt.ipb.ac.id* pakai username dan password masing-masing</a:t>
            </a:r>
          </a:p>
          <a:p>
            <a:pPr algn="l"/>
            <a:r>
              <a:rPr lang="it-IT" sz="1400" b="0" dirty="0"/>
              <a:t>&gt; masuk ke platform perlombaan cpsc</a:t>
            </a:r>
          </a:p>
          <a:p>
            <a:pPr algn="l"/>
            <a:r>
              <a:rPr lang="it-IT" sz="1400" b="0" dirty="0"/>
              <a:t>&gt; pilih subtest penyisihan</a:t>
            </a:r>
          </a:p>
          <a:p>
            <a:pPr algn="l"/>
            <a:r>
              <a:rPr lang="it-IT" sz="1400" b="0" dirty="0"/>
              <a:t>&gt; baca dan perhatikan peraturan babak penyisihan</a:t>
            </a:r>
          </a:p>
          <a:p>
            <a:pPr algn="l"/>
            <a:r>
              <a:rPr lang="it-IT" sz="1400" b="0" dirty="0"/>
              <a:t>&gt; cermati tata tertib babak penyisihan</a:t>
            </a:r>
          </a:p>
          <a:p>
            <a:pPr algn="l"/>
            <a:r>
              <a:rPr lang="it-IT" sz="1400" b="0" dirty="0"/>
              <a:t>&gt; pilih menu "start attempt"</a:t>
            </a:r>
          </a:p>
          <a:p>
            <a:pPr algn="l"/>
            <a:r>
              <a:rPr lang="it-IT" sz="1400" b="0" dirty="0"/>
              <a:t>&gt; masukkan enrollment key / password yang akan diberikan pada saat breakout room</a:t>
            </a:r>
          </a:p>
          <a:p>
            <a:pPr algn="l"/>
            <a:r>
              <a:rPr lang="it-IT" sz="1400" b="0" dirty="0"/>
              <a:t>&gt; *selamat mengerjakan !!*</a:t>
            </a:r>
          </a:p>
        </p:txBody>
      </p:sp>
    </p:spTree>
    <p:extLst>
      <p:ext uri="{BB962C8B-B14F-4D97-AF65-F5344CB8AC3E}">
        <p14:creationId xmlns:p14="http://schemas.microsoft.com/office/powerpoint/2010/main" val="304142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52"/>
          <p:cNvSpPr/>
          <p:nvPr/>
        </p:nvSpPr>
        <p:spPr>
          <a:xfrm>
            <a:off x="-798098" y="-864200"/>
            <a:ext cx="4213200" cy="42132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52"/>
          <p:cNvSpPr/>
          <p:nvPr/>
        </p:nvSpPr>
        <p:spPr>
          <a:xfrm>
            <a:off x="-691702" y="-182462"/>
            <a:ext cx="2166300" cy="21663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52"/>
          <p:cNvGrpSpPr/>
          <p:nvPr/>
        </p:nvGrpSpPr>
        <p:grpSpPr>
          <a:xfrm>
            <a:off x="720673" y="1179132"/>
            <a:ext cx="994546" cy="640094"/>
            <a:chOff x="2454249" y="2445506"/>
            <a:chExt cx="994546" cy="640094"/>
          </a:xfrm>
        </p:grpSpPr>
        <p:sp>
          <p:nvSpPr>
            <p:cNvPr id="1443" name="Google Shape;1443;p52"/>
            <p:cNvSpPr/>
            <p:nvPr/>
          </p:nvSpPr>
          <p:spPr>
            <a:xfrm>
              <a:off x="2647176" y="2459549"/>
              <a:ext cx="212578" cy="208607"/>
            </a:xfrm>
            <a:custGeom>
              <a:avLst/>
              <a:gdLst/>
              <a:ahLst/>
              <a:cxnLst/>
              <a:rect l="l" t="t" r="r" b="b"/>
              <a:pathLst>
                <a:path w="4619" h="4531" extrusionOk="0">
                  <a:moveTo>
                    <a:pt x="4618" y="0"/>
                  </a:moveTo>
                  <a:lnTo>
                    <a:pt x="4618" y="0"/>
                  </a:lnTo>
                  <a:cubicBezTo>
                    <a:pt x="2422" y="653"/>
                    <a:pt x="703" y="2360"/>
                    <a:pt x="0" y="4531"/>
                  </a:cubicBezTo>
                  <a:cubicBezTo>
                    <a:pt x="1870" y="3389"/>
                    <a:pt x="3438" y="1845"/>
                    <a:pt x="4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52"/>
            <p:cNvGrpSpPr/>
            <p:nvPr/>
          </p:nvGrpSpPr>
          <p:grpSpPr>
            <a:xfrm>
              <a:off x="2454249" y="2445506"/>
              <a:ext cx="994546" cy="640094"/>
              <a:chOff x="2454249" y="2445506"/>
              <a:chExt cx="994546" cy="640094"/>
            </a:xfrm>
          </p:grpSpPr>
          <p:sp>
            <p:nvSpPr>
              <p:cNvPr id="1445" name="Google Shape;1445;p52"/>
              <p:cNvSpPr/>
              <p:nvPr/>
            </p:nvSpPr>
            <p:spPr>
              <a:xfrm>
                <a:off x="2454526" y="2445806"/>
                <a:ext cx="993994" cy="639496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13890" extrusionOk="0">
                    <a:moveTo>
                      <a:pt x="10810" y="0"/>
                    </a:moveTo>
                    <a:cubicBezTo>
                      <a:pt x="10264" y="0"/>
                      <a:pt x="9715" y="65"/>
                      <a:pt x="9174" y="198"/>
                    </a:cubicBezTo>
                    <a:cubicBezTo>
                      <a:pt x="8910" y="261"/>
                      <a:pt x="8659" y="336"/>
                      <a:pt x="8408" y="424"/>
                    </a:cubicBezTo>
                    <a:lnTo>
                      <a:pt x="8371" y="436"/>
                    </a:lnTo>
                    <a:cubicBezTo>
                      <a:pt x="8107" y="537"/>
                      <a:pt x="7856" y="650"/>
                      <a:pt x="7605" y="775"/>
                    </a:cubicBezTo>
                    <a:lnTo>
                      <a:pt x="7580" y="800"/>
                    </a:lnTo>
                    <a:cubicBezTo>
                      <a:pt x="7216" y="989"/>
                      <a:pt x="6865" y="1215"/>
                      <a:pt x="6539" y="1466"/>
                    </a:cubicBezTo>
                    <a:lnTo>
                      <a:pt x="6514" y="1478"/>
                    </a:lnTo>
                    <a:cubicBezTo>
                      <a:pt x="6300" y="1654"/>
                      <a:pt x="6099" y="1829"/>
                      <a:pt x="5911" y="2018"/>
                    </a:cubicBezTo>
                    <a:lnTo>
                      <a:pt x="5899" y="2030"/>
                    </a:lnTo>
                    <a:cubicBezTo>
                      <a:pt x="5798" y="2131"/>
                      <a:pt x="5710" y="2218"/>
                      <a:pt x="5623" y="2319"/>
                    </a:cubicBezTo>
                    <a:cubicBezTo>
                      <a:pt x="3228" y="1116"/>
                      <a:pt x="1395" y="394"/>
                      <a:pt x="627" y="394"/>
                    </a:cubicBezTo>
                    <a:cubicBezTo>
                      <a:pt x="441" y="394"/>
                      <a:pt x="318" y="436"/>
                      <a:pt x="264" y="524"/>
                    </a:cubicBezTo>
                    <a:cubicBezTo>
                      <a:pt x="1" y="964"/>
                      <a:pt x="1620" y="2495"/>
                      <a:pt x="4318" y="4465"/>
                    </a:cubicBezTo>
                    <a:cubicBezTo>
                      <a:pt x="4318" y="4458"/>
                      <a:pt x="4321" y="4452"/>
                      <a:pt x="4324" y="4446"/>
                    </a:cubicBezTo>
                    <a:lnTo>
                      <a:pt x="4324" y="4446"/>
                    </a:lnTo>
                    <a:lnTo>
                      <a:pt x="4318" y="4465"/>
                    </a:lnTo>
                    <a:lnTo>
                      <a:pt x="4280" y="4565"/>
                    </a:lnTo>
                    <a:cubicBezTo>
                      <a:pt x="4255" y="4640"/>
                      <a:pt x="4230" y="4716"/>
                      <a:pt x="4205" y="4791"/>
                    </a:cubicBezTo>
                    <a:lnTo>
                      <a:pt x="4167" y="4891"/>
                    </a:lnTo>
                    <a:cubicBezTo>
                      <a:pt x="4142" y="4967"/>
                      <a:pt x="4117" y="5042"/>
                      <a:pt x="4104" y="5130"/>
                    </a:cubicBezTo>
                    <a:cubicBezTo>
                      <a:pt x="4092" y="5155"/>
                      <a:pt x="4079" y="5180"/>
                      <a:pt x="4079" y="5205"/>
                    </a:cubicBezTo>
                    <a:cubicBezTo>
                      <a:pt x="4054" y="5318"/>
                      <a:pt x="4029" y="5418"/>
                      <a:pt x="4004" y="5531"/>
                    </a:cubicBezTo>
                    <a:cubicBezTo>
                      <a:pt x="4004" y="5544"/>
                      <a:pt x="4004" y="5556"/>
                      <a:pt x="4004" y="5556"/>
                    </a:cubicBezTo>
                    <a:cubicBezTo>
                      <a:pt x="3979" y="5657"/>
                      <a:pt x="3966" y="5757"/>
                      <a:pt x="3941" y="5858"/>
                    </a:cubicBezTo>
                    <a:cubicBezTo>
                      <a:pt x="3941" y="5895"/>
                      <a:pt x="3941" y="5933"/>
                      <a:pt x="3929" y="5971"/>
                    </a:cubicBezTo>
                    <a:cubicBezTo>
                      <a:pt x="3916" y="6046"/>
                      <a:pt x="3916" y="6121"/>
                      <a:pt x="3903" y="6196"/>
                    </a:cubicBezTo>
                    <a:cubicBezTo>
                      <a:pt x="3903" y="6234"/>
                      <a:pt x="3891" y="6272"/>
                      <a:pt x="3891" y="6309"/>
                    </a:cubicBezTo>
                    <a:cubicBezTo>
                      <a:pt x="3891" y="6385"/>
                      <a:pt x="3878" y="6460"/>
                      <a:pt x="3878" y="6535"/>
                    </a:cubicBezTo>
                    <a:lnTo>
                      <a:pt x="3878" y="6661"/>
                    </a:lnTo>
                    <a:lnTo>
                      <a:pt x="3878" y="6887"/>
                    </a:lnTo>
                    <a:lnTo>
                      <a:pt x="3878" y="7000"/>
                    </a:lnTo>
                    <a:cubicBezTo>
                      <a:pt x="3878" y="7112"/>
                      <a:pt x="3878" y="7225"/>
                      <a:pt x="3891" y="7338"/>
                    </a:cubicBezTo>
                    <a:cubicBezTo>
                      <a:pt x="3891" y="7451"/>
                      <a:pt x="3903" y="7527"/>
                      <a:pt x="3903" y="7627"/>
                    </a:cubicBezTo>
                    <a:cubicBezTo>
                      <a:pt x="3941" y="7953"/>
                      <a:pt x="3991" y="8267"/>
                      <a:pt x="4067" y="8581"/>
                    </a:cubicBezTo>
                    <a:cubicBezTo>
                      <a:pt x="4117" y="8807"/>
                      <a:pt x="4180" y="9020"/>
                      <a:pt x="4255" y="9233"/>
                    </a:cubicBezTo>
                    <a:cubicBezTo>
                      <a:pt x="4318" y="9409"/>
                      <a:pt x="4393" y="9597"/>
                      <a:pt x="4468" y="9773"/>
                    </a:cubicBezTo>
                    <a:cubicBezTo>
                      <a:pt x="5183" y="11367"/>
                      <a:pt x="6463" y="12634"/>
                      <a:pt x="8070" y="13324"/>
                    </a:cubicBezTo>
                    <a:lnTo>
                      <a:pt x="8095" y="13337"/>
                    </a:lnTo>
                    <a:cubicBezTo>
                      <a:pt x="8195" y="13374"/>
                      <a:pt x="8283" y="13412"/>
                      <a:pt x="8371" y="13450"/>
                    </a:cubicBezTo>
                    <a:lnTo>
                      <a:pt x="8421" y="13462"/>
                    </a:lnTo>
                    <a:cubicBezTo>
                      <a:pt x="8509" y="13500"/>
                      <a:pt x="8609" y="13537"/>
                      <a:pt x="8710" y="13563"/>
                    </a:cubicBezTo>
                    <a:lnTo>
                      <a:pt x="8735" y="13563"/>
                    </a:lnTo>
                    <a:cubicBezTo>
                      <a:pt x="9287" y="13738"/>
                      <a:pt x="9852" y="13839"/>
                      <a:pt x="10429" y="13876"/>
                    </a:cubicBezTo>
                    <a:cubicBezTo>
                      <a:pt x="10549" y="13886"/>
                      <a:pt x="10668" y="13890"/>
                      <a:pt x="10788" y="13890"/>
                    </a:cubicBezTo>
                    <a:cubicBezTo>
                      <a:pt x="10982" y="13890"/>
                      <a:pt x="11176" y="13879"/>
                      <a:pt x="11370" y="13864"/>
                    </a:cubicBezTo>
                    <a:lnTo>
                      <a:pt x="11445" y="13864"/>
                    </a:lnTo>
                    <a:lnTo>
                      <a:pt x="11608" y="13851"/>
                    </a:lnTo>
                    <a:lnTo>
                      <a:pt x="11734" y="13839"/>
                    </a:lnTo>
                    <a:lnTo>
                      <a:pt x="11872" y="13801"/>
                    </a:lnTo>
                    <a:lnTo>
                      <a:pt x="12035" y="13776"/>
                    </a:lnTo>
                    <a:lnTo>
                      <a:pt x="12148" y="13751"/>
                    </a:lnTo>
                    <a:cubicBezTo>
                      <a:pt x="12236" y="13738"/>
                      <a:pt x="12336" y="13713"/>
                      <a:pt x="12424" y="13688"/>
                    </a:cubicBezTo>
                    <a:cubicBezTo>
                      <a:pt x="12524" y="13663"/>
                      <a:pt x="12612" y="13650"/>
                      <a:pt x="12700" y="13625"/>
                    </a:cubicBezTo>
                    <a:lnTo>
                      <a:pt x="12826" y="13588"/>
                    </a:lnTo>
                    <a:lnTo>
                      <a:pt x="12926" y="13550"/>
                    </a:lnTo>
                    <a:lnTo>
                      <a:pt x="12964" y="13537"/>
                    </a:lnTo>
                    <a:cubicBezTo>
                      <a:pt x="13064" y="13500"/>
                      <a:pt x="13152" y="13475"/>
                      <a:pt x="13252" y="13437"/>
                    </a:cubicBezTo>
                    <a:lnTo>
                      <a:pt x="13315" y="13412"/>
                    </a:lnTo>
                    <a:cubicBezTo>
                      <a:pt x="13428" y="13374"/>
                      <a:pt x="13553" y="13312"/>
                      <a:pt x="13679" y="13261"/>
                    </a:cubicBezTo>
                    <a:lnTo>
                      <a:pt x="13767" y="13211"/>
                    </a:lnTo>
                    <a:cubicBezTo>
                      <a:pt x="13855" y="13174"/>
                      <a:pt x="13955" y="13123"/>
                      <a:pt x="14055" y="13073"/>
                    </a:cubicBezTo>
                    <a:lnTo>
                      <a:pt x="14131" y="13036"/>
                    </a:lnTo>
                    <a:cubicBezTo>
                      <a:pt x="14244" y="12973"/>
                      <a:pt x="14357" y="12910"/>
                      <a:pt x="14457" y="12835"/>
                    </a:cubicBezTo>
                    <a:lnTo>
                      <a:pt x="14520" y="12797"/>
                    </a:lnTo>
                    <a:lnTo>
                      <a:pt x="14608" y="12747"/>
                    </a:lnTo>
                    <a:cubicBezTo>
                      <a:pt x="14670" y="12697"/>
                      <a:pt x="14733" y="12659"/>
                      <a:pt x="14796" y="12609"/>
                    </a:cubicBezTo>
                    <a:cubicBezTo>
                      <a:pt x="14821" y="12596"/>
                      <a:pt x="14846" y="12584"/>
                      <a:pt x="14871" y="12559"/>
                    </a:cubicBezTo>
                    <a:lnTo>
                      <a:pt x="14997" y="12471"/>
                    </a:lnTo>
                    <a:cubicBezTo>
                      <a:pt x="15059" y="12421"/>
                      <a:pt x="15110" y="12383"/>
                      <a:pt x="15172" y="12333"/>
                    </a:cubicBezTo>
                    <a:lnTo>
                      <a:pt x="15197" y="12308"/>
                    </a:lnTo>
                    <a:cubicBezTo>
                      <a:pt x="15298" y="12232"/>
                      <a:pt x="15386" y="12145"/>
                      <a:pt x="15473" y="12069"/>
                    </a:cubicBezTo>
                    <a:lnTo>
                      <a:pt x="15536" y="12019"/>
                    </a:lnTo>
                    <a:cubicBezTo>
                      <a:pt x="15586" y="11969"/>
                      <a:pt x="15637" y="11919"/>
                      <a:pt x="15674" y="11868"/>
                    </a:cubicBezTo>
                    <a:lnTo>
                      <a:pt x="15724" y="11831"/>
                    </a:lnTo>
                    <a:cubicBezTo>
                      <a:pt x="15812" y="11743"/>
                      <a:pt x="15888" y="11655"/>
                      <a:pt x="15975" y="11567"/>
                    </a:cubicBezTo>
                    <a:cubicBezTo>
                      <a:pt x="18370" y="12770"/>
                      <a:pt x="20203" y="13492"/>
                      <a:pt x="20964" y="13492"/>
                    </a:cubicBezTo>
                    <a:cubicBezTo>
                      <a:pt x="21149" y="13492"/>
                      <a:pt x="21270" y="13450"/>
                      <a:pt x="21321" y="13362"/>
                    </a:cubicBezTo>
                    <a:cubicBezTo>
                      <a:pt x="21597" y="12923"/>
                      <a:pt x="19979" y="11392"/>
                      <a:pt x="17281" y="9434"/>
                    </a:cubicBezTo>
                    <a:cubicBezTo>
                      <a:pt x="17306" y="9359"/>
                      <a:pt x="17343" y="9283"/>
                      <a:pt x="17368" y="9208"/>
                    </a:cubicBezTo>
                    <a:cubicBezTo>
                      <a:pt x="17657" y="8355"/>
                      <a:pt x="17782" y="7464"/>
                      <a:pt x="17732" y="6560"/>
                    </a:cubicBezTo>
                    <a:cubicBezTo>
                      <a:pt x="17720" y="6372"/>
                      <a:pt x="17707" y="6171"/>
                      <a:pt x="17682" y="5983"/>
                    </a:cubicBezTo>
                    <a:cubicBezTo>
                      <a:pt x="17644" y="5757"/>
                      <a:pt x="17607" y="5544"/>
                      <a:pt x="17557" y="5318"/>
                    </a:cubicBezTo>
                    <a:cubicBezTo>
                      <a:pt x="17469" y="5004"/>
                      <a:pt x="17381" y="4691"/>
                      <a:pt x="17255" y="4402"/>
                    </a:cubicBezTo>
                    <a:cubicBezTo>
                      <a:pt x="17255" y="4389"/>
                      <a:pt x="17243" y="4377"/>
                      <a:pt x="17243" y="4364"/>
                    </a:cubicBezTo>
                    <a:cubicBezTo>
                      <a:pt x="17230" y="4327"/>
                      <a:pt x="17205" y="4276"/>
                      <a:pt x="17193" y="4239"/>
                    </a:cubicBezTo>
                    <a:cubicBezTo>
                      <a:pt x="17180" y="4201"/>
                      <a:pt x="17168" y="4164"/>
                      <a:pt x="17142" y="4126"/>
                    </a:cubicBezTo>
                    <a:cubicBezTo>
                      <a:pt x="16753" y="3247"/>
                      <a:pt x="16176" y="2457"/>
                      <a:pt x="15461" y="1804"/>
                    </a:cubicBezTo>
                    <a:lnTo>
                      <a:pt x="15448" y="1792"/>
                    </a:lnTo>
                    <a:cubicBezTo>
                      <a:pt x="15323" y="1679"/>
                      <a:pt x="15197" y="1566"/>
                      <a:pt x="15059" y="1466"/>
                    </a:cubicBezTo>
                    <a:cubicBezTo>
                      <a:pt x="13831" y="505"/>
                      <a:pt x="12332" y="0"/>
                      <a:pt x="10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52"/>
              <p:cNvSpPr/>
              <p:nvPr/>
            </p:nvSpPr>
            <p:spPr>
              <a:xfrm>
                <a:off x="2624072" y="2445506"/>
                <a:ext cx="655544" cy="639634"/>
              </a:xfrm>
              <a:custGeom>
                <a:avLst/>
                <a:gdLst/>
                <a:ahLst/>
                <a:cxnLst/>
                <a:rect l="l" t="t" r="r" b="b"/>
                <a:pathLst>
                  <a:path w="14244" h="13893" extrusionOk="0">
                    <a:moveTo>
                      <a:pt x="7110" y="1"/>
                    </a:moveTo>
                    <a:cubicBezTo>
                      <a:pt x="6572" y="1"/>
                      <a:pt x="6027" y="63"/>
                      <a:pt x="5484" y="193"/>
                    </a:cubicBezTo>
                    <a:cubicBezTo>
                      <a:pt x="2221" y="983"/>
                      <a:pt x="0" y="3995"/>
                      <a:pt x="188" y="7333"/>
                    </a:cubicBezTo>
                    <a:cubicBezTo>
                      <a:pt x="188" y="7433"/>
                      <a:pt x="201" y="7534"/>
                      <a:pt x="213" y="7634"/>
                    </a:cubicBezTo>
                    <a:cubicBezTo>
                      <a:pt x="239" y="7948"/>
                      <a:pt x="289" y="8274"/>
                      <a:pt x="364" y="8588"/>
                    </a:cubicBezTo>
                    <a:cubicBezTo>
                      <a:pt x="414" y="8801"/>
                      <a:pt x="477" y="9014"/>
                      <a:pt x="552" y="9228"/>
                    </a:cubicBezTo>
                    <a:cubicBezTo>
                      <a:pt x="615" y="9416"/>
                      <a:pt x="690" y="9592"/>
                      <a:pt x="766" y="9767"/>
                    </a:cubicBezTo>
                    <a:cubicBezTo>
                      <a:pt x="1903" y="12325"/>
                      <a:pt x="4413" y="13892"/>
                      <a:pt x="7103" y="13892"/>
                    </a:cubicBezTo>
                    <a:cubicBezTo>
                      <a:pt x="7647" y="13892"/>
                      <a:pt x="8198" y="13828"/>
                      <a:pt x="8747" y="13695"/>
                    </a:cubicBezTo>
                    <a:cubicBezTo>
                      <a:pt x="12009" y="12917"/>
                      <a:pt x="14243" y="9905"/>
                      <a:pt x="14055" y="6555"/>
                    </a:cubicBezTo>
                    <a:cubicBezTo>
                      <a:pt x="14042" y="6367"/>
                      <a:pt x="14017" y="6178"/>
                      <a:pt x="13992" y="5978"/>
                    </a:cubicBezTo>
                    <a:cubicBezTo>
                      <a:pt x="13967" y="5764"/>
                      <a:pt x="13917" y="5538"/>
                      <a:pt x="13867" y="5312"/>
                    </a:cubicBezTo>
                    <a:cubicBezTo>
                      <a:pt x="13791" y="4999"/>
                      <a:pt x="13691" y="4698"/>
                      <a:pt x="13578" y="4396"/>
                    </a:cubicBezTo>
                    <a:cubicBezTo>
                      <a:pt x="13540" y="4309"/>
                      <a:pt x="13503" y="4221"/>
                      <a:pt x="13465" y="4120"/>
                    </a:cubicBezTo>
                    <a:cubicBezTo>
                      <a:pt x="12325" y="1568"/>
                      <a:pt x="9807" y="1"/>
                      <a:pt x="7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52"/>
              <p:cNvSpPr/>
              <p:nvPr/>
            </p:nvSpPr>
            <p:spPr>
              <a:xfrm>
                <a:off x="2765546" y="2489613"/>
                <a:ext cx="382355" cy="595113"/>
              </a:xfrm>
              <a:custGeom>
                <a:avLst/>
                <a:gdLst/>
                <a:ahLst/>
                <a:cxnLst/>
                <a:rect l="l" t="t" r="r" b="b"/>
                <a:pathLst>
                  <a:path w="8308" h="12926" extrusionOk="0">
                    <a:moveTo>
                      <a:pt x="7542" y="0"/>
                    </a:moveTo>
                    <a:cubicBezTo>
                      <a:pt x="6087" y="25"/>
                      <a:pt x="4681" y="477"/>
                      <a:pt x="3502" y="1318"/>
                    </a:cubicBezTo>
                    <a:cubicBezTo>
                      <a:pt x="1707" y="2598"/>
                      <a:pt x="553" y="4693"/>
                      <a:pt x="239" y="6889"/>
                    </a:cubicBezTo>
                    <a:cubicBezTo>
                      <a:pt x="1" y="8709"/>
                      <a:pt x="264" y="10554"/>
                      <a:pt x="992" y="12235"/>
                    </a:cubicBezTo>
                    <a:cubicBezTo>
                      <a:pt x="1820" y="12637"/>
                      <a:pt x="2724" y="12875"/>
                      <a:pt x="3652" y="12925"/>
                    </a:cubicBezTo>
                    <a:cubicBezTo>
                      <a:pt x="2523" y="11520"/>
                      <a:pt x="1544" y="9951"/>
                      <a:pt x="1268" y="8169"/>
                    </a:cubicBezTo>
                    <a:cubicBezTo>
                      <a:pt x="967" y="6011"/>
                      <a:pt x="1707" y="3852"/>
                      <a:pt x="3263" y="2347"/>
                    </a:cubicBezTo>
                    <a:cubicBezTo>
                      <a:pt x="4518" y="1162"/>
                      <a:pt x="6170" y="514"/>
                      <a:pt x="7892" y="514"/>
                    </a:cubicBezTo>
                    <a:cubicBezTo>
                      <a:pt x="8030" y="514"/>
                      <a:pt x="8169" y="519"/>
                      <a:pt x="8308" y="527"/>
                    </a:cubicBezTo>
                    <a:cubicBezTo>
                      <a:pt x="8057" y="326"/>
                      <a:pt x="7806" y="163"/>
                      <a:pt x="7542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52"/>
              <p:cNvSpPr/>
              <p:nvPr/>
            </p:nvSpPr>
            <p:spPr>
              <a:xfrm>
                <a:off x="2795506" y="2512541"/>
                <a:ext cx="387648" cy="572738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2440" extrusionOk="0">
                    <a:moveTo>
                      <a:pt x="7194" y="1"/>
                    </a:moveTo>
                    <a:cubicBezTo>
                      <a:pt x="3158" y="1"/>
                      <a:pt x="0" y="3609"/>
                      <a:pt x="617" y="7671"/>
                    </a:cubicBezTo>
                    <a:cubicBezTo>
                      <a:pt x="893" y="9441"/>
                      <a:pt x="1859" y="11022"/>
                      <a:pt x="3001" y="12427"/>
                    </a:cubicBezTo>
                    <a:cubicBezTo>
                      <a:pt x="3142" y="12435"/>
                      <a:pt x="3284" y="12439"/>
                      <a:pt x="3426" y="12439"/>
                    </a:cubicBezTo>
                    <a:cubicBezTo>
                      <a:pt x="3965" y="12439"/>
                      <a:pt x="4505" y="12381"/>
                      <a:pt x="5022" y="12252"/>
                    </a:cubicBezTo>
                    <a:cubicBezTo>
                      <a:pt x="5210" y="12201"/>
                      <a:pt x="5386" y="12151"/>
                      <a:pt x="5561" y="12088"/>
                    </a:cubicBezTo>
                    <a:cubicBezTo>
                      <a:pt x="4620" y="11386"/>
                      <a:pt x="3779" y="10558"/>
                      <a:pt x="3077" y="9616"/>
                    </a:cubicBezTo>
                    <a:cubicBezTo>
                      <a:pt x="1947" y="8048"/>
                      <a:pt x="1382" y="5940"/>
                      <a:pt x="2123" y="4158"/>
                    </a:cubicBezTo>
                    <a:cubicBezTo>
                      <a:pt x="2625" y="2928"/>
                      <a:pt x="3704" y="1987"/>
                      <a:pt x="4921" y="1435"/>
                    </a:cubicBezTo>
                    <a:cubicBezTo>
                      <a:pt x="6013" y="945"/>
                      <a:pt x="7218" y="757"/>
                      <a:pt x="8422" y="707"/>
                    </a:cubicBezTo>
                    <a:cubicBezTo>
                      <a:pt x="8184" y="456"/>
                      <a:pt x="7920" y="230"/>
                      <a:pt x="7657" y="17"/>
                    </a:cubicBezTo>
                    <a:cubicBezTo>
                      <a:pt x="7502" y="6"/>
                      <a:pt x="7347" y="1"/>
                      <a:pt x="7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52"/>
              <p:cNvSpPr/>
              <p:nvPr/>
            </p:nvSpPr>
            <p:spPr>
              <a:xfrm>
                <a:off x="3011582" y="2620735"/>
                <a:ext cx="236832" cy="412564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961" extrusionOk="0">
                    <a:moveTo>
                      <a:pt x="4882" y="1"/>
                    </a:moveTo>
                    <a:cubicBezTo>
                      <a:pt x="4229" y="176"/>
                      <a:pt x="3577" y="427"/>
                      <a:pt x="2962" y="728"/>
                    </a:cubicBezTo>
                    <a:cubicBezTo>
                      <a:pt x="1883" y="1268"/>
                      <a:pt x="904" y="2121"/>
                      <a:pt x="440" y="3251"/>
                    </a:cubicBezTo>
                    <a:cubicBezTo>
                      <a:pt x="0" y="4380"/>
                      <a:pt x="51" y="5635"/>
                      <a:pt x="578" y="6739"/>
                    </a:cubicBezTo>
                    <a:cubicBezTo>
                      <a:pt x="1017" y="7630"/>
                      <a:pt x="1682" y="8396"/>
                      <a:pt x="2510" y="8960"/>
                    </a:cubicBezTo>
                    <a:cubicBezTo>
                      <a:pt x="3037" y="8609"/>
                      <a:pt x="3514" y="8182"/>
                      <a:pt x="3928" y="7718"/>
                    </a:cubicBezTo>
                    <a:cubicBezTo>
                      <a:pt x="3062" y="7254"/>
                      <a:pt x="2222" y="6739"/>
                      <a:pt x="1607" y="5986"/>
                    </a:cubicBezTo>
                    <a:cubicBezTo>
                      <a:pt x="916" y="5133"/>
                      <a:pt x="603" y="3903"/>
                      <a:pt x="1092" y="2924"/>
                    </a:cubicBezTo>
                    <a:cubicBezTo>
                      <a:pt x="1418" y="2272"/>
                      <a:pt x="2046" y="1820"/>
                      <a:pt x="2686" y="1481"/>
                    </a:cubicBezTo>
                    <a:cubicBezTo>
                      <a:pt x="3451" y="1067"/>
                      <a:pt x="4280" y="754"/>
                      <a:pt x="5145" y="565"/>
                    </a:cubicBezTo>
                    <a:cubicBezTo>
                      <a:pt x="5108" y="477"/>
                      <a:pt x="5083" y="402"/>
                      <a:pt x="5045" y="327"/>
                    </a:cubicBezTo>
                    <a:cubicBezTo>
                      <a:pt x="4995" y="214"/>
                      <a:pt x="4945" y="10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52"/>
              <p:cNvSpPr/>
              <p:nvPr/>
            </p:nvSpPr>
            <p:spPr>
              <a:xfrm>
                <a:off x="2627524" y="2544492"/>
                <a:ext cx="626642" cy="541108"/>
              </a:xfrm>
              <a:custGeom>
                <a:avLst/>
                <a:gdLst/>
                <a:ahLst/>
                <a:cxnLst/>
                <a:rect l="l" t="t" r="r" b="b"/>
                <a:pathLst>
                  <a:path w="13616" h="11753" extrusionOk="0">
                    <a:moveTo>
                      <a:pt x="2033" y="0"/>
                    </a:moveTo>
                    <a:lnTo>
                      <a:pt x="2033" y="0"/>
                    </a:lnTo>
                    <a:cubicBezTo>
                      <a:pt x="703" y="1393"/>
                      <a:pt x="0" y="3275"/>
                      <a:pt x="113" y="5195"/>
                    </a:cubicBezTo>
                    <a:cubicBezTo>
                      <a:pt x="113" y="5296"/>
                      <a:pt x="126" y="5396"/>
                      <a:pt x="138" y="5497"/>
                    </a:cubicBezTo>
                    <a:cubicBezTo>
                      <a:pt x="164" y="5810"/>
                      <a:pt x="214" y="6124"/>
                      <a:pt x="289" y="6438"/>
                    </a:cubicBezTo>
                    <a:cubicBezTo>
                      <a:pt x="339" y="6664"/>
                      <a:pt x="415" y="6877"/>
                      <a:pt x="490" y="7090"/>
                    </a:cubicBezTo>
                    <a:cubicBezTo>
                      <a:pt x="553" y="7278"/>
                      <a:pt x="615" y="7454"/>
                      <a:pt x="703" y="7630"/>
                    </a:cubicBezTo>
                    <a:cubicBezTo>
                      <a:pt x="1816" y="10146"/>
                      <a:pt x="4305" y="11753"/>
                      <a:pt x="7035" y="11753"/>
                    </a:cubicBezTo>
                    <a:cubicBezTo>
                      <a:pt x="7137" y="11753"/>
                      <a:pt x="7239" y="11750"/>
                      <a:pt x="7341" y="11746"/>
                    </a:cubicBezTo>
                    <a:cubicBezTo>
                      <a:pt x="10203" y="11620"/>
                      <a:pt x="12687" y="9763"/>
                      <a:pt x="13616" y="7065"/>
                    </a:cubicBezTo>
                    <a:lnTo>
                      <a:pt x="13616" y="7065"/>
                    </a:lnTo>
                    <a:cubicBezTo>
                      <a:pt x="12222" y="8515"/>
                      <a:pt x="10414" y="9200"/>
                      <a:pt x="8624" y="9200"/>
                    </a:cubicBezTo>
                    <a:cubicBezTo>
                      <a:pt x="6013" y="9200"/>
                      <a:pt x="3443" y="7742"/>
                      <a:pt x="2259" y="5070"/>
                    </a:cubicBezTo>
                    <a:cubicBezTo>
                      <a:pt x="2184" y="4894"/>
                      <a:pt x="2096" y="4719"/>
                      <a:pt x="2046" y="4530"/>
                    </a:cubicBezTo>
                    <a:cubicBezTo>
                      <a:pt x="1983" y="4342"/>
                      <a:pt x="1908" y="4104"/>
                      <a:pt x="1845" y="3878"/>
                    </a:cubicBezTo>
                    <a:cubicBezTo>
                      <a:pt x="1782" y="3577"/>
                      <a:pt x="1720" y="3263"/>
                      <a:pt x="1694" y="2937"/>
                    </a:cubicBezTo>
                    <a:cubicBezTo>
                      <a:pt x="1682" y="2836"/>
                      <a:pt x="1682" y="2748"/>
                      <a:pt x="1669" y="2648"/>
                    </a:cubicBezTo>
                    <a:cubicBezTo>
                      <a:pt x="1619" y="1744"/>
                      <a:pt x="1745" y="853"/>
                      <a:pt x="2033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52"/>
              <p:cNvSpPr/>
              <p:nvPr/>
            </p:nvSpPr>
            <p:spPr>
              <a:xfrm>
                <a:off x="2454249" y="2463968"/>
                <a:ext cx="994546" cy="603400"/>
              </a:xfrm>
              <a:custGeom>
                <a:avLst/>
                <a:gdLst/>
                <a:ahLst/>
                <a:cxnLst/>
                <a:rect l="l" t="t" r="r" b="b"/>
                <a:pathLst>
                  <a:path w="21610" h="13106" extrusionOk="0">
                    <a:moveTo>
                      <a:pt x="638" y="0"/>
                    </a:moveTo>
                    <a:cubicBezTo>
                      <a:pt x="453" y="0"/>
                      <a:pt x="331" y="42"/>
                      <a:pt x="277" y="130"/>
                    </a:cubicBezTo>
                    <a:cubicBezTo>
                      <a:pt x="1" y="570"/>
                      <a:pt x="1632" y="2101"/>
                      <a:pt x="4330" y="4058"/>
                    </a:cubicBezTo>
                    <a:cubicBezTo>
                      <a:pt x="4368" y="3970"/>
                      <a:pt x="4405" y="3882"/>
                      <a:pt x="4443" y="3795"/>
                    </a:cubicBezTo>
                    <a:cubicBezTo>
                      <a:pt x="3100" y="2728"/>
                      <a:pt x="2360" y="1937"/>
                      <a:pt x="2536" y="1661"/>
                    </a:cubicBezTo>
                    <a:cubicBezTo>
                      <a:pt x="2576" y="1592"/>
                      <a:pt x="2671" y="1560"/>
                      <a:pt x="2814" y="1560"/>
                    </a:cubicBezTo>
                    <a:cubicBezTo>
                      <a:pt x="3244" y="1560"/>
                      <a:pt x="4112" y="1858"/>
                      <a:pt x="5271" y="2377"/>
                    </a:cubicBezTo>
                    <a:cubicBezTo>
                      <a:pt x="7354" y="3355"/>
                      <a:pt x="9387" y="4447"/>
                      <a:pt x="11345" y="5664"/>
                    </a:cubicBezTo>
                    <a:cubicBezTo>
                      <a:pt x="13328" y="6857"/>
                      <a:pt x="15235" y="8162"/>
                      <a:pt x="17067" y="9580"/>
                    </a:cubicBezTo>
                    <a:cubicBezTo>
                      <a:pt x="18385" y="10634"/>
                      <a:pt x="19113" y="11412"/>
                      <a:pt x="18950" y="11675"/>
                    </a:cubicBezTo>
                    <a:cubicBezTo>
                      <a:pt x="18906" y="11744"/>
                      <a:pt x="18809" y="11777"/>
                      <a:pt x="18663" y="11777"/>
                    </a:cubicBezTo>
                    <a:cubicBezTo>
                      <a:pt x="18224" y="11777"/>
                      <a:pt x="17346" y="11476"/>
                      <a:pt x="16176" y="10947"/>
                    </a:cubicBezTo>
                    <a:cubicBezTo>
                      <a:pt x="16113" y="11035"/>
                      <a:pt x="16051" y="11111"/>
                      <a:pt x="15988" y="11173"/>
                    </a:cubicBezTo>
                    <a:cubicBezTo>
                      <a:pt x="18389" y="12389"/>
                      <a:pt x="20226" y="13106"/>
                      <a:pt x="20983" y="13106"/>
                    </a:cubicBezTo>
                    <a:cubicBezTo>
                      <a:pt x="21164" y="13106"/>
                      <a:pt x="21283" y="13065"/>
                      <a:pt x="21334" y="12980"/>
                    </a:cubicBezTo>
                    <a:cubicBezTo>
                      <a:pt x="21610" y="12529"/>
                      <a:pt x="19979" y="10998"/>
                      <a:pt x="17293" y="9040"/>
                    </a:cubicBezTo>
                    <a:cubicBezTo>
                      <a:pt x="15712" y="7886"/>
                      <a:pt x="13754" y="6580"/>
                      <a:pt x="11596" y="5275"/>
                    </a:cubicBezTo>
                    <a:cubicBezTo>
                      <a:pt x="9437" y="3970"/>
                      <a:pt x="7379" y="2816"/>
                      <a:pt x="5635" y="1925"/>
                    </a:cubicBezTo>
                    <a:cubicBezTo>
                      <a:pt x="3230" y="722"/>
                      <a:pt x="1403" y="0"/>
                      <a:pt x="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2" name="Google Shape;1452;p52"/>
          <p:cNvGrpSpPr/>
          <p:nvPr/>
        </p:nvGrpSpPr>
        <p:grpSpPr>
          <a:xfrm>
            <a:off x="1310407" y="2319139"/>
            <a:ext cx="457197" cy="505226"/>
            <a:chOff x="645807" y="4218801"/>
            <a:chExt cx="457197" cy="505226"/>
          </a:xfrm>
        </p:grpSpPr>
        <p:sp>
          <p:nvSpPr>
            <p:cNvPr id="1453" name="Google Shape;1453;p52"/>
            <p:cNvSpPr/>
            <p:nvPr/>
          </p:nvSpPr>
          <p:spPr>
            <a:xfrm rot="-5400000">
              <a:off x="640457" y="4226309"/>
              <a:ext cx="467897" cy="456468"/>
            </a:xfrm>
            <a:custGeom>
              <a:avLst/>
              <a:gdLst/>
              <a:ahLst/>
              <a:cxnLst/>
              <a:rect l="l" t="t" r="r" b="b"/>
              <a:pathLst>
                <a:path w="10065" h="10024" extrusionOk="0">
                  <a:moveTo>
                    <a:pt x="5008" y="1"/>
                  </a:moveTo>
                  <a:cubicBezTo>
                    <a:pt x="4430" y="1"/>
                    <a:pt x="3866" y="88"/>
                    <a:pt x="3326" y="277"/>
                  </a:cubicBezTo>
                  <a:cubicBezTo>
                    <a:pt x="2824" y="452"/>
                    <a:pt x="2347" y="716"/>
                    <a:pt x="1933" y="1042"/>
                  </a:cubicBezTo>
                  <a:cubicBezTo>
                    <a:pt x="1858" y="1092"/>
                    <a:pt x="1795" y="1155"/>
                    <a:pt x="1732" y="1205"/>
                  </a:cubicBezTo>
                  <a:cubicBezTo>
                    <a:pt x="753" y="2046"/>
                    <a:pt x="139" y="3226"/>
                    <a:pt x="13" y="4506"/>
                  </a:cubicBezTo>
                  <a:lnTo>
                    <a:pt x="13" y="4556"/>
                  </a:lnTo>
                  <a:cubicBezTo>
                    <a:pt x="1" y="4631"/>
                    <a:pt x="1" y="4694"/>
                    <a:pt x="1" y="4769"/>
                  </a:cubicBezTo>
                  <a:lnTo>
                    <a:pt x="1" y="5008"/>
                  </a:lnTo>
                  <a:cubicBezTo>
                    <a:pt x="1" y="5095"/>
                    <a:pt x="1" y="5196"/>
                    <a:pt x="1" y="5284"/>
                  </a:cubicBezTo>
                  <a:cubicBezTo>
                    <a:pt x="1" y="5296"/>
                    <a:pt x="1" y="5296"/>
                    <a:pt x="1" y="5309"/>
                  </a:cubicBezTo>
                  <a:lnTo>
                    <a:pt x="1" y="5397"/>
                  </a:lnTo>
                  <a:cubicBezTo>
                    <a:pt x="1" y="5434"/>
                    <a:pt x="13" y="5497"/>
                    <a:pt x="13" y="5560"/>
                  </a:cubicBezTo>
                  <a:lnTo>
                    <a:pt x="13" y="5622"/>
                  </a:lnTo>
                  <a:cubicBezTo>
                    <a:pt x="13" y="5648"/>
                    <a:pt x="26" y="5685"/>
                    <a:pt x="26" y="5710"/>
                  </a:cubicBezTo>
                  <a:cubicBezTo>
                    <a:pt x="38" y="5798"/>
                    <a:pt x="51" y="5886"/>
                    <a:pt x="76" y="5961"/>
                  </a:cubicBezTo>
                  <a:cubicBezTo>
                    <a:pt x="76" y="5986"/>
                    <a:pt x="76" y="5999"/>
                    <a:pt x="76" y="6011"/>
                  </a:cubicBezTo>
                  <a:cubicBezTo>
                    <a:pt x="101" y="6099"/>
                    <a:pt x="126" y="6200"/>
                    <a:pt x="151" y="6300"/>
                  </a:cubicBezTo>
                  <a:cubicBezTo>
                    <a:pt x="151" y="6325"/>
                    <a:pt x="164" y="6350"/>
                    <a:pt x="164" y="6375"/>
                  </a:cubicBezTo>
                  <a:cubicBezTo>
                    <a:pt x="189" y="6438"/>
                    <a:pt x="214" y="6513"/>
                    <a:pt x="226" y="6576"/>
                  </a:cubicBezTo>
                  <a:lnTo>
                    <a:pt x="264" y="6664"/>
                  </a:lnTo>
                  <a:cubicBezTo>
                    <a:pt x="289" y="6739"/>
                    <a:pt x="314" y="6815"/>
                    <a:pt x="339" y="6890"/>
                  </a:cubicBezTo>
                  <a:cubicBezTo>
                    <a:pt x="352" y="6902"/>
                    <a:pt x="352" y="6928"/>
                    <a:pt x="364" y="6940"/>
                  </a:cubicBezTo>
                  <a:cubicBezTo>
                    <a:pt x="402" y="7028"/>
                    <a:pt x="440" y="7116"/>
                    <a:pt x="490" y="7204"/>
                  </a:cubicBezTo>
                  <a:lnTo>
                    <a:pt x="515" y="7254"/>
                  </a:lnTo>
                  <a:cubicBezTo>
                    <a:pt x="553" y="7329"/>
                    <a:pt x="578" y="7392"/>
                    <a:pt x="615" y="7467"/>
                  </a:cubicBezTo>
                  <a:lnTo>
                    <a:pt x="666" y="7542"/>
                  </a:lnTo>
                  <a:cubicBezTo>
                    <a:pt x="703" y="7605"/>
                    <a:pt x="741" y="7668"/>
                    <a:pt x="779" y="7731"/>
                  </a:cubicBezTo>
                  <a:lnTo>
                    <a:pt x="816" y="7781"/>
                  </a:lnTo>
                  <a:cubicBezTo>
                    <a:pt x="866" y="7869"/>
                    <a:pt x="929" y="7944"/>
                    <a:pt x="979" y="8019"/>
                  </a:cubicBezTo>
                  <a:cubicBezTo>
                    <a:pt x="979" y="8032"/>
                    <a:pt x="1004" y="8044"/>
                    <a:pt x="1004" y="8044"/>
                  </a:cubicBezTo>
                  <a:cubicBezTo>
                    <a:pt x="1055" y="8120"/>
                    <a:pt x="1105" y="8182"/>
                    <a:pt x="1168" y="8245"/>
                  </a:cubicBezTo>
                  <a:lnTo>
                    <a:pt x="1218" y="8308"/>
                  </a:lnTo>
                  <a:cubicBezTo>
                    <a:pt x="1255" y="8358"/>
                    <a:pt x="1318" y="8421"/>
                    <a:pt x="1368" y="8471"/>
                  </a:cubicBezTo>
                  <a:lnTo>
                    <a:pt x="1419" y="8521"/>
                  </a:lnTo>
                  <a:cubicBezTo>
                    <a:pt x="1557" y="8659"/>
                    <a:pt x="1695" y="8797"/>
                    <a:pt x="1845" y="8910"/>
                  </a:cubicBezTo>
                  <a:lnTo>
                    <a:pt x="1895" y="8960"/>
                  </a:lnTo>
                  <a:cubicBezTo>
                    <a:pt x="1958" y="8998"/>
                    <a:pt x="2021" y="9048"/>
                    <a:pt x="2084" y="9098"/>
                  </a:cubicBezTo>
                  <a:lnTo>
                    <a:pt x="2146" y="9136"/>
                  </a:lnTo>
                  <a:cubicBezTo>
                    <a:pt x="2993" y="9723"/>
                    <a:pt x="3988" y="10024"/>
                    <a:pt x="4993" y="10024"/>
                  </a:cubicBezTo>
                  <a:cubicBezTo>
                    <a:pt x="5686" y="10024"/>
                    <a:pt x="6384" y="9880"/>
                    <a:pt x="7040" y="9588"/>
                  </a:cubicBezTo>
                  <a:lnTo>
                    <a:pt x="7053" y="9588"/>
                  </a:lnTo>
                  <a:cubicBezTo>
                    <a:pt x="7417" y="9425"/>
                    <a:pt x="7768" y="9211"/>
                    <a:pt x="8082" y="8960"/>
                  </a:cubicBezTo>
                  <a:cubicBezTo>
                    <a:pt x="8697" y="8484"/>
                    <a:pt x="9199" y="7856"/>
                    <a:pt x="9538" y="7153"/>
                  </a:cubicBezTo>
                  <a:cubicBezTo>
                    <a:pt x="9575" y="7078"/>
                    <a:pt x="9613" y="6990"/>
                    <a:pt x="9651" y="6902"/>
                  </a:cubicBezTo>
                  <a:cubicBezTo>
                    <a:pt x="9651" y="6890"/>
                    <a:pt x="9663" y="6865"/>
                    <a:pt x="9663" y="6852"/>
                  </a:cubicBezTo>
                  <a:cubicBezTo>
                    <a:pt x="9688" y="6789"/>
                    <a:pt x="9713" y="6714"/>
                    <a:pt x="9738" y="6639"/>
                  </a:cubicBezTo>
                  <a:cubicBezTo>
                    <a:pt x="9738" y="6626"/>
                    <a:pt x="9764" y="6601"/>
                    <a:pt x="9764" y="6576"/>
                  </a:cubicBezTo>
                  <a:cubicBezTo>
                    <a:pt x="9789" y="6513"/>
                    <a:pt x="9814" y="6438"/>
                    <a:pt x="9826" y="6363"/>
                  </a:cubicBezTo>
                  <a:lnTo>
                    <a:pt x="9851" y="6313"/>
                  </a:lnTo>
                  <a:cubicBezTo>
                    <a:pt x="10065" y="5459"/>
                    <a:pt x="10065" y="4568"/>
                    <a:pt x="9851" y="3715"/>
                  </a:cubicBezTo>
                  <a:cubicBezTo>
                    <a:pt x="9839" y="3715"/>
                    <a:pt x="9839" y="3702"/>
                    <a:pt x="9839" y="3677"/>
                  </a:cubicBezTo>
                  <a:cubicBezTo>
                    <a:pt x="9814" y="3615"/>
                    <a:pt x="9789" y="3539"/>
                    <a:pt x="9776" y="3477"/>
                  </a:cubicBezTo>
                  <a:lnTo>
                    <a:pt x="9751" y="3414"/>
                  </a:lnTo>
                  <a:cubicBezTo>
                    <a:pt x="9738" y="3351"/>
                    <a:pt x="9713" y="3288"/>
                    <a:pt x="9688" y="3226"/>
                  </a:cubicBezTo>
                  <a:lnTo>
                    <a:pt x="9663" y="3175"/>
                  </a:lnTo>
                  <a:cubicBezTo>
                    <a:pt x="9638" y="3113"/>
                    <a:pt x="9613" y="3050"/>
                    <a:pt x="9588" y="2987"/>
                  </a:cubicBezTo>
                  <a:cubicBezTo>
                    <a:pt x="9575" y="2975"/>
                    <a:pt x="9575" y="2950"/>
                    <a:pt x="9563" y="2924"/>
                  </a:cubicBezTo>
                  <a:cubicBezTo>
                    <a:pt x="9538" y="2874"/>
                    <a:pt x="9513" y="2811"/>
                    <a:pt x="9475" y="2749"/>
                  </a:cubicBezTo>
                  <a:cubicBezTo>
                    <a:pt x="9462" y="2736"/>
                    <a:pt x="9462" y="2724"/>
                    <a:pt x="9450" y="2699"/>
                  </a:cubicBezTo>
                  <a:cubicBezTo>
                    <a:pt x="9412" y="2636"/>
                    <a:pt x="9387" y="2586"/>
                    <a:pt x="9349" y="2523"/>
                  </a:cubicBezTo>
                  <a:lnTo>
                    <a:pt x="9324" y="2473"/>
                  </a:lnTo>
                  <a:cubicBezTo>
                    <a:pt x="9287" y="2422"/>
                    <a:pt x="9262" y="2360"/>
                    <a:pt x="9224" y="2297"/>
                  </a:cubicBezTo>
                  <a:lnTo>
                    <a:pt x="9199" y="2259"/>
                  </a:lnTo>
                  <a:cubicBezTo>
                    <a:pt x="9174" y="2222"/>
                    <a:pt x="9149" y="2184"/>
                    <a:pt x="9124" y="2159"/>
                  </a:cubicBezTo>
                  <a:lnTo>
                    <a:pt x="9098" y="2096"/>
                  </a:lnTo>
                  <a:lnTo>
                    <a:pt x="9086" y="2084"/>
                  </a:lnTo>
                  <a:lnTo>
                    <a:pt x="9061" y="2059"/>
                  </a:lnTo>
                  <a:lnTo>
                    <a:pt x="8960" y="1908"/>
                  </a:lnTo>
                  <a:lnTo>
                    <a:pt x="8910" y="1858"/>
                  </a:lnTo>
                  <a:cubicBezTo>
                    <a:pt x="8797" y="1707"/>
                    <a:pt x="8659" y="1569"/>
                    <a:pt x="8521" y="1431"/>
                  </a:cubicBezTo>
                  <a:lnTo>
                    <a:pt x="8471" y="1381"/>
                  </a:lnTo>
                  <a:lnTo>
                    <a:pt x="8308" y="1218"/>
                  </a:lnTo>
                  <a:lnTo>
                    <a:pt x="8245" y="1168"/>
                  </a:lnTo>
                  <a:cubicBezTo>
                    <a:pt x="8182" y="1117"/>
                    <a:pt x="8120" y="1067"/>
                    <a:pt x="8044" y="1017"/>
                  </a:cubicBezTo>
                  <a:lnTo>
                    <a:pt x="8019" y="992"/>
                  </a:lnTo>
                  <a:cubicBezTo>
                    <a:pt x="7944" y="942"/>
                    <a:pt x="7869" y="879"/>
                    <a:pt x="7781" y="829"/>
                  </a:cubicBezTo>
                  <a:lnTo>
                    <a:pt x="7731" y="791"/>
                  </a:lnTo>
                  <a:cubicBezTo>
                    <a:pt x="7668" y="753"/>
                    <a:pt x="7605" y="716"/>
                    <a:pt x="7542" y="678"/>
                  </a:cubicBezTo>
                  <a:lnTo>
                    <a:pt x="7467" y="628"/>
                  </a:lnTo>
                  <a:cubicBezTo>
                    <a:pt x="7392" y="590"/>
                    <a:pt x="7329" y="553"/>
                    <a:pt x="7266" y="528"/>
                  </a:cubicBezTo>
                  <a:lnTo>
                    <a:pt x="7204" y="490"/>
                  </a:lnTo>
                  <a:cubicBezTo>
                    <a:pt x="7116" y="452"/>
                    <a:pt x="7028" y="415"/>
                    <a:pt x="6940" y="377"/>
                  </a:cubicBezTo>
                  <a:lnTo>
                    <a:pt x="6890" y="352"/>
                  </a:lnTo>
                  <a:cubicBezTo>
                    <a:pt x="6815" y="327"/>
                    <a:pt x="6739" y="302"/>
                    <a:pt x="6664" y="277"/>
                  </a:cubicBezTo>
                  <a:lnTo>
                    <a:pt x="6576" y="239"/>
                  </a:lnTo>
                  <a:cubicBezTo>
                    <a:pt x="6513" y="214"/>
                    <a:pt x="6438" y="201"/>
                    <a:pt x="6375" y="176"/>
                  </a:cubicBezTo>
                  <a:lnTo>
                    <a:pt x="6300" y="151"/>
                  </a:lnTo>
                  <a:cubicBezTo>
                    <a:pt x="6200" y="126"/>
                    <a:pt x="6099" y="113"/>
                    <a:pt x="6011" y="88"/>
                  </a:cubicBezTo>
                  <a:lnTo>
                    <a:pt x="5961" y="88"/>
                  </a:lnTo>
                  <a:cubicBezTo>
                    <a:pt x="5886" y="76"/>
                    <a:pt x="5798" y="51"/>
                    <a:pt x="5710" y="51"/>
                  </a:cubicBezTo>
                  <a:lnTo>
                    <a:pt x="5622" y="38"/>
                  </a:lnTo>
                  <a:lnTo>
                    <a:pt x="5409" y="13"/>
                  </a:lnTo>
                  <a:lnTo>
                    <a:pt x="5309" y="13"/>
                  </a:lnTo>
                  <a:cubicBezTo>
                    <a:pt x="5208" y="13"/>
                    <a:pt x="5108" y="1"/>
                    <a:pt x="500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4" name="Google Shape;1454;p52"/>
            <p:cNvGrpSpPr/>
            <p:nvPr/>
          </p:nvGrpSpPr>
          <p:grpSpPr>
            <a:xfrm rot="-5400000">
              <a:off x="621792" y="4242816"/>
              <a:ext cx="505226" cy="457197"/>
              <a:chOff x="4923384" y="2320726"/>
              <a:chExt cx="505226" cy="457197"/>
            </a:xfrm>
          </p:grpSpPr>
          <p:sp>
            <p:nvSpPr>
              <p:cNvPr id="1455" name="Google Shape;1455;p52"/>
              <p:cNvSpPr/>
              <p:nvPr/>
            </p:nvSpPr>
            <p:spPr>
              <a:xfrm>
                <a:off x="4961876" y="2320726"/>
                <a:ext cx="466735" cy="457197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10040" extrusionOk="0">
                    <a:moveTo>
                      <a:pt x="5020" y="0"/>
                    </a:moveTo>
                    <a:cubicBezTo>
                      <a:pt x="2247" y="0"/>
                      <a:pt x="1" y="2246"/>
                      <a:pt x="1" y="5020"/>
                    </a:cubicBezTo>
                    <a:cubicBezTo>
                      <a:pt x="1" y="7793"/>
                      <a:pt x="2247" y="10039"/>
                      <a:pt x="5020" y="10039"/>
                    </a:cubicBezTo>
                    <a:cubicBezTo>
                      <a:pt x="7794" y="10039"/>
                      <a:pt x="10040" y="7793"/>
                      <a:pt x="10040" y="5020"/>
                    </a:cubicBezTo>
                    <a:cubicBezTo>
                      <a:pt x="10040" y="2246"/>
                      <a:pt x="7794" y="0"/>
                      <a:pt x="50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52"/>
              <p:cNvSpPr/>
              <p:nvPr/>
            </p:nvSpPr>
            <p:spPr>
              <a:xfrm>
                <a:off x="5307231" y="2352693"/>
                <a:ext cx="116172" cy="149773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3289" extrusionOk="0">
                    <a:moveTo>
                      <a:pt x="114" y="1"/>
                    </a:moveTo>
                    <a:cubicBezTo>
                      <a:pt x="1" y="277"/>
                      <a:pt x="38" y="603"/>
                      <a:pt x="227" y="854"/>
                    </a:cubicBezTo>
                    <a:cubicBezTo>
                      <a:pt x="490" y="1168"/>
                      <a:pt x="980" y="1256"/>
                      <a:pt x="1231" y="1607"/>
                    </a:cubicBezTo>
                    <a:cubicBezTo>
                      <a:pt x="1444" y="1908"/>
                      <a:pt x="1394" y="2322"/>
                      <a:pt x="1544" y="2661"/>
                    </a:cubicBezTo>
                    <a:cubicBezTo>
                      <a:pt x="1707" y="3050"/>
                      <a:pt x="2084" y="3289"/>
                      <a:pt x="2498" y="3289"/>
                    </a:cubicBezTo>
                    <a:cubicBezTo>
                      <a:pt x="2209" y="1908"/>
                      <a:pt x="1344" y="703"/>
                      <a:pt x="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52"/>
              <p:cNvSpPr/>
              <p:nvPr/>
            </p:nvSpPr>
            <p:spPr>
              <a:xfrm>
                <a:off x="5033048" y="2333841"/>
                <a:ext cx="390356" cy="316303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6946" extrusionOk="0">
                    <a:moveTo>
                      <a:pt x="1795" y="1"/>
                    </a:moveTo>
                    <a:cubicBezTo>
                      <a:pt x="1130" y="239"/>
                      <a:pt x="515" y="628"/>
                      <a:pt x="1" y="1117"/>
                    </a:cubicBezTo>
                    <a:cubicBezTo>
                      <a:pt x="164" y="1268"/>
                      <a:pt x="352" y="1394"/>
                      <a:pt x="553" y="1469"/>
                    </a:cubicBezTo>
                    <a:cubicBezTo>
                      <a:pt x="1180" y="1695"/>
                      <a:pt x="1933" y="1569"/>
                      <a:pt x="2435" y="1996"/>
                    </a:cubicBezTo>
                    <a:cubicBezTo>
                      <a:pt x="2724" y="2247"/>
                      <a:pt x="2862" y="2623"/>
                      <a:pt x="2937" y="3000"/>
                    </a:cubicBezTo>
                    <a:cubicBezTo>
                      <a:pt x="3013" y="3389"/>
                      <a:pt x="3050" y="3765"/>
                      <a:pt x="3201" y="4117"/>
                    </a:cubicBezTo>
                    <a:cubicBezTo>
                      <a:pt x="3351" y="4481"/>
                      <a:pt x="3640" y="4794"/>
                      <a:pt x="4016" y="4844"/>
                    </a:cubicBezTo>
                    <a:cubicBezTo>
                      <a:pt x="4048" y="4848"/>
                      <a:pt x="4080" y="4849"/>
                      <a:pt x="4112" y="4849"/>
                    </a:cubicBezTo>
                    <a:cubicBezTo>
                      <a:pt x="4436" y="4849"/>
                      <a:pt x="4779" y="4693"/>
                      <a:pt x="5085" y="4693"/>
                    </a:cubicBezTo>
                    <a:cubicBezTo>
                      <a:pt x="5204" y="4693"/>
                      <a:pt x="5317" y="4716"/>
                      <a:pt x="5422" y="4782"/>
                    </a:cubicBezTo>
                    <a:cubicBezTo>
                      <a:pt x="5711" y="4957"/>
                      <a:pt x="5748" y="5359"/>
                      <a:pt x="5849" y="5685"/>
                    </a:cubicBezTo>
                    <a:cubicBezTo>
                      <a:pt x="6049" y="6325"/>
                      <a:pt x="6589" y="6790"/>
                      <a:pt x="7242" y="6915"/>
                    </a:cubicBezTo>
                    <a:cubicBezTo>
                      <a:pt x="7342" y="6935"/>
                      <a:pt x="7446" y="6945"/>
                      <a:pt x="7552" y="6945"/>
                    </a:cubicBezTo>
                    <a:cubicBezTo>
                      <a:pt x="7709" y="6945"/>
                      <a:pt x="7869" y="6923"/>
                      <a:pt x="8020" y="6877"/>
                    </a:cubicBezTo>
                    <a:cubicBezTo>
                      <a:pt x="8195" y="6526"/>
                      <a:pt x="8321" y="6150"/>
                      <a:pt x="8396" y="5761"/>
                    </a:cubicBezTo>
                    <a:lnTo>
                      <a:pt x="8396" y="5761"/>
                    </a:lnTo>
                    <a:cubicBezTo>
                      <a:pt x="8333" y="5786"/>
                      <a:pt x="8271" y="5811"/>
                      <a:pt x="8208" y="5836"/>
                    </a:cubicBezTo>
                    <a:cubicBezTo>
                      <a:pt x="8038" y="5897"/>
                      <a:pt x="7853" y="5928"/>
                      <a:pt x="7669" y="5928"/>
                    </a:cubicBezTo>
                    <a:cubicBezTo>
                      <a:pt x="7211" y="5928"/>
                      <a:pt x="6757" y="5736"/>
                      <a:pt x="6551" y="5334"/>
                    </a:cubicBezTo>
                    <a:cubicBezTo>
                      <a:pt x="6376" y="4970"/>
                      <a:pt x="6426" y="4556"/>
                      <a:pt x="6426" y="4167"/>
                    </a:cubicBezTo>
                    <a:cubicBezTo>
                      <a:pt x="6438" y="3765"/>
                      <a:pt x="6363" y="3314"/>
                      <a:pt x="6037" y="3100"/>
                    </a:cubicBezTo>
                    <a:cubicBezTo>
                      <a:pt x="5865" y="2985"/>
                      <a:pt x="5664" y="2953"/>
                      <a:pt x="5458" y="2953"/>
                    </a:cubicBezTo>
                    <a:cubicBezTo>
                      <a:pt x="5303" y="2953"/>
                      <a:pt x="5146" y="2971"/>
                      <a:pt x="4995" y="2987"/>
                    </a:cubicBezTo>
                    <a:cubicBezTo>
                      <a:pt x="4916" y="2996"/>
                      <a:pt x="4834" y="3001"/>
                      <a:pt x="4752" y="3001"/>
                    </a:cubicBezTo>
                    <a:cubicBezTo>
                      <a:pt x="4468" y="3001"/>
                      <a:pt x="4182" y="2938"/>
                      <a:pt x="4016" y="2724"/>
                    </a:cubicBezTo>
                    <a:cubicBezTo>
                      <a:pt x="3816" y="2460"/>
                      <a:pt x="3878" y="2096"/>
                      <a:pt x="3966" y="1795"/>
                    </a:cubicBezTo>
                    <a:cubicBezTo>
                      <a:pt x="4054" y="1481"/>
                      <a:pt x="4154" y="1143"/>
                      <a:pt x="4029" y="854"/>
                    </a:cubicBezTo>
                    <a:cubicBezTo>
                      <a:pt x="3891" y="578"/>
                      <a:pt x="3640" y="390"/>
                      <a:pt x="3339" y="339"/>
                    </a:cubicBezTo>
                    <a:cubicBezTo>
                      <a:pt x="3050" y="289"/>
                      <a:pt x="2762" y="252"/>
                      <a:pt x="2460" y="227"/>
                    </a:cubicBezTo>
                    <a:cubicBezTo>
                      <a:pt x="2222" y="214"/>
                      <a:pt x="1996" y="126"/>
                      <a:pt x="17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52"/>
              <p:cNvSpPr/>
              <p:nvPr/>
            </p:nvSpPr>
            <p:spPr>
              <a:xfrm>
                <a:off x="4961318" y="2505289"/>
                <a:ext cx="376874" cy="259473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5698" extrusionOk="0">
                    <a:moveTo>
                      <a:pt x="88" y="0"/>
                    </a:moveTo>
                    <a:cubicBezTo>
                      <a:pt x="38" y="314"/>
                      <a:pt x="0" y="628"/>
                      <a:pt x="0" y="954"/>
                    </a:cubicBezTo>
                    <a:cubicBezTo>
                      <a:pt x="0" y="1130"/>
                      <a:pt x="13" y="1318"/>
                      <a:pt x="38" y="1506"/>
                    </a:cubicBezTo>
                    <a:cubicBezTo>
                      <a:pt x="301" y="1745"/>
                      <a:pt x="615" y="1908"/>
                      <a:pt x="954" y="1996"/>
                    </a:cubicBezTo>
                    <a:cubicBezTo>
                      <a:pt x="1243" y="2083"/>
                      <a:pt x="1544" y="2096"/>
                      <a:pt x="1807" y="2247"/>
                    </a:cubicBezTo>
                    <a:cubicBezTo>
                      <a:pt x="2146" y="2435"/>
                      <a:pt x="2322" y="2836"/>
                      <a:pt x="2397" y="3238"/>
                    </a:cubicBezTo>
                    <a:cubicBezTo>
                      <a:pt x="2460" y="3627"/>
                      <a:pt x="2447" y="4028"/>
                      <a:pt x="2523" y="4417"/>
                    </a:cubicBezTo>
                    <a:cubicBezTo>
                      <a:pt x="2610" y="4819"/>
                      <a:pt x="2799" y="5208"/>
                      <a:pt x="3150" y="5384"/>
                    </a:cubicBezTo>
                    <a:cubicBezTo>
                      <a:pt x="3298" y="5457"/>
                      <a:pt x="3457" y="5487"/>
                      <a:pt x="3620" y="5487"/>
                    </a:cubicBezTo>
                    <a:cubicBezTo>
                      <a:pt x="3901" y="5487"/>
                      <a:pt x="4193" y="5399"/>
                      <a:pt x="4455" y="5296"/>
                    </a:cubicBezTo>
                    <a:cubicBezTo>
                      <a:pt x="4784" y="5180"/>
                      <a:pt x="5120" y="5041"/>
                      <a:pt x="5458" y="5041"/>
                    </a:cubicBezTo>
                    <a:cubicBezTo>
                      <a:pt x="5559" y="5041"/>
                      <a:pt x="5659" y="5054"/>
                      <a:pt x="5760" y="5083"/>
                    </a:cubicBezTo>
                    <a:cubicBezTo>
                      <a:pt x="6036" y="5170"/>
                      <a:pt x="6275" y="5321"/>
                      <a:pt x="6488" y="5522"/>
                    </a:cubicBezTo>
                    <a:lnTo>
                      <a:pt x="6701" y="5697"/>
                    </a:lnTo>
                    <a:cubicBezTo>
                      <a:pt x="7203" y="5509"/>
                      <a:pt x="7680" y="5246"/>
                      <a:pt x="8107" y="4919"/>
                    </a:cubicBezTo>
                    <a:lnTo>
                      <a:pt x="8107" y="4919"/>
                    </a:lnTo>
                    <a:cubicBezTo>
                      <a:pt x="8089" y="4920"/>
                      <a:pt x="8071" y="4920"/>
                      <a:pt x="8053" y="4920"/>
                    </a:cubicBezTo>
                    <a:cubicBezTo>
                      <a:pt x="7608" y="4920"/>
                      <a:pt x="7177" y="4770"/>
                      <a:pt x="6839" y="4493"/>
                    </a:cubicBezTo>
                    <a:cubicBezTo>
                      <a:pt x="6626" y="4292"/>
                      <a:pt x="6438" y="4041"/>
                      <a:pt x="6174" y="3928"/>
                    </a:cubicBezTo>
                    <a:cubicBezTo>
                      <a:pt x="6060" y="3882"/>
                      <a:pt x="5943" y="3864"/>
                      <a:pt x="5824" y="3864"/>
                    </a:cubicBezTo>
                    <a:cubicBezTo>
                      <a:pt x="5350" y="3864"/>
                      <a:pt x="4845" y="4153"/>
                      <a:pt x="4375" y="4153"/>
                    </a:cubicBezTo>
                    <a:cubicBezTo>
                      <a:pt x="4248" y="4153"/>
                      <a:pt x="4124" y="4132"/>
                      <a:pt x="4003" y="4079"/>
                    </a:cubicBezTo>
                    <a:cubicBezTo>
                      <a:pt x="3564" y="3865"/>
                      <a:pt x="3426" y="3313"/>
                      <a:pt x="3363" y="2824"/>
                    </a:cubicBezTo>
                    <a:cubicBezTo>
                      <a:pt x="3288" y="2322"/>
                      <a:pt x="3200" y="1782"/>
                      <a:pt x="2786" y="1519"/>
                    </a:cubicBezTo>
                    <a:cubicBezTo>
                      <a:pt x="2555" y="1372"/>
                      <a:pt x="2266" y="1361"/>
                      <a:pt x="1968" y="1361"/>
                    </a:cubicBezTo>
                    <a:cubicBezTo>
                      <a:pt x="1919" y="1361"/>
                      <a:pt x="1870" y="1362"/>
                      <a:pt x="1821" y="1362"/>
                    </a:cubicBezTo>
                    <a:cubicBezTo>
                      <a:pt x="1632" y="1362"/>
                      <a:pt x="1444" y="1358"/>
                      <a:pt x="1268" y="1318"/>
                    </a:cubicBezTo>
                    <a:cubicBezTo>
                      <a:pt x="665" y="1180"/>
                      <a:pt x="239" y="603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52"/>
              <p:cNvSpPr/>
              <p:nvPr/>
            </p:nvSpPr>
            <p:spPr>
              <a:xfrm>
                <a:off x="5206911" y="2591583"/>
                <a:ext cx="70615" cy="42896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942" extrusionOk="0">
                    <a:moveTo>
                      <a:pt x="328" y="0"/>
                    </a:moveTo>
                    <a:cubicBezTo>
                      <a:pt x="270" y="0"/>
                      <a:pt x="214" y="13"/>
                      <a:pt x="164" y="38"/>
                    </a:cubicBezTo>
                    <a:cubicBezTo>
                      <a:pt x="63" y="88"/>
                      <a:pt x="0" y="201"/>
                      <a:pt x="25" y="326"/>
                    </a:cubicBezTo>
                    <a:cubicBezTo>
                      <a:pt x="38" y="439"/>
                      <a:pt x="88" y="540"/>
                      <a:pt x="164" y="628"/>
                    </a:cubicBezTo>
                    <a:cubicBezTo>
                      <a:pt x="327" y="828"/>
                      <a:pt x="578" y="941"/>
                      <a:pt x="829" y="941"/>
                    </a:cubicBezTo>
                    <a:cubicBezTo>
                      <a:pt x="1067" y="941"/>
                      <a:pt x="1280" y="816"/>
                      <a:pt x="1393" y="615"/>
                    </a:cubicBezTo>
                    <a:cubicBezTo>
                      <a:pt x="1519" y="352"/>
                      <a:pt x="1255" y="213"/>
                      <a:pt x="1042" y="163"/>
                    </a:cubicBezTo>
                    <a:lnTo>
                      <a:pt x="502" y="38"/>
                    </a:lnTo>
                    <a:cubicBezTo>
                      <a:pt x="446" y="13"/>
                      <a:pt x="386" y="0"/>
                      <a:pt x="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52"/>
              <p:cNvSpPr/>
              <p:nvPr/>
            </p:nvSpPr>
            <p:spPr>
              <a:xfrm>
                <a:off x="5277154" y="2652876"/>
                <a:ext cx="39328" cy="2673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87" extrusionOk="0">
                    <a:moveTo>
                      <a:pt x="436" y="0"/>
                    </a:moveTo>
                    <a:cubicBezTo>
                      <a:pt x="400" y="0"/>
                      <a:pt x="362" y="7"/>
                      <a:pt x="322" y="22"/>
                    </a:cubicBezTo>
                    <a:cubicBezTo>
                      <a:pt x="0" y="137"/>
                      <a:pt x="119" y="587"/>
                      <a:pt x="420" y="587"/>
                    </a:cubicBezTo>
                    <a:cubicBezTo>
                      <a:pt x="448" y="587"/>
                      <a:pt x="478" y="583"/>
                      <a:pt x="510" y="574"/>
                    </a:cubicBezTo>
                    <a:cubicBezTo>
                      <a:pt x="846" y="462"/>
                      <a:pt x="732" y="0"/>
                      <a:pt x="4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52"/>
              <p:cNvSpPr/>
              <p:nvPr/>
            </p:nvSpPr>
            <p:spPr>
              <a:xfrm>
                <a:off x="5345770" y="2484160"/>
                <a:ext cx="29194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328" extrusionOk="0">
                    <a:moveTo>
                      <a:pt x="305" y="1"/>
                    </a:moveTo>
                    <a:cubicBezTo>
                      <a:pt x="241" y="1"/>
                      <a:pt x="180" y="26"/>
                      <a:pt x="138" y="75"/>
                    </a:cubicBezTo>
                    <a:cubicBezTo>
                      <a:pt x="88" y="151"/>
                      <a:pt x="63" y="226"/>
                      <a:pt x="63" y="301"/>
                    </a:cubicBezTo>
                    <a:cubicBezTo>
                      <a:pt x="50" y="502"/>
                      <a:pt x="38" y="715"/>
                      <a:pt x="25" y="916"/>
                    </a:cubicBezTo>
                    <a:cubicBezTo>
                      <a:pt x="0" y="1042"/>
                      <a:pt x="25" y="1167"/>
                      <a:pt x="100" y="1267"/>
                    </a:cubicBezTo>
                    <a:cubicBezTo>
                      <a:pt x="149" y="1309"/>
                      <a:pt x="209" y="1327"/>
                      <a:pt x="267" y="1327"/>
                    </a:cubicBezTo>
                    <a:cubicBezTo>
                      <a:pt x="315" y="1327"/>
                      <a:pt x="362" y="1315"/>
                      <a:pt x="402" y="1292"/>
                    </a:cubicBezTo>
                    <a:cubicBezTo>
                      <a:pt x="502" y="1230"/>
                      <a:pt x="565" y="1142"/>
                      <a:pt x="590" y="1029"/>
                    </a:cubicBezTo>
                    <a:cubicBezTo>
                      <a:pt x="615" y="916"/>
                      <a:pt x="627" y="803"/>
                      <a:pt x="602" y="690"/>
                    </a:cubicBezTo>
                    <a:cubicBezTo>
                      <a:pt x="590" y="565"/>
                      <a:pt x="615" y="452"/>
                      <a:pt x="602" y="326"/>
                    </a:cubicBezTo>
                    <a:cubicBezTo>
                      <a:pt x="590" y="213"/>
                      <a:pt x="540" y="113"/>
                      <a:pt x="452" y="50"/>
                    </a:cubicBezTo>
                    <a:cubicBezTo>
                      <a:pt x="407" y="17"/>
                      <a:pt x="356" y="1"/>
                      <a:pt x="3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52"/>
              <p:cNvSpPr/>
              <p:nvPr/>
            </p:nvSpPr>
            <p:spPr>
              <a:xfrm>
                <a:off x="5236663" y="2375507"/>
                <a:ext cx="63641" cy="5013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01" extrusionOk="0">
                    <a:moveTo>
                      <a:pt x="611" y="0"/>
                    </a:moveTo>
                    <a:cubicBezTo>
                      <a:pt x="554" y="0"/>
                      <a:pt x="496" y="9"/>
                      <a:pt x="440" y="27"/>
                    </a:cubicBezTo>
                    <a:cubicBezTo>
                      <a:pt x="239" y="102"/>
                      <a:pt x="88" y="265"/>
                      <a:pt x="38" y="466"/>
                    </a:cubicBezTo>
                    <a:cubicBezTo>
                      <a:pt x="0" y="579"/>
                      <a:pt x="13" y="717"/>
                      <a:pt x="63" y="830"/>
                    </a:cubicBezTo>
                    <a:cubicBezTo>
                      <a:pt x="151" y="994"/>
                      <a:pt x="324" y="1101"/>
                      <a:pt x="508" y="1101"/>
                    </a:cubicBezTo>
                    <a:cubicBezTo>
                      <a:pt x="535" y="1101"/>
                      <a:pt x="563" y="1098"/>
                      <a:pt x="590" y="1093"/>
                    </a:cubicBezTo>
                    <a:cubicBezTo>
                      <a:pt x="1042" y="1056"/>
                      <a:pt x="1368" y="529"/>
                      <a:pt x="1004" y="165"/>
                    </a:cubicBezTo>
                    <a:cubicBezTo>
                      <a:pt x="896" y="57"/>
                      <a:pt x="756" y="0"/>
                      <a:pt x="6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52"/>
              <p:cNvSpPr/>
              <p:nvPr/>
            </p:nvSpPr>
            <p:spPr>
              <a:xfrm>
                <a:off x="5000972" y="2476692"/>
                <a:ext cx="102133" cy="67714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487" extrusionOk="0">
                    <a:moveTo>
                      <a:pt x="641" y="1"/>
                    </a:moveTo>
                    <a:cubicBezTo>
                      <a:pt x="365" y="13"/>
                      <a:pt x="126" y="189"/>
                      <a:pt x="63" y="453"/>
                    </a:cubicBezTo>
                    <a:cubicBezTo>
                      <a:pt x="1" y="704"/>
                      <a:pt x="76" y="980"/>
                      <a:pt x="264" y="1168"/>
                    </a:cubicBezTo>
                    <a:cubicBezTo>
                      <a:pt x="452" y="1344"/>
                      <a:pt x="703" y="1456"/>
                      <a:pt x="954" y="1482"/>
                    </a:cubicBezTo>
                    <a:cubicBezTo>
                      <a:pt x="1005" y="1485"/>
                      <a:pt x="1055" y="1487"/>
                      <a:pt x="1106" y="1487"/>
                    </a:cubicBezTo>
                    <a:cubicBezTo>
                      <a:pt x="1243" y="1487"/>
                      <a:pt x="1381" y="1475"/>
                      <a:pt x="1519" y="1456"/>
                    </a:cubicBezTo>
                    <a:cubicBezTo>
                      <a:pt x="1632" y="1456"/>
                      <a:pt x="1757" y="1431"/>
                      <a:pt x="1858" y="1394"/>
                    </a:cubicBezTo>
                    <a:cubicBezTo>
                      <a:pt x="2197" y="1218"/>
                      <a:pt x="1883" y="829"/>
                      <a:pt x="1695" y="678"/>
                    </a:cubicBezTo>
                    <a:lnTo>
                      <a:pt x="1193" y="289"/>
                    </a:lnTo>
                    <a:cubicBezTo>
                      <a:pt x="1042" y="139"/>
                      <a:pt x="841" y="38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2"/>
              <p:cNvSpPr/>
              <p:nvPr/>
            </p:nvSpPr>
            <p:spPr>
              <a:xfrm>
                <a:off x="5082046" y="2457976"/>
                <a:ext cx="33889" cy="32423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2" extrusionOk="0">
                    <a:moveTo>
                      <a:pt x="313" y="0"/>
                    </a:moveTo>
                    <a:cubicBezTo>
                      <a:pt x="279" y="0"/>
                      <a:pt x="241" y="7"/>
                      <a:pt x="202" y="23"/>
                    </a:cubicBezTo>
                    <a:cubicBezTo>
                      <a:pt x="114" y="60"/>
                      <a:pt x="51" y="136"/>
                      <a:pt x="39" y="236"/>
                    </a:cubicBezTo>
                    <a:cubicBezTo>
                      <a:pt x="1" y="387"/>
                      <a:pt x="64" y="537"/>
                      <a:pt x="189" y="625"/>
                    </a:cubicBezTo>
                    <a:cubicBezTo>
                      <a:pt x="278" y="686"/>
                      <a:pt x="352" y="712"/>
                      <a:pt x="412" y="712"/>
                    </a:cubicBezTo>
                    <a:cubicBezTo>
                      <a:pt x="728" y="712"/>
                      <a:pt x="658" y="0"/>
                      <a:pt x="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52"/>
              <p:cNvSpPr/>
              <p:nvPr/>
            </p:nvSpPr>
            <p:spPr>
              <a:xfrm>
                <a:off x="4923384" y="2321090"/>
                <a:ext cx="470825" cy="423681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9304" extrusionOk="0">
                    <a:moveTo>
                      <a:pt x="5843" y="1"/>
                    </a:moveTo>
                    <a:cubicBezTo>
                      <a:pt x="4571" y="1"/>
                      <a:pt x="3290" y="480"/>
                      <a:pt x="2297" y="1473"/>
                    </a:cubicBezTo>
                    <a:cubicBezTo>
                      <a:pt x="1" y="3769"/>
                      <a:pt x="465" y="7609"/>
                      <a:pt x="3226" y="9303"/>
                    </a:cubicBezTo>
                    <a:cubicBezTo>
                      <a:pt x="1193" y="5953"/>
                      <a:pt x="3602" y="1674"/>
                      <a:pt x="7517" y="1661"/>
                    </a:cubicBezTo>
                    <a:cubicBezTo>
                      <a:pt x="8433" y="1661"/>
                      <a:pt x="9350" y="1912"/>
                      <a:pt x="10128" y="2401"/>
                    </a:cubicBezTo>
                    <a:cubicBezTo>
                      <a:pt x="9166" y="827"/>
                      <a:pt x="7513" y="1"/>
                      <a:pt x="5843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6" name="Google Shape;1466;p52"/>
          <p:cNvGrpSpPr/>
          <p:nvPr/>
        </p:nvGrpSpPr>
        <p:grpSpPr>
          <a:xfrm>
            <a:off x="2734354" y="1362453"/>
            <a:ext cx="980637" cy="916907"/>
            <a:chOff x="713216" y="2985453"/>
            <a:chExt cx="980637" cy="916907"/>
          </a:xfrm>
        </p:grpSpPr>
        <p:sp>
          <p:nvSpPr>
            <p:cNvPr id="1467" name="Google Shape;1467;p52"/>
            <p:cNvSpPr/>
            <p:nvPr/>
          </p:nvSpPr>
          <p:spPr>
            <a:xfrm>
              <a:off x="776564" y="2988842"/>
              <a:ext cx="858367" cy="912345"/>
            </a:xfrm>
            <a:custGeom>
              <a:avLst/>
              <a:gdLst/>
              <a:ahLst/>
              <a:cxnLst/>
              <a:rect l="l" t="t" r="r" b="b"/>
              <a:pathLst>
                <a:path w="16515" h="17467" extrusionOk="0">
                  <a:moveTo>
                    <a:pt x="12216" y="0"/>
                  </a:moveTo>
                  <a:cubicBezTo>
                    <a:pt x="11803" y="0"/>
                    <a:pt x="11371" y="119"/>
                    <a:pt x="10956" y="387"/>
                  </a:cubicBezTo>
                  <a:lnTo>
                    <a:pt x="10943" y="400"/>
                  </a:lnTo>
                  <a:cubicBezTo>
                    <a:pt x="10918" y="412"/>
                    <a:pt x="10905" y="425"/>
                    <a:pt x="10880" y="438"/>
                  </a:cubicBezTo>
                  <a:cubicBezTo>
                    <a:pt x="10868" y="450"/>
                    <a:pt x="10805" y="488"/>
                    <a:pt x="10767" y="525"/>
                  </a:cubicBezTo>
                  <a:lnTo>
                    <a:pt x="10730" y="551"/>
                  </a:lnTo>
                  <a:cubicBezTo>
                    <a:pt x="10679" y="588"/>
                    <a:pt x="10642" y="638"/>
                    <a:pt x="10592" y="676"/>
                  </a:cubicBezTo>
                  <a:lnTo>
                    <a:pt x="10554" y="726"/>
                  </a:lnTo>
                  <a:cubicBezTo>
                    <a:pt x="10516" y="764"/>
                    <a:pt x="10479" y="801"/>
                    <a:pt x="10441" y="839"/>
                  </a:cubicBezTo>
                  <a:lnTo>
                    <a:pt x="10403" y="889"/>
                  </a:lnTo>
                  <a:cubicBezTo>
                    <a:pt x="10378" y="927"/>
                    <a:pt x="10341" y="965"/>
                    <a:pt x="10316" y="1015"/>
                  </a:cubicBezTo>
                  <a:lnTo>
                    <a:pt x="10278" y="1065"/>
                  </a:lnTo>
                  <a:cubicBezTo>
                    <a:pt x="10240" y="1115"/>
                    <a:pt x="10215" y="1165"/>
                    <a:pt x="10177" y="1216"/>
                  </a:cubicBezTo>
                  <a:cubicBezTo>
                    <a:pt x="9546" y="1062"/>
                    <a:pt x="8899" y="986"/>
                    <a:pt x="8251" y="986"/>
                  </a:cubicBezTo>
                  <a:cubicBezTo>
                    <a:pt x="7471" y="986"/>
                    <a:pt x="6690" y="1096"/>
                    <a:pt x="5936" y="1316"/>
                  </a:cubicBezTo>
                  <a:cubicBezTo>
                    <a:pt x="5810" y="1354"/>
                    <a:pt x="5672" y="1391"/>
                    <a:pt x="5547" y="1429"/>
                  </a:cubicBezTo>
                  <a:cubicBezTo>
                    <a:pt x="5421" y="1479"/>
                    <a:pt x="5296" y="1529"/>
                    <a:pt x="5170" y="1580"/>
                  </a:cubicBezTo>
                  <a:cubicBezTo>
                    <a:pt x="5045" y="1630"/>
                    <a:pt x="4920" y="1680"/>
                    <a:pt x="4794" y="1730"/>
                  </a:cubicBezTo>
                  <a:lnTo>
                    <a:pt x="4781" y="1730"/>
                  </a:lnTo>
                  <a:cubicBezTo>
                    <a:pt x="4669" y="1793"/>
                    <a:pt x="4556" y="1843"/>
                    <a:pt x="4430" y="1906"/>
                  </a:cubicBezTo>
                  <a:lnTo>
                    <a:pt x="4418" y="1906"/>
                  </a:lnTo>
                  <a:cubicBezTo>
                    <a:pt x="4305" y="1969"/>
                    <a:pt x="4192" y="2031"/>
                    <a:pt x="4079" y="2094"/>
                  </a:cubicBezTo>
                  <a:lnTo>
                    <a:pt x="4066" y="2094"/>
                  </a:lnTo>
                  <a:cubicBezTo>
                    <a:pt x="3966" y="2157"/>
                    <a:pt x="3853" y="2219"/>
                    <a:pt x="3752" y="2282"/>
                  </a:cubicBezTo>
                  <a:lnTo>
                    <a:pt x="3727" y="2295"/>
                  </a:lnTo>
                  <a:lnTo>
                    <a:pt x="3715" y="2307"/>
                  </a:lnTo>
                  <a:cubicBezTo>
                    <a:pt x="3614" y="2383"/>
                    <a:pt x="3501" y="2445"/>
                    <a:pt x="3401" y="2521"/>
                  </a:cubicBezTo>
                  <a:lnTo>
                    <a:pt x="3389" y="2533"/>
                  </a:lnTo>
                  <a:cubicBezTo>
                    <a:pt x="3276" y="2609"/>
                    <a:pt x="3175" y="2696"/>
                    <a:pt x="3075" y="2772"/>
                  </a:cubicBezTo>
                  <a:lnTo>
                    <a:pt x="3062" y="2784"/>
                  </a:lnTo>
                  <a:cubicBezTo>
                    <a:pt x="2962" y="2859"/>
                    <a:pt x="2862" y="2935"/>
                    <a:pt x="2774" y="3035"/>
                  </a:cubicBezTo>
                  <a:lnTo>
                    <a:pt x="2761" y="3048"/>
                  </a:lnTo>
                  <a:cubicBezTo>
                    <a:pt x="2698" y="3098"/>
                    <a:pt x="2623" y="3161"/>
                    <a:pt x="2560" y="3223"/>
                  </a:cubicBezTo>
                  <a:lnTo>
                    <a:pt x="2548" y="3236"/>
                  </a:lnTo>
                  <a:lnTo>
                    <a:pt x="2472" y="3311"/>
                  </a:lnTo>
                  <a:lnTo>
                    <a:pt x="2460" y="3311"/>
                  </a:lnTo>
                  <a:cubicBezTo>
                    <a:pt x="2372" y="3399"/>
                    <a:pt x="2297" y="3487"/>
                    <a:pt x="2209" y="3575"/>
                  </a:cubicBezTo>
                  <a:cubicBezTo>
                    <a:pt x="2196" y="3575"/>
                    <a:pt x="2196" y="3587"/>
                    <a:pt x="2184" y="3587"/>
                  </a:cubicBezTo>
                  <a:cubicBezTo>
                    <a:pt x="1971" y="3826"/>
                    <a:pt x="1757" y="4077"/>
                    <a:pt x="1556" y="4340"/>
                  </a:cubicBezTo>
                  <a:lnTo>
                    <a:pt x="1544" y="4365"/>
                  </a:lnTo>
                  <a:cubicBezTo>
                    <a:pt x="1456" y="4491"/>
                    <a:pt x="1381" y="4604"/>
                    <a:pt x="1293" y="4742"/>
                  </a:cubicBezTo>
                  <a:cubicBezTo>
                    <a:pt x="1280" y="4754"/>
                    <a:pt x="1268" y="4779"/>
                    <a:pt x="1255" y="4805"/>
                  </a:cubicBezTo>
                  <a:cubicBezTo>
                    <a:pt x="1180" y="4917"/>
                    <a:pt x="1092" y="5056"/>
                    <a:pt x="1029" y="5181"/>
                  </a:cubicBezTo>
                  <a:lnTo>
                    <a:pt x="1004" y="5219"/>
                  </a:lnTo>
                  <a:cubicBezTo>
                    <a:pt x="854" y="5495"/>
                    <a:pt x="703" y="5783"/>
                    <a:pt x="590" y="6085"/>
                  </a:cubicBezTo>
                  <a:cubicBezTo>
                    <a:pt x="578" y="6122"/>
                    <a:pt x="565" y="6160"/>
                    <a:pt x="553" y="6197"/>
                  </a:cubicBezTo>
                  <a:cubicBezTo>
                    <a:pt x="502" y="6310"/>
                    <a:pt x="465" y="6423"/>
                    <a:pt x="414" y="6536"/>
                  </a:cubicBezTo>
                  <a:cubicBezTo>
                    <a:pt x="402" y="6574"/>
                    <a:pt x="389" y="6624"/>
                    <a:pt x="377" y="6662"/>
                  </a:cubicBezTo>
                  <a:cubicBezTo>
                    <a:pt x="339" y="6787"/>
                    <a:pt x="302" y="6925"/>
                    <a:pt x="264" y="7063"/>
                  </a:cubicBezTo>
                  <a:cubicBezTo>
                    <a:pt x="264" y="7076"/>
                    <a:pt x="251" y="7101"/>
                    <a:pt x="239" y="7114"/>
                  </a:cubicBezTo>
                  <a:cubicBezTo>
                    <a:pt x="226" y="7176"/>
                    <a:pt x="214" y="7226"/>
                    <a:pt x="201" y="7277"/>
                  </a:cubicBezTo>
                  <a:cubicBezTo>
                    <a:pt x="176" y="7377"/>
                    <a:pt x="151" y="7477"/>
                    <a:pt x="138" y="7590"/>
                  </a:cubicBezTo>
                  <a:cubicBezTo>
                    <a:pt x="138" y="7628"/>
                    <a:pt x="126" y="7666"/>
                    <a:pt x="113" y="7703"/>
                  </a:cubicBezTo>
                  <a:lnTo>
                    <a:pt x="113" y="7741"/>
                  </a:lnTo>
                  <a:lnTo>
                    <a:pt x="101" y="7841"/>
                  </a:lnTo>
                  <a:cubicBezTo>
                    <a:pt x="88" y="7917"/>
                    <a:pt x="76" y="7979"/>
                    <a:pt x="63" y="8042"/>
                  </a:cubicBezTo>
                  <a:lnTo>
                    <a:pt x="63" y="8092"/>
                  </a:lnTo>
                  <a:lnTo>
                    <a:pt x="51" y="8218"/>
                  </a:lnTo>
                  <a:lnTo>
                    <a:pt x="51" y="8268"/>
                  </a:lnTo>
                  <a:lnTo>
                    <a:pt x="38" y="8444"/>
                  </a:lnTo>
                  <a:cubicBezTo>
                    <a:pt x="38" y="8506"/>
                    <a:pt x="25" y="8582"/>
                    <a:pt x="13" y="8657"/>
                  </a:cubicBezTo>
                  <a:lnTo>
                    <a:pt x="13" y="8707"/>
                  </a:lnTo>
                  <a:lnTo>
                    <a:pt x="13" y="8732"/>
                  </a:lnTo>
                  <a:lnTo>
                    <a:pt x="13" y="8845"/>
                  </a:lnTo>
                  <a:cubicBezTo>
                    <a:pt x="13" y="8958"/>
                    <a:pt x="0" y="9084"/>
                    <a:pt x="0" y="9209"/>
                  </a:cubicBezTo>
                  <a:lnTo>
                    <a:pt x="0" y="9510"/>
                  </a:lnTo>
                  <a:cubicBezTo>
                    <a:pt x="38" y="10652"/>
                    <a:pt x="327" y="11782"/>
                    <a:pt x="829" y="12811"/>
                  </a:cubicBezTo>
                  <a:cubicBezTo>
                    <a:pt x="929" y="13024"/>
                    <a:pt x="1029" y="13225"/>
                    <a:pt x="1155" y="13426"/>
                  </a:cubicBezTo>
                  <a:cubicBezTo>
                    <a:pt x="1268" y="13626"/>
                    <a:pt x="1406" y="13827"/>
                    <a:pt x="1531" y="14015"/>
                  </a:cubicBezTo>
                  <a:cubicBezTo>
                    <a:pt x="2209" y="14944"/>
                    <a:pt x="3062" y="15735"/>
                    <a:pt x="4054" y="16324"/>
                  </a:cubicBezTo>
                  <a:cubicBezTo>
                    <a:pt x="4192" y="16400"/>
                    <a:pt x="4342" y="16475"/>
                    <a:pt x="4493" y="16563"/>
                  </a:cubicBezTo>
                  <a:lnTo>
                    <a:pt x="4556" y="16588"/>
                  </a:lnTo>
                  <a:cubicBezTo>
                    <a:pt x="4719" y="16663"/>
                    <a:pt x="4857" y="16751"/>
                    <a:pt x="5020" y="16814"/>
                  </a:cubicBezTo>
                  <a:cubicBezTo>
                    <a:pt x="5911" y="17190"/>
                    <a:pt x="6865" y="17404"/>
                    <a:pt x="7843" y="17454"/>
                  </a:cubicBezTo>
                  <a:cubicBezTo>
                    <a:pt x="7981" y="17454"/>
                    <a:pt x="8119" y="17466"/>
                    <a:pt x="8258" y="17466"/>
                  </a:cubicBezTo>
                  <a:cubicBezTo>
                    <a:pt x="8396" y="17466"/>
                    <a:pt x="8521" y="17466"/>
                    <a:pt x="8659" y="17454"/>
                  </a:cubicBezTo>
                  <a:lnTo>
                    <a:pt x="8860" y="17454"/>
                  </a:lnTo>
                  <a:lnTo>
                    <a:pt x="9048" y="17441"/>
                  </a:lnTo>
                  <a:lnTo>
                    <a:pt x="9211" y="17416"/>
                  </a:lnTo>
                  <a:lnTo>
                    <a:pt x="9299" y="17404"/>
                  </a:lnTo>
                  <a:lnTo>
                    <a:pt x="9337" y="17404"/>
                  </a:lnTo>
                  <a:lnTo>
                    <a:pt x="9437" y="17391"/>
                  </a:lnTo>
                  <a:lnTo>
                    <a:pt x="9600" y="17366"/>
                  </a:lnTo>
                  <a:lnTo>
                    <a:pt x="9788" y="17328"/>
                  </a:lnTo>
                  <a:lnTo>
                    <a:pt x="9876" y="17316"/>
                  </a:lnTo>
                  <a:lnTo>
                    <a:pt x="9977" y="17291"/>
                  </a:lnTo>
                  <a:lnTo>
                    <a:pt x="10190" y="17240"/>
                  </a:lnTo>
                  <a:lnTo>
                    <a:pt x="10353" y="17215"/>
                  </a:lnTo>
                  <a:lnTo>
                    <a:pt x="10378" y="17215"/>
                  </a:lnTo>
                  <a:lnTo>
                    <a:pt x="10567" y="17153"/>
                  </a:lnTo>
                  <a:lnTo>
                    <a:pt x="10805" y="17077"/>
                  </a:lnTo>
                  <a:lnTo>
                    <a:pt x="10930" y="17040"/>
                  </a:lnTo>
                  <a:lnTo>
                    <a:pt x="11068" y="16989"/>
                  </a:lnTo>
                  <a:cubicBezTo>
                    <a:pt x="11131" y="16964"/>
                    <a:pt x="11206" y="16939"/>
                    <a:pt x="11269" y="16914"/>
                  </a:cubicBezTo>
                  <a:lnTo>
                    <a:pt x="11282" y="16914"/>
                  </a:lnTo>
                  <a:lnTo>
                    <a:pt x="11357" y="16889"/>
                  </a:lnTo>
                  <a:lnTo>
                    <a:pt x="11407" y="16864"/>
                  </a:lnTo>
                  <a:lnTo>
                    <a:pt x="11621" y="16776"/>
                  </a:lnTo>
                  <a:lnTo>
                    <a:pt x="11746" y="16713"/>
                  </a:lnTo>
                  <a:lnTo>
                    <a:pt x="11959" y="16613"/>
                  </a:lnTo>
                  <a:lnTo>
                    <a:pt x="12072" y="16550"/>
                  </a:lnTo>
                  <a:lnTo>
                    <a:pt x="12261" y="16462"/>
                  </a:lnTo>
                  <a:lnTo>
                    <a:pt x="12286" y="16437"/>
                  </a:lnTo>
                  <a:lnTo>
                    <a:pt x="12386" y="16387"/>
                  </a:lnTo>
                  <a:cubicBezTo>
                    <a:pt x="12461" y="16337"/>
                    <a:pt x="12537" y="16299"/>
                    <a:pt x="12612" y="16249"/>
                  </a:cubicBezTo>
                  <a:lnTo>
                    <a:pt x="12662" y="16211"/>
                  </a:lnTo>
                  <a:lnTo>
                    <a:pt x="12725" y="16174"/>
                  </a:lnTo>
                  <a:cubicBezTo>
                    <a:pt x="12850" y="16099"/>
                    <a:pt x="12976" y="16011"/>
                    <a:pt x="13101" y="15923"/>
                  </a:cubicBezTo>
                  <a:lnTo>
                    <a:pt x="13114" y="15910"/>
                  </a:lnTo>
                  <a:cubicBezTo>
                    <a:pt x="13227" y="15822"/>
                    <a:pt x="13340" y="15735"/>
                    <a:pt x="13440" y="15647"/>
                  </a:cubicBezTo>
                  <a:cubicBezTo>
                    <a:pt x="13603" y="15534"/>
                    <a:pt x="13741" y="15396"/>
                    <a:pt x="13892" y="15270"/>
                  </a:cubicBezTo>
                  <a:cubicBezTo>
                    <a:pt x="14005" y="15157"/>
                    <a:pt x="14118" y="15044"/>
                    <a:pt x="14231" y="14919"/>
                  </a:cubicBezTo>
                  <a:lnTo>
                    <a:pt x="14243" y="14906"/>
                  </a:lnTo>
                  <a:cubicBezTo>
                    <a:pt x="14595" y="14542"/>
                    <a:pt x="14908" y="14141"/>
                    <a:pt x="15184" y="13727"/>
                  </a:cubicBezTo>
                  <a:cubicBezTo>
                    <a:pt x="15461" y="13300"/>
                    <a:pt x="15699" y="12848"/>
                    <a:pt x="15887" y="12384"/>
                  </a:cubicBezTo>
                  <a:cubicBezTo>
                    <a:pt x="16301" y="11393"/>
                    <a:pt x="16515" y="10339"/>
                    <a:pt x="16515" y="9272"/>
                  </a:cubicBezTo>
                  <a:lnTo>
                    <a:pt x="16515" y="9272"/>
                  </a:lnTo>
                  <a:lnTo>
                    <a:pt x="16490" y="9284"/>
                  </a:lnTo>
                  <a:lnTo>
                    <a:pt x="16490" y="9247"/>
                  </a:lnTo>
                  <a:cubicBezTo>
                    <a:pt x="16490" y="9121"/>
                    <a:pt x="16490" y="8996"/>
                    <a:pt x="16477" y="8883"/>
                  </a:cubicBezTo>
                  <a:lnTo>
                    <a:pt x="16477" y="8732"/>
                  </a:lnTo>
                  <a:cubicBezTo>
                    <a:pt x="16477" y="8682"/>
                    <a:pt x="16464" y="8594"/>
                    <a:pt x="16464" y="8532"/>
                  </a:cubicBezTo>
                  <a:cubicBezTo>
                    <a:pt x="16452" y="8368"/>
                    <a:pt x="16439" y="8230"/>
                    <a:pt x="16414" y="8080"/>
                  </a:cubicBezTo>
                  <a:cubicBezTo>
                    <a:pt x="16414" y="8067"/>
                    <a:pt x="16414" y="8067"/>
                    <a:pt x="16414" y="8055"/>
                  </a:cubicBezTo>
                  <a:cubicBezTo>
                    <a:pt x="16326" y="7427"/>
                    <a:pt x="16163" y="6812"/>
                    <a:pt x="15925" y="6223"/>
                  </a:cubicBezTo>
                  <a:cubicBezTo>
                    <a:pt x="15887" y="6122"/>
                    <a:pt x="15850" y="6022"/>
                    <a:pt x="15799" y="5934"/>
                  </a:cubicBezTo>
                  <a:lnTo>
                    <a:pt x="15787" y="5884"/>
                  </a:lnTo>
                  <a:cubicBezTo>
                    <a:pt x="15749" y="5796"/>
                    <a:pt x="15699" y="5708"/>
                    <a:pt x="15661" y="5620"/>
                  </a:cubicBezTo>
                  <a:cubicBezTo>
                    <a:pt x="15285" y="4855"/>
                    <a:pt x="14783" y="4139"/>
                    <a:pt x="14193" y="3525"/>
                  </a:cubicBezTo>
                  <a:cubicBezTo>
                    <a:pt x="15194" y="1842"/>
                    <a:pt x="13847" y="0"/>
                    <a:pt x="12216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8" name="Google Shape;1468;p52"/>
            <p:cNvGrpSpPr/>
            <p:nvPr/>
          </p:nvGrpSpPr>
          <p:grpSpPr>
            <a:xfrm>
              <a:off x="713216" y="2985453"/>
              <a:ext cx="980637" cy="916907"/>
              <a:chOff x="4703416" y="2277728"/>
              <a:chExt cx="980637" cy="916907"/>
            </a:xfrm>
          </p:grpSpPr>
          <p:sp>
            <p:nvSpPr>
              <p:cNvPr id="1469" name="Google Shape;1469;p52"/>
              <p:cNvSpPr/>
              <p:nvPr/>
            </p:nvSpPr>
            <p:spPr>
              <a:xfrm>
                <a:off x="4714148" y="2333024"/>
                <a:ext cx="969905" cy="860687"/>
              </a:xfrm>
              <a:custGeom>
                <a:avLst/>
                <a:gdLst/>
                <a:ahLst/>
                <a:cxnLst/>
                <a:rect l="l" t="t" r="r" b="b"/>
                <a:pathLst>
                  <a:path w="18661" h="16478" extrusionOk="0">
                    <a:moveTo>
                      <a:pt x="9324" y="1"/>
                    </a:moveTo>
                    <a:cubicBezTo>
                      <a:pt x="8334" y="1"/>
                      <a:pt x="7328" y="180"/>
                      <a:pt x="6350" y="559"/>
                    </a:cubicBezTo>
                    <a:cubicBezTo>
                      <a:pt x="2109" y="2203"/>
                      <a:pt x="0" y="6972"/>
                      <a:pt x="1644" y="11213"/>
                    </a:cubicBezTo>
                    <a:cubicBezTo>
                      <a:pt x="2909" y="14477"/>
                      <a:pt x="6024" y="16477"/>
                      <a:pt x="9326" y="16477"/>
                    </a:cubicBezTo>
                    <a:cubicBezTo>
                      <a:pt x="10315" y="16477"/>
                      <a:pt x="11320" y="16298"/>
                      <a:pt x="12298" y="15919"/>
                    </a:cubicBezTo>
                    <a:cubicBezTo>
                      <a:pt x="16552" y="14275"/>
                      <a:pt x="18661" y="9506"/>
                      <a:pt x="17017" y="5265"/>
                    </a:cubicBezTo>
                    <a:cubicBezTo>
                      <a:pt x="15752" y="2001"/>
                      <a:pt x="12629" y="1"/>
                      <a:pt x="9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52"/>
              <p:cNvSpPr/>
              <p:nvPr/>
            </p:nvSpPr>
            <p:spPr>
              <a:xfrm>
                <a:off x="4771198" y="2375078"/>
                <a:ext cx="680026" cy="402256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7719" extrusionOk="0">
                    <a:moveTo>
                      <a:pt x="11897" y="1"/>
                    </a:moveTo>
                    <a:lnTo>
                      <a:pt x="11859" y="13"/>
                    </a:lnTo>
                    <a:cubicBezTo>
                      <a:pt x="10704" y="290"/>
                      <a:pt x="9487" y="503"/>
                      <a:pt x="8370" y="904"/>
                    </a:cubicBezTo>
                    <a:cubicBezTo>
                      <a:pt x="6739" y="1494"/>
                      <a:pt x="5208" y="2573"/>
                      <a:pt x="3777" y="3527"/>
                    </a:cubicBezTo>
                    <a:cubicBezTo>
                      <a:pt x="2912" y="4104"/>
                      <a:pt x="1983" y="4594"/>
                      <a:pt x="1029" y="4983"/>
                    </a:cubicBezTo>
                    <a:cubicBezTo>
                      <a:pt x="791" y="5083"/>
                      <a:pt x="552" y="5159"/>
                      <a:pt x="301" y="5221"/>
                    </a:cubicBezTo>
                    <a:cubicBezTo>
                      <a:pt x="101" y="5937"/>
                      <a:pt x="0" y="6677"/>
                      <a:pt x="0" y="7417"/>
                    </a:cubicBezTo>
                    <a:lnTo>
                      <a:pt x="0" y="7718"/>
                    </a:lnTo>
                    <a:cubicBezTo>
                      <a:pt x="778" y="7518"/>
                      <a:pt x="1506" y="7204"/>
                      <a:pt x="2184" y="6777"/>
                    </a:cubicBezTo>
                    <a:cubicBezTo>
                      <a:pt x="3288" y="6100"/>
                      <a:pt x="4254" y="5234"/>
                      <a:pt x="5283" y="4456"/>
                    </a:cubicBezTo>
                    <a:cubicBezTo>
                      <a:pt x="7630" y="2711"/>
                      <a:pt x="10290" y="1444"/>
                      <a:pt x="13114" y="741"/>
                    </a:cubicBezTo>
                    <a:cubicBezTo>
                      <a:pt x="12737" y="453"/>
                      <a:pt x="12323" y="214"/>
                      <a:pt x="11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52"/>
              <p:cNvSpPr/>
              <p:nvPr/>
            </p:nvSpPr>
            <p:spPr>
              <a:xfrm>
                <a:off x="4885695" y="2331929"/>
                <a:ext cx="303300" cy="137369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2636" extrusionOk="0">
                    <a:moveTo>
                      <a:pt x="5849" y="1"/>
                    </a:moveTo>
                    <a:lnTo>
                      <a:pt x="5849" y="1"/>
                    </a:lnTo>
                    <a:cubicBezTo>
                      <a:pt x="3627" y="51"/>
                      <a:pt x="1519" y="1005"/>
                      <a:pt x="1" y="2636"/>
                    </a:cubicBezTo>
                    <a:cubicBezTo>
                      <a:pt x="503" y="2636"/>
                      <a:pt x="1005" y="2536"/>
                      <a:pt x="1469" y="2347"/>
                    </a:cubicBezTo>
                    <a:cubicBezTo>
                      <a:pt x="2272" y="2034"/>
                      <a:pt x="2975" y="1519"/>
                      <a:pt x="3728" y="1067"/>
                    </a:cubicBezTo>
                    <a:cubicBezTo>
                      <a:pt x="4406" y="653"/>
                      <a:pt x="5108" y="289"/>
                      <a:pt x="58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52"/>
              <p:cNvSpPr/>
              <p:nvPr/>
            </p:nvSpPr>
            <p:spPr>
              <a:xfrm>
                <a:off x="4982042" y="2926375"/>
                <a:ext cx="614326" cy="232213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4456" extrusionOk="0">
                    <a:moveTo>
                      <a:pt x="11846" y="1"/>
                    </a:moveTo>
                    <a:lnTo>
                      <a:pt x="11846" y="1"/>
                    </a:lnTo>
                    <a:cubicBezTo>
                      <a:pt x="10491" y="703"/>
                      <a:pt x="8985" y="1092"/>
                      <a:pt x="7467" y="1117"/>
                    </a:cubicBezTo>
                    <a:cubicBezTo>
                      <a:pt x="7385" y="1119"/>
                      <a:pt x="7304" y="1120"/>
                      <a:pt x="7222" y="1120"/>
                    </a:cubicBezTo>
                    <a:cubicBezTo>
                      <a:pt x="6719" y="1120"/>
                      <a:pt x="6213" y="1091"/>
                      <a:pt x="5713" y="1091"/>
                    </a:cubicBezTo>
                    <a:cubicBezTo>
                      <a:pt x="5156" y="1091"/>
                      <a:pt x="4607" y="1127"/>
                      <a:pt x="4078" y="1281"/>
                    </a:cubicBezTo>
                    <a:cubicBezTo>
                      <a:pt x="3012" y="1594"/>
                      <a:pt x="2146" y="2347"/>
                      <a:pt x="1293" y="3037"/>
                    </a:cubicBezTo>
                    <a:cubicBezTo>
                      <a:pt x="879" y="3376"/>
                      <a:pt x="452" y="3690"/>
                      <a:pt x="0" y="3966"/>
                    </a:cubicBezTo>
                    <a:cubicBezTo>
                      <a:pt x="314" y="4154"/>
                      <a:pt x="640" y="4317"/>
                      <a:pt x="966" y="4455"/>
                    </a:cubicBezTo>
                    <a:cubicBezTo>
                      <a:pt x="2209" y="3815"/>
                      <a:pt x="3338" y="2887"/>
                      <a:pt x="4643" y="2372"/>
                    </a:cubicBezTo>
                    <a:cubicBezTo>
                      <a:pt x="5911" y="1883"/>
                      <a:pt x="7291" y="1820"/>
                      <a:pt x="8634" y="1645"/>
                    </a:cubicBezTo>
                    <a:cubicBezTo>
                      <a:pt x="9575" y="1519"/>
                      <a:pt x="10541" y="1331"/>
                      <a:pt x="11394" y="929"/>
                    </a:cubicBezTo>
                    <a:cubicBezTo>
                      <a:pt x="11558" y="628"/>
                      <a:pt x="11708" y="314"/>
                      <a:pt x="118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52"/>
              <p:cNvSpPr/>
              <p:nvPr/>
            </p:nvSpPr>
            <p:spPr>
              <a:xfrm>
                <a:off x="4814135" y="2573261"/>
                <a:ext cx="814124" cy="439517"/>
              </a:xfrm>
              <a:custGeom>
                <a:avLst/>
                <a:gdLst/>
                <a:ahLst/>
                <a:cxnLst/>
                <a:rect l="l" t="t" r="r" b="b"/>
                <a:pathLst>
                  <a:path w="15700" h="8434" extrusionOk="0">
                    <a:moveTo>
                      <a:pt x="14871" y="0"/>
                    </a:moveTo>
                    <a:lnTo>
                      <a:pt x="12876" y="138"/>
                    </a:lnTo>
                    <a:cubicBezTo>
                      <a:pt x="11859" y="201"/>
                      <a:pt x="10793" y="289"/>
                      <a:pt x="9914" y="803"/>
                    </a:cubicBezTo>
                    <a:cubicBezTo>
                      <a:pt x="8885" y="1393"/>
                      <a:pt x="8258" y="2472"/>
                      <a:pt x="7505" y="3401"/>
                    </a:cubicBezTo>
                    <a:cubicBezTo>
                      <a:pt x="5685" y="5635"/>
                      <a:pt x="2874" y="7028"/>
                      <a:pt x="0" y="7216"/>
                    </a:cubicBezTo>
                    <a:cubicBezTo>
                      <a:pt x="201" y="7642"/>
                      <a:pt x="452" y="8044"/>
                      <a:pt x="728" y="8433"/>
                    </a:cubicBezTo>
                    <a:cubicBezTo>
                      <a:pt x="1669" y="8245"/>
                      <a:pt x="2586" y="7818"/>
                      <a:pt x="3426" y="7341"/>
                    </a:cubicBezTo>
                    <a:cubicBezTo>
                      <a:pt x="4681" y="6639"/>
                      <a:pt x="5936" y="5835"/>
                      <a:pt x="7354" y="5584"/>
                    </a:cubicBezTo>
                    <a:cubicBezTo>
                      <a:pt x="7785" y="5505"/>
                      <a:pt x="8219" y="5480"/>
                      <a:pt x="8656" y="5480"/>
                    </a:cubicBezTo>
                    <a:cubicBezTo>
                      <a:pt x="9424" y="5480"/>
                      <a:pt x="10198" y="5558"/>
                      <a:pt x="10967" y="5558"/>
                    </a:cubicBezTo>
                    <a:cubicBezTo>
                      <a:pt x="11278" y="5558"/>
                      <a:pt x="11588" y="5545"/>
                      <a:pt x="11897" y="5509"/>
                    </a:cubicBezTo>
                    <a:cubicBezTo>
                      <a:pt x="13102" y="5371"/>
                      <a:pt x="14231" y="4894"/>
                      <a:pt x="15172" y="4141"/>
                    </a:cubicBezTo>
                    <a:cubicBezTo>
                      <a:pt x="15360" y="3991"/>
                      <a:pt x="15536" y="3828"/>
                      <a:pt x="15699" y="3664"/>
                    </a:cubicBezTo>
                    <a:lnTo>
                      <a:pt x="15699" y="3627"/>
                    </a:lnTo>
                    <a:cubicBezTo>
                      <a:pt x="15699" y="3225"/>
                      <a:pt x="15674" y="2836"/>
                      <a:pt x="15624" y="2435"/>
                    </a:cubicBezTo>
                    <a:cubicBezTo>
                      <a:pt x="14582" y="3439"/>
                      <a:pt x="13252" y="4091"/>
                      <a:pt x="11834" y="4317"/>
                    </a:cubicBezTo>
                    <a:cubicBezTo>
                      <a:pt x="11644" y="4354"/>
                      <a:pt x="11454" y="4373"/>
                      <a:pt x="11264" y="4373"/>
                    </a:cubicBezTo>
                    <a:cubicBezTo>
                      <a:pt x="11128" y="4373"/>
                      <a:pt x="10991" y="4363"/>
                      <a:pt x="10855" y="4342"/>
                    </a:cubicBezTo>
                    <a:cubicBezTo>
                      <a:pt x="10516" y="4292"/>
                      <a:pt x="10228" y="4116"/>
                      <a:pt x="10014" y="3853"/>
                    </a:cubicBezTo>
                    <a:cubicBezTo>
                      <a:pt x="9701" y="3414"/>
                      <a:pt x="9776" y="2786"/>
                      <a:pt x="10077" y="2347"/>
                    </a:cubicBezTo>
                    <a:cubicBezTo>
                      <a:pt x="10378" y="1908"/>
                      <a:pt x="10855" y="1619"/>
                      <a:pt x="11332" y="1381"/>
                    </a:cubicBezTo>
                    <a:cubicBezTo>
                      <a:pt x="12432" y="871"/>
                      <a:pt x="13617" y="597"/>
                      <a:pt x="14829" y="597"/>
                    </a:cubicBezTo>
                    <a:cubicBezTo>
                      <a:pt x="14931" y="597"/>
                      <a:pt x="15032" y="599"/>
                      <a:pt x="15134" y="603"/>
                    </a:cubicBezTo>
                    <a:cubicBezTo>
                      <a:pt x="15047" y="389"/>
                      <a:pt x="14971" y="188"/>
                      <a:pt x="148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52"/>
              <p:cNvSpPr/>
              <p:nvPr/>
            </p:nvSpPr>
            <p:spPr>
              <a:xfrm>
                <a:off x="5404976" y="2647626"/>
                <a:ext cx="148409" cy="97763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876" extrusionOk="0">
                    <a:moveTo>
                      <a:pt x="2089" y="0"/>
                    </a:moveTo>
                    <a:cubicBezTo>
                      <a:pt x="1579" y="0"/>
                      <a:pt x="954" y="318"/>
                      <a:pt x="578" y="543"/>
                    </a:cubicBezTo>
                    <a:cubicBezTo>
                      <a:pt x="289" y="719"/>
                      <a:pt x="1" y="983"/>
                      <a:pt x="26" y="1321"/>
                    </a:cubicBezTo>
                    <a:cubicBezTo>
                      <a:pt x="51" y="1610"/>
                      <a:pt x="340" y="1836"/>
                      <a:pt x="641" y="1874"/>
                    </a:cubicBezTo>
                    <a:cubicBezTo>
                      <a:pt x="671" y="1875"/>
                      <a:pt x="700" y="1875"/>
                      <a:pt x="730" y="1875"/>
                    </a:cubicBezTo>
                    <a:cubicBezTo>
                      <a:pt x="1001" y="1875"/>
                      <a:pt x="1271" y="1824"/>
                      <a:pt x="1519" y="1710"/>
                    </a:cubicBezTo>
                    <a:cubicBezTo>
                      <a:pt x="1871" y="1598"/>
                      <a:pt x="2235" y="1447"/>
                      <a:pt x="2486" y="1171"/>
                    </a:cubicBezTo>
                    <a:cubicBezTo>
                      <a:pt x="2762" y="857"/>
                      <a:pt x="2862" y="154"/>
                      <a:pt x="2335" y="29"/>
                    </a:cubicBezTo>
                    <a:cubicBezTo>
                      <a:pt x="2257" y="9"/>
                      <a:pt x="2175" y="0"/>
                      <a:pt x="20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52"/>
              <p:cNvSpPr/>
              <p:nvPr/>
            </p:nvSpPr>
            <p:spPr>
              <a:xfrm>
                <a:off x="4703416" y="2400754"/>
                <a:ext cx="857743" cy="793882"/>
              </a:xfrm>
              <a:custGeom>
                <a:avLst/>
                <a:gdLst/>
                <a:ahLst/>
                <a:cxnLst/>
                <a:rect l="l" t="t" r="r" b="b"/>
                <a:pathLst>
                  <a:path w="16503" h="15199" extrusionOk="0">
                    <a:moveTo>
                      <a:pt x="5070" y="0"/>
                    </a:moveTo>
                    <a:cubicBezTo>
                      <a:pt x="653" y="2849"/>
                      <a:pt x="1" y="9061"/>
                      <a:pt x="3715" y="12775"/>
                    </a:cubicBezTo>
                    <a:cubicBezTo>
                      <a:pt x="5349" y="14409"/>
                      <a:pt x="7457" y="15198"/>
                      <a:pt x="9551" y="15198"/>
                    </a:cubicBezTo>
                    <a:cubicBezTo>
                      <a:pt x="12235" y="15198"/>
                      <a:pt x="14895" y="13901"/>
                      <a:pt x="16502" y="11420"/>
                    </a:cubicBezTo>
                    <a:lnTo>
                      <a:pt x="16502" y="11420"/>
                    </a:lnTo>
                    <a:cubicBezTo>
                      <a:pt x="15136" y="12302"/>
                      <a:pt x="13570" y="12747"/>
                      <a:pt x="12002" y="12747"/>
                    </a:cubicBezTo>
                    <a:cubicBezTo>
                      <a:pt x="10647" y="12747"/>
                      <a:pt x="9290" y="12415"/>
                      <a:pt x="8057" y="11746"/>
                    </a:cubicBezTo>
                    <a:cubicBezTo>
                      <a:pt x="5409" y="10290"/>
                      <a:pt x="3753" y="7505"/>
                      <a:pt x="3753" y="4480"/>
                    </a:cubicBezTo>
                    <a:cubicBezTo>
                      <a:pt x="3753" y="2887"/>
                      <a:pt x="4205" y="1331"/>
                      <a:pt x="5070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6" name="Google Shape;1476;p52"/>
              <p:cNvGrpSpPr/>
              <p:nvPr/>
            </p:nvGrpSpPr>
            <p:grpSpPr>
              <a:xfrm>
                <a:off x="5261165" y="2277728"/>
                <a:ext cx="272037" cy="241575"/>
                <a:chOff x="5296580" y="2293223"/>
                <a:chExt cx="272037" cy="241575"/>
              </a:xfrm>
            </p:grpSpPr>
            <p:sp>
              <p:nvSpPr>
                <p:cNvPr id="1477" name="Google Shape;1477;p52"/>
                <p:cNvSpPr/>
                <p:nvPr/>
              </p:nvSpPr>
              <p:spPr>
                <a:xfrm>
                  <a:off x="5303752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52"/>
                <p:cNvSpPr/>
                <p:nvPr/>
              </p:nvSpPr>
              <p:spPr>
                <a:xfrm>
                  <a:off x="5296580" y="2312392"/>
                  <a:ext cx="240073" cy="22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4254" extrusionOk="0">
                      <a:moveTo>
                        <a:pt x="1431" y="0"/>
                      </a:moveTo>
                      <a:lnTo>
                        <a:pt x="1431" y="0"/>
                      </a:lnTo>
                      <a:cubicBezTo>
                        <a:pt x="189" y="803"/>
                        <a:pt x="1" y="2535"/>
                        <a:pt x="1042" y="3577"/>
                      </a:cubicBezTo>
                      <a:cubicBezTo>
                        <a:pt x="1498" y="4033"/>
                        <a:pt x="2090" y="4253"/>
                        <a:pt x="2677" y="4253"/>
                      </a:cubicBezTo>
                      <a:cubicBezTo>
                        <a:pt x="3429" y="4253"/>
                        <a:pt x="4174" y="3891"/>
                        <a:pt x="4618" y="3200"/>
                      </a:cubicBezTo>
                      <a:lnTo>
                        <a:pt x="4618" y="3200"/>
                      </a:lnTo>
                      <a:cubicBezTo>
                        <a:pt x="4223" y="3456"/>
                        <a:pt x="3794" y="3573"/>
                        <a:pt x="3375" y="3573"/>
                      </a:cubicBezTo>
                      <a:cubicBezTo>
                        <a:pt x="2173" y="3573"/>
                        <a:pt x="1055" y="2614"/>
                        <a:pt x="1055" y="1255"/>
                      </a:cubicBezTo>
                      <a:cubicBezTo>
                        <a:pt x="1055" y="816"/>
                        <a:pt x="1180" y="377"/>
                        <a:pt x="1431" y="0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52"/>
                <p:cNvSpPr/>
                <p:nvPr/>
              </p:nvSpPr>
              <p:spPr>
                <a:xfrm>
                  <a:off x="5303427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0" name="Google Shape;1480;p52"/>
          <p:cNvGrpSpPr/>
          <p:nvPr/>
        </p:nvGrpSpPr>
        <p:grpSpPr>
          <a:xfrm>
            <a:off x="3224672" y="3920084"/>
            <a:ext cx="508172" cy="458933"/>
            <a:chOff x="3067172" y="3331984"/>
            <a:chExt cx="508172" cy="458933"/>
          </a:xfrm>
        </p:grpSpPr>
        <p:sp>
          <p:nvSpPr>
            <p:cNvPr id="1481" name="Google Shape;1481;p52"/>
            <p:cNvSpPr/>
            <p:nvPr/>
          </p:nvSpPr>
          <p:spPr>
            <a:xfrm>
              <a:off x="3097778" y="3331984"/>
              <a:ext cx="468172" cy="457060"/>
            </a:xfrm>
            <a:custGeom>
              <a:avLst/>
              <a:gdLst/>
              <a:ahLst/>
              <a:cxnLst/>
              <a:rect l="l" t="t" r="r" b="b"/>
              <a:pathLst>
                <a:path w="6765" h="6447" extrusionOk="0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2" name="Google Shape;1482;p52"/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1483" name="Google Shape;1483;p52"/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6440" extrusionOk="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52"/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5928" extrusionOk="0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5" name="Google Shape;1485;p52"/>
          <p:cNvGrpSpPr/>
          <p:nvPr/>
        </p:nvGrpSpPr>
        <p:grpSpPr>
          <a:xfrm>
            <a:off x="3781008" y="2985444"/>
            <a:ext cx="608064" cy="320051"/>
            <a:chOff x="6751900" y="1659525"/>
            <a:chExt cx="623400" cy="327150"/>
          </a:xfrm>
        </p:grpSpPr>
        <p:sp>
          <p:nvSpPr>
            <p:cNvPr id="1486" name="Google Shape;1486;p52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2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52"/>
          <p:cNvGrpSpPr/>
          <p:nvPr/>
        </p:nvGrpSpPr>
        <p:grpSpPr>
          <a:xfrm>
            <a:off x="1943108" y="539494"/>
            <a:ext cx="608064" cy="320051"/>
            <a:chOff x="6751900" y="1659525"/>
            <a:chExt cx="623400" cy="327150"/>
          </a:xfrm>
        </p:grpSpPr>
        <p:sp>
          <p:nvSpPr>
            <p:cNvPr id="1489" name="Google Shape;1489;p52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2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1" name="Google Shape;1491;p52"/>
          <p:cNvSpPr/>
          <p:nvPr/>
        </p:nvSpPr>
        <p:spPr>
          <a:xfrm>
            <a:off x="4206200" y="447413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52"/>
          <p:cNvSpPr/>
          <p:nvPr/>
        </p:nvSpPr>
        <p:spPr>
          <a:xfrm>
            <a:off x="4016463" y="250317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52"/>
          <p:cNvSpPr/>
          <p:nvPr/>
        </p:nvSpPr>
        <p:spPr>
          <a:xfrm>
            <a:off x="345725" y="2319138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52"/>
          <p:cNvSpPr/>
          <p:nvPr/>
        </p:nvSpPr>
        <p:spPr>
          <a:xfrm>
            <a:off x="2210075" y="156080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52"/>
          <p:cNvSpPr/>
          <p:nvPr/>
        </p:nvSpPr>
        <p:spPr>
          <a:xfrm>
            <a:off x="644675" y="2503200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52"/>
          <p:cNvSpPr/>
          <p:nvPr/>
        </p:nvSpPr>
        <p:spPr>
          <a:xfrm>
            <a:off x="7031538" y="45628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2"/>
          <p:cNvSpPr/>
          <p:nvPr/>
        </p:nvSpPr>
        <p:spPr>
          <a:xfrm>
            <a:off x="2459738" y="3440388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2"/>
          <p:cNvSpPr/>
          <p:nvPr/>
        </p:nvSpPr>
        <p:spPr>
          <a:xfrm>
            <a:off x="6713325" y="4608575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52"/>
          <p:cNvSpPr/>
          <p:nvPr/>
        </p:nvSpPr>
        <p:spPr>
          <a:xfrm>
            <a:off x="2786425" y="321406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52"/>
          <p:cNvSpPr/>
          <p:nvPr/>
        </p:nvSpPr>
        <p:spPr>
          <a:xfrm>
            <a:off x="3781000" y="257300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52"/>
          <p:cNvSpPr/>
          <p:nvPr/>
        </p:nvSpPr>
        <p:spPr>
          <a:xfrm>
            <a:off x="4153613" y="42875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52"/>
          <p:cNvSpPr/>
          <p:nvPr/>
        </p:nvSpPr>
        <p:spPr>
          <a:xfrm>
            <a:off x="1310388" y="408097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64;p51">
            <a:extLst>
              <a:ext uri="{FF2B5EF4-FFF2-40B4-BE49-F238E27FC236}">
                <a16:creationId xmlns:a16="http://schemas.microsoft.com/office/drawing/2014/main" id="{09C1016F-0D67-C757-9179-4903E008D0D1}"/>
              </a:ext>
            </a:extLst>
          </p:cNvPr>
          <p:cNvSpPr txBox="1">
            <a:spLocks/>
          </p:cNvSpPr>
          <p:nvPr/>
        </p:nvSpPr>
        <p:spPr>
          <a:xfrm>
            <a:off x="3347767" y="1278118"/>
            <a:ext cx="515155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ID" sz="3600" dirty="0" err="1">
                <a:solidFill>
                  <a:schemeClr val="accent1"/>
                </a:solidFill>
              </a:rPr>
              <a:t>Dokumentasi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4912694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34"/>
          <p:cNvSpPr txBox="1">
            <a:spLocks noGrp="1"/>
          </p:cNvSpPr>
          <p:nvPr>
            <p:ph type="subTitle" idx="1"/>
          </p:nvPr>
        </p:nvSpPr>
        <p:spPr>
          <a:xfrm>
            <a:off x="2060400" y="2717108"/>
            <a:ext cx="5023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/>
              <a:t>https://ipb.link/breakoutroom-cpsc2023</a:t>
            </a:r>
            <a:endParaRPr sz="1800" dirty="0"/>
          </a:p>
        </p:txBody>
      </p:sp>
      <p:sp>
        <p:nvSpPr>
          <p:cNvPr id="603" name="Google Shape;603;p34"/>
          <p:cNvSpPr/>
          <p:nvPr/>
        </p:nvSpPr>
        <p:spPr>
          <a:xfrm>
            <a:off x="8658264" y="1466123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34"/>
          <p:cNvSpPr/>
          <p:nvPr/>
        </p:nvSpPr>
        <p:spPr>
          <a:xfrm>
            <a:off x="4297625" y="64131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34"/>
          <p:cNvSpPr/>
          <p:nvPr/>
        </p:nvSpPr>
        <p:spPr>
          <a:xfrm>
            <a:off x="8347139" y="1245598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9" name="Google Shape;609;p34"/>
          <p:cNvGrpSpPr/>
          <p:nvPr/>
        </p:nvGrpSpPr>
        <p:grpSpPr>
          <a:xfrm>
            <a:off x="685553" y="3277347"/>
            <a:ext cx="608064" cy="320051"/>
            <a:chOff x="6751900" y="1659525"/>
            <a:chExt cx="623400" cy="327150"/>
          </a:xfrm>
        </p:grpSpPr>
        <p:sp>
          <p:nvSpPr>
            <p:cNvPr id="610" name="Google Shape;610;p34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4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7" name="Google Shape;617;p34"/>
          <p:cNvSpPr/>
          <p:nvPr/>
        </p:nvSpPr>
        <p:spPr>
          <a:xfrm>
            <a:off x="1108708" y="4609557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64;p51">
            <a:extLst>
              <a:ext uri="{FF2B5EF4-FFF2-40B4-BE49-F238E27FC236}">
                <a16:creationId xmlns:a16="http://schemas.microsoft.com/office/drawing/2014/main" id="{7A261927-6951-6A58-4947-6A20A43CEC0B}"/>
              </a:ext>
            </a:extLst>
          </p:cNvPr>
          <p:cNvSpPr txBox="1">
            <a:spLocks/>
          </p:cNvSpPr>
          <p:nvPr/>
        </p:nvSpPr>
        <p:spPr>
          <a:xfrm>
            <a:off x="830156" y="1654676"/>
            <a:ext cx="7486953" cy="1062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lnSpc>
                <a:spcPct val="100000"/>
              </a:lnSpc>
            </a:pPr>
            <a:r>
              <a:rPr lang="en-ID" sz="4000" dirty="0" err="1">
                <a:solidFill>
                  <a:schemeClr val="accent1"/>
                </a:solidFill>
              </a:rPr>
              <a:t>Pembagian</a:t>
            </a:r>
            <a:r>
              <a:rPr lang="en-ID" sz="4000" dirty="0">
                <a:solidFill>
                  <a:schemeClr val="accent1"/>
                </a:solidFill>
              </a:rPr>
              <a:t> Breakout Room</a:t>
            </a:r>
            <a:endParaRPr lang="en-ID" sz="4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52"/>
          <p:cNvSpPr/>
          <p:nvPr/>
        </p:nvSpPr>
        <p:spPr>
          <a:xfrm>
            <a:off x="-798098" y="-864200"/>
            <a:ext cx="4213200" cy="42132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40" name="Google Shape;1440;p52"/>
          <p:cNvCxnSpPr/>
          <p:nvPr/>
        </p:nvCxnSpPr>
        <p:spPr>
          <a:xfrm>
            <a:off x="6602075" y="3440400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41" name="Google Shape;1441;p52"/>
          <p:cNvSpPr/>
          <p:nvPr/>
        </p:nvSpPr>
        <p:spPr>
          <a:xfrm>
            <a:off x="-691702" y="-182462"/>
            <a:ext cx="2166300" cy="21663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52"/>
          <p:cNvGrpSpPr/>
          <p:nvPr/>
        </p:nvGrpSpPr>
        <p:grpSpPr>
          <a:xfrm>
            <a:off x="720673" y="1179132"/>
            <a:ext cx="994546" cy="640094"/>
            <a:chOff x="2454249" y="2445506"/>
            <a:chExt cx="994546" cy="640094"/>
          </a:xfrm>
        </p:grpSpPr>
        <p:sp>
          <p:nvSpPr>
            <p:cNvPr id="1443" name="Google Shape;1443;p52"/>
            <p:cNvSpPr/>
            <p:nvPr/>
          </p:nvSpPr>
          <p:spPr>
            <a:xfrm>
              <a:off x="2647176" y="2459549"/>
              <a:ext cx="212578" cy="208607"/>
            </a:xfrm>
            <a:custGeom>
              <a:avLst/>
              <a:gdLst/>
              <a:ahLst/>
              <a:cxnLst/>
              <a:rect l="l" t="t" r="r" b="b"/>
              <a:pathLst>
                <a:path w="4619" h="4531" extrusionOk="0">
                  <a:moveTo>
                    <a:pt x="4618" y="0"/>
                  </a:moveTo>
                  <a:lnTo>
                    <a:pt x="4618" y="0"/>
                  </a:lnTo>
                  <a:cubicBezTo>
                    <a:pt x="2422" y="653"/>
                    <a:pt x="703" y="2360"/>
                    <a:pt x="0" y="4531"/>
                  </a:cubicBezTo>
                  <a:cubicBezTo>
                    <a:pt x="1870" y="3389"/>
                    <a:pt x="3438" y="1845"/>
                    <a:pt x="4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52"/>
            <p:cNvGrpSpPr/>
            <p:nvPr/>
          </p:nvGrpSpPr>
          <p:grpSpPr>
            <a:xfrm>
              <a:off x="2454249" y="2445506"/>
              <a:ext cx="994546" cy="640094"/>
              <a:chOff x="2454249" y="2445506"/>
              <a:chExt cx="994546" cy="640094"/>
            </a:xfrm>
          </p:grpSpPr>
          <p:sp>
            <p:nvSpPr>
              <p:cNvPr id="1445" name="Google Shape;1445;p52"/>
              <p:cNvSpPr/>
              <p:nvPr/>
            </p:nvSpPr>
            <p:spPr>
              <a:xfrm>
                <a:off x="2454526" y="2445806"/>
                <a:ext cx="993994" cy="639496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13890" extrusionOk="0">
                    <a:moveTo>
                      <a:pt x="10810" y="0"/>
                    </a:moveTo>
                    <a:cubicBezTo>
                      <a:pt x="10264" y="0"/>
                      <a:pt x="9715" y="65"/>
                      <a:pt x="9174" y="198"/>
                    </a:cubicBezTo>
                    <a:cubicBezTo>
                      <a:pt x="8910" y="261"/>
                      <a:pt x="8659" y="336"/>
                      <a:pt x="8408" y="424"/>
                    </a:cubicBezTo>
                    <a:lnTo>
                      <a:pt x="8371" y="436"/>
                    </a:lnTo>
                    <a:cubicBezTo>
                      <a:pt x="8107" y="537"/>
                      <a:pt x="7856" y="650"/>
                      <a:pt x="7605" y="775"/>
                    </a:cubicBezTo>
                    <a:lnTo>
                      <a:pt x="7580" y="800"/>
                    </a:lnTo>
                    <a:cubicBezTo>
                      <a:pt x="7216" y="989"/>
                      <a:pt x="6865" y="1215"/>
                      <a:pt x="6539" y="1466"/>
                    </a:cubicBezTo>
                    <a:lnTo>
                      <a:pt x="6514" y="1478"/>
                    </a:lnTo>
                    <a:cubicBezTo>
                      <a:pt x="6300" y="1654"/>
                      <a:pt x="6099" y="1829"/>
                      <a:pt x="5911" y="2018"/>
                    </a:cubicBezTo>
                    <a:lnTo>
                      <a:pt x="5899" y="2030"/>
                    </a:lnTo>
                    <a:cubicBezTo>
                      <a:pt x="5798" y="2131"/>
                      <a:pt x="5710" y="2218"/>
                      <a:pt x="5623" y="2319"/>
                    </a:cubicBezTo>
                    <a:cubicBezTo>
                      <a:pt x="3228" y="1116"/>
                      <a:pt x="1395" y="394"/>
                      <a:pt x="627" y="394"/>
                    </a:cubicBezTo>
                    <a:cubicBezTo>
                      <a:pt x="441" y="394"/>
                      <a:pt x="318" y="436"/>
                      <a:pt x="264" y="524"/>
                    </a:cubicBezTo>
                    <a:cubicBezTo>
                      <a:pt x="1" y="964"/>
                      <a:pt x="1620" y="2495"/>
                      <a:pt x="4318" y="4465"/>
                    </a:cubicBezTo>
                    <a:cubicBezTo>
                      <a:pt x="4318" y="4458"/>
                      <a:pt x="4321" y="4452"/>
                      <a:pt x="4324" y="4446"/>
                    </a:cubicBezTo>
                    <a:lnTo>
                      <a:pt x="4324" y="4446"/>
                    </a:lnTo>
                    <a:lnTo>
                      <a:pt x="4318" y="4465"/>
                    </a:lnTo>
                    <a:lnTo>
                      <a:pt x="4280" y="4565"/>
                    </a:lnTo>
                    <a:cubicBezTo>
                      <a:pt x="4255" y="4640"/>
                      <a:pt x="4230" y="4716"/>
                      <a:pt x="4205" y="4791"/>
                    </a:cubicBezTo>
                    <a:lnTo>
                      <a:pt x="4167" y="4891"/>
                    </a:lnTo>
                    <a:cubicBezTo>
                      <a:pt x="4142" y="4967"/>
                      <a:pt x="4117" y="5042"/>
                      <a:pt x="4104" y="5130"/>
                    </a:cubicBezTo>
                    <a:cubicBezTo>
                      <a:pt x="4092" y="5155"/>
                      <a:pt x="4079" y="5180"/>
                      <a:pt x="4079" y="5205"/>
                    </a:cubicBezTo>
                    <a:cubicBezTo>
                      <a:pt x="4054" y="5318"/>
                      <a:pt x="4029" y="5418"/>
                      <a:pt x="4004" y="5531"/>
                    </a:cubicBezTo>
                    <a:cubicBezTo>
                      <a:pt x="4004" y="5544"/>
                      <a:pt x="4004" y="5556"/>
                      <a:pt x="4004" y="5556"/>
                    </a:cubicBezTo>
                    <a:cubicBezTo>
                      <a:pt x="3979" y="5657"/>
                      <a:pt x="3966" y="5757"/>
                      <a:pt x="3941" y="5858"/>
                    </a:cubicBezTo>
                    <a:cubicBezTo>
                      <a:pt x="3941" y="5895"/>
                      <a:pt x="3941" y="5933"/>
                      <a:pt x="3929" y="5971"/>
                    </a:cubicBezTo>
                    <a:cubicBezTo>
                      <a:pt x="3916" y="6046"/>
                      <a:pt x="3916" y="6121"/>
                      <a:pt x="3903" y="6196"/>
                    </a:cubicBezTo>
                    <a:cubicBezTo>
                      <a:pt x="3903" y="6234"/>
                      <a:pt x="3891" y="6272"/>
                      <a:pt x="3891" y="6309"/>
                    </a:cubicBezTo>
                    <a:cubicBezTo>
                      <a:pt x="3891" y="6385"/>
                      <a:pt x="3878" y="6460"/>
                      <a:pt x="3878" y="6535"/>
                    </a:cubicBezTo>
                    <a:lnTo>
                      <a:pt x="3878" y="6661"/>
                    </a:lnTo>
                    <a:lnTo>
                      <a:pt x="3878" y="6887"/>
                    </a:lnTo>
                    <a:lnTo>
                      <a:pt x="3878" y="7000"/>
                    </a:lnTo>
                    <a:cubicBezTo>
                      <a:pt x="3878" y="7112"/>
                      <a:pt x="3878" y="7225"/>
                      <a:pt x="3891" y="7338"/>
                    </a:cubicBezTo>
                    <a:cubicBezTo>
                      <a:pt x="3891" y="7451"/>
                      <a:pt x="3903" y="7527"/>
                      <a:pt x="3903" y="7627"/>
                    </a:cubicBezTo>
                    <a:cubicBezTo>
                      <a:pt x="3941" y="7953"/>
                      <a:pt x="3991" y="8267"/>
                      <a:pt x="4067" y="8581"/>
                    </a:cubicBezTo>
                    <a:cubicBezTo>
                      <a:pt x="4117" y="8807"/>
                      <a:pt x="4180" y="9020"/>
                      <a:pt x="4255" y="9233"/>
                    </a:cubicBezTo>
                    <a:cubicBezTo>
                      <a:pt x="4318" y="9409"/>
                      <a:pt x="4393" y="9597"/>
                      <a:pt x="4468" y="9773"/>
                    </a:cubicBezTo>
                    <a:cubicBezTo>
                      <a:pt x="5183" y="11367"/>
                      <a:pt x="6463" y="12634"/>
                      <a:pt x="8070" y="13324"/>
                    </a:cubicBezTo>
                    <a:lnTo>
                      <a:pt x="8095" y="13337"/>
                    </a:lnTo>
                    <a:cubicBezTo>
                      <a:pt x="8195" y="13374"/>
                      <a:pt x="8283" y="13412"/>
                      <a:pt x="8371" y="13450"/>
                    </a:cubicBezTo>
                    <a:lnTo>
                      <a:pt x="8421" y="13462"/>
                    </a:lnTo>
                    <a:cubicBezTo>
                      <a:pt x="8509" y="13500"/>
                      <a:pt x="8609" y="13537"/>
                      <a:pt x="8710" y="13563"/>
                    </a:cubicBezTo>
                    <a:lnTo>
                      <a:pt x="8735" y="13563"/>
                    </a:lnTo>
                    <a:cubicBezTo>
                      <a:pt x="9287" y="13738"/>
                      <a:pt x="9852" y="13839"/>
                      <a:pt x="10429" y="13876"/>
                    </a:cubicBezTo>
                    <a:cubicBezTo>
                      <a:pt x="10549" y="13886"/>
                      <a:pt x="10668" y="13890"/>
                      <a:pt x="10788" y="13890"/>
                    </a:cubicBezTo>
                    <a:cubicBezTo>
                      <a:pt x="10982" y="13890"/>
                      <a:pt x="11176" y="13879"/>
                      <a:pt x="11370" y="13864"/>
                    </a:cubicBezTo>
                    <a:lnTo>
                      <a:pt x="11445" y="13864"/>
                    </a:lnTo>
                    <a:lnTo>
                      <a:pt x="11608" y="13851"/>
                    </a:lnTo>
                    <a:lnTo>
                      <a:pt x="11734" y="13839"/>
                    </a:lnTo>
                    <a:lnTo>
                      <a:pt x="11872" y="13801"/>
                    </a:lnTo>
                    <a:lnTo>
                      <a:pt x="12035" y="13776"/>
                    </a:lnTo>
                    <a:lnTo>
                      <a:pt x="12148" y="13751"/>
                    </a:lnTo>
                    <a:cubicBezTo>
                      <a:pt x="12236" y="13738"/>
                      <a:pt x="12336" y="13713"/>
                      <a:pt x="12424" y="13688"/>
                    </a:cubicBezTo>
                    <a:cubicBezTo>
                      <a:pt x="12524" y="13663"/>
                      <a:pt x="12612" y="13650"/>
                      <a:pt x="12700" y="13625"/>
                    </a:cubicBezTo>
                    <a:lnTo>
                      <a:pt x="12826" y="13588"/>
                    </a:lnTo>
                    <a:lnTo>
                      <a:pt x="12926" y="13550"/>
                    </a:lnTo>
                    <a:lnTo>
                      <a:pt x="12964" y="13537"/>
                    </a:lnTo>
                    <a:cubicBezTo>
                      <a:pt x="13064" y="13500"/>
                      <a:pt x="13152" y="13475"/>
                      <a:pt x="13252" y="13437"/>
                    </a:cubicBezTo>
                    <a:lnTo>
                      <a:pt x="13315" y="13412"/>
                    </a:lnTo>
                    <a:cubicBezTo>
                      <a:pt x="13428" y="13374"/>
                      <a:pt x="13553" y="13312"/>
                      <a:pt x="13679" y="13261"/>
                    </a:cubicBezTo>
                    <a:lnTo>
                      <a:pt x="13767" y="13211"/>
                    </a:lnTo>
                    <a:cubicBezTo>
                      <a:pt x="13855" y="13174"/>
                      <a:pt x="13955" y="13123"/>
                      <a:pt x="14055" y="13073"/>
                    </a:cubicBezTo>
                    <a:lnTo>
                      <a:pt x="14131" y="13036"/>
                    </a:lnTo>
                    <a:cubicBezTo>
                      <a:pt x="14244" y="12973"/>
                      <a:pt x="14357" y="12910"/>
                      <a:pt x="14457" y="12835"/>
                    </a:cubicBezTo>
                    <a:lnTo>
                      <a:pt x="14520" y="12797"/>
                    </a:lnTo>
                    <a:lnTo>
                      <a:pt x="14608" y="12747"/>
                    </a:lnTo>
                    <a:cubicBezTo>
                      <a:pt x="14670" y="12697"/>
                      <a:pt x="14733" y="12659"/>
                      <a:pt x="14796" y="12609"/>
                    </a:cubicBezTo>
                    <a:cubicBezTo>
                      <a:pt x="14821" y="12596"/>
                      <a:pt x="14846" y="12584"/>
                      <a:pt x="14871" y="12559"/>
                    </a:cubicBezTo>
                    <a:lnTo>
                      <a:pt x="14997" y="12471"/>
                    </a:lnTo>
                    <a:cubicBezTo>
                      <a:pt x="15059" y="12421"/>
                      <a:pt x="15110" y="12383"/>
                      <a:pt x="15172" y="12333"/>
                    </a:cubicBezTo>
                    <a:lnTo>
                      <a:pt x="15197" y="12308"/>
                    </a:lnTo>
                    <a:cubicBezTo>
                      <a:pt x="15298" y="12232"/>
                      <a:pt x="15386" y="12145"/>
                      <a:pt x="15473" y="12069"/>
                    </a:cubicBezTo>
                    <a:lnTo>
                      <a:pt x="15536" y="12019"/>
                    </a:lnTo>
                    <a:cubicBezTo>
                      <a:pt x="15586" y="11969"/>
                      <a:pt x="15637" y="11919"/>
                      <a:pt x="15674" y="11868"/>
                    </a:cubicBezTo>
                    <a:lnTo>
                      <a:pt x="15724" y="11831"/>
                    </a:lnTo>
                    <a:cubicBezTo>
                      <a:pt x="15812" y="11743"/>
                      <a:pt x="15888" y="11655"/>
                      <a:pt x="15975" y="11567"/>
                    </a:cubicBezTo>
                    <a:cubicBezTo>
                      <a:pt x="18370" y="12770"/>
                      <a:pt x="20203" y="13492"/>
                      <a:pt x="20964" y="13492"/>
                    </a:cubicBezTo>
                    <a:cubicBezTo>
                      <a:pt x="21149" y="13492"/>
                      <a:pt x="21270" y="13450"/>
                      <a:pt x="21321" y="13362"/>
                    </a:cubicBezTo>
                    <a:cubicBezTo>
                      <a:pt x="21597" y="12923"/>
                      <a:pt x="19979" y="11392"/>
                      <a:pt x="17281" y="9434"/>
                    </a:cubicBezTo>
                    <a:cubicBezTo>
                      <a:pt x="17306" y="9359"/>
                      <a:pt x="17343" y="9283"/>
                      <a:pt x="17368" y="9208"/>
                    </a:cubicBezTo>
                    <a:cubicBezTo>
                      <a:pt x="17657" y="8355"/>
                      <a:pt x="17782" y="7464"/>
                      <a:pt x="17732" y="6560"/>
                    </a:cubicBezTo>
                    <a:cubicBezTo>
                      <a:pt x="17720" y="6372"/>
                      <a:pt x="17707" y="6171"/>
                      <a:pt x="17682" y="5983"/>
                    </a:cubicBezTo>
                    <a:cubicBezTo>
                      <a:pt x="17644" y="5757"/>
                      <a:pt x="17607" y="5544"/>
                      <a:pt x="17557" y="5318"/>
                    </a:cubicBezTo>
                    <a:cubicBezTo>
                      <a:pt x="17469" y="5004"/>
                      <a:pt x="17381" y="4691"/>
                      <a:pt x="17255" y="4402"/>
                    </a:cubicBezTo>
                    <a:cubicBezTo>
                      <a:pt x="17255" y="4389"/>
                      <a:pt x="17243" y="4377"/>
                      <a:pt x="17243" y="4364"/>
                    </a:cubicBezTo>
                    <a:cubicBezTo>
                      <a:pt x="17230" y="4327"/>
                      <a:pt x="17205" y="4276"/>
                      <a:pt x="17193" y="4239"/>
                    </a:cubicBezTo>
                    <a:cubicBezTo>
                      <a:pt x="17180" y="4201"/>
                      <a:pt x="17168" y="4164"/>
                      <a:pt x="17142" y="4126"/>
                    </a:cubicBezTo>
                    <a:cubicBezTo>
                      <a:pt x="16753" y="3247"/>
                      <a:pt x="16176" y="2457"/>
                      <a:pt x="15461" y="1804"/>
                    </a:cubicBezTo>
                    <a:lnTo>
                      <a:pt x="15448" y="1792"/>
                    </a:lnTo>
                    <a:cubicBezTo>
                      <a:pt x="15323" y="1679"/>
                      <a:pt x="15197" y="1566"/>
                      <a:pt x="15059" y="1466"/>
                    </a:cubicBezTo>
                    <a:cubicBezTo>
                      <a:pt x="13831" y="505"/>
                      <a:pt x="12332" y="0"/>
                      <a:pt x="10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52"/>
              <p:cNvSpPr/>
              <p:nvPr/>
            </p:nvSpPr>
            <p:spPr>
              <a:xfrm>
                <a:off x="2624072" y="2445506"/>
                <a:ext cx="655544" cy="639634"/>
              </a:xfrm>
              <a:custGeom>
                <a:avLst/>
                <a:gdLst/>
                <a:ahLst/>
                <a:cxnLst/>
                <a:rect l="l" t="t" r="r" b="b"/>
                <a:pathLst>
                  <a:path w="14244" h="13893" extrusionOk="0">
                    <a:moveTo>
                      <a:pt x="7110" y="1"/>
                    </a:moveTo>
                    <a:cubicBezTo>
                      <a:pt x="6572" y="1"/>
                      <a:pt x="6027" y="63"/>
                      <a:pt x="5484" y="193"/>
                    </a:cubicBezTo>
                    <a:cubicBezTo>
                      <a:pt x="2221" y="983"/>
                      <a:pt x="0" y="3995"/>
                      <a:pt x="188" y="7333"/>
                    </a:cubicBezTo>
                    <a:cubicBezTo>
                      <a:pt x="188" y="7433"/>
                      <a:pt x="201" y="7534"/>
                      <a:pt x="213" y="7634"/>
                    </a:cubicBezTo>
                    <a:cubicBezTo>
                      <a:pt x="239" y="7948"/>
                      <a:pt x="289" y="8274"/>
                      <a:pt x="364" y="8588"/>
                    </a:cubicBezTo>
                    <a:cubicBezTo>
                      <a:pt x="414" y="8801"/>
                      <a:pt x="477" y="9014"/>
                      <a:pt x="552" y="9228"/>
                    </a:cubicBezTo>
                    <a:cubicBezTo>
                      <a:pt x="615" y="9416"/>
                      <a:pt x="690" y="9592"/>
                      <a:pt x="766" y="9767"/>
                    </a:cubicBezTo>
                    <a:cubicBezTo>
                      <a:pt x="1903" y="12325"/>
                      <a:pt x="4413" y="13892"/>
                      <a:pt x="7103" y="13892"/>
                    </a:cubicBezTo>
                    <a:cubicBezTo>
                      <a:pt x="7647" y="13892"/>
                      <a:pt x="8198" y="13828"/>
                      <a:pt x="8747" y="13695"/>
                    </a:cubicBezTo>
                    <a:cubicBezTo>
                      <a:pt x="12009" y="12917"/>
                      <a:pt x="14243" y="9905"/>
                      <a:pt x="14055" y="6555"/>
                    </a:cubicBezTo>
                    <a:cubicBezTo>
                      <a:pt x="14042" y="6367"/>
                      <a:pt x="14017" y="6178"/>
                      <a:pt x="13992" y="5978"/>
                    </a:cubicBezTo>
                    <a:cubicBezTo>
                      <a:pt x="13967" y="5764"/>
                      <a:pt x="13917" y="5538"/>
                      <a:pt x="13867" y="5312"/>
                    </a:cubicBezTo>
                    <a:cubicBezTo>
                      <a:pt x="13791" y="4999"/>
                      <a:pt x="13691" y="4698"/>
                      <a:pt x="13578" y="4396"/>
                    </a:cubicBezTo>
                    <a:cubicBezTo>
                      <a:pt x="13540" y="4309"/>
                      <a:pt x="13503" y="4221"/>
                      <a:pt x="13465" y="4120"/>
                    </a:cubicBezTo>
                    <a:cubicBezTo>
                      <a:pt x="12325" y="1568"/>
                      <a:pt x="9807" y="1"/>
                      <a:pt x="7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52"/>
              <p:cNvSpPr/>
              <p:nvPr/>
            </p:nvSpPr>
            <p:spPr>
              <a:xfrm>
                <a:off x="2765546" y="2489613"/>
                <a:ext cx="382355" cy="595113"/>
              </a:xfrm>
              <a:custGeom>
                <a:avLst/>
                <a:gdLst/>
                <a:ahLst/>
                <a:cxnLst/>
                <a:rect l="l" t="t" r="r" b="b"/>
                <a:pathLst>
                  <a:path w="8308" h="12926" extrusionOk="0">
                    <a:moveTo>
                      <a:pt x="7542" y="0"/>
                    </a:moveTo>
                    <a:cubicBezTo>
                      <a:pt x="6087" y="25"/>
                      <a:pt x="4681" y="477"/>
                      <a:pt x="3502" y="1318"/>
                    </a:cubicBezTo>
                    <a:cubicBezTo>
                      <a:pt x="1707" y="2598"/>
                      <a:pt x="553" y="4693"/>
                      <a:pt x="239" y="6889"/>
                    </a:cubicBezTo>
                    <a:cubicBezTo>
                      <a:pt x="1" y="8709"/>
                      <a:pt x="264" y="10554"/>
                      <a:pt x="992" y="12235"/>
                    </a:cubicBezTo>
                    <a:cubicBezTo>
                      <a:pt x="1820" y="12637"/>
                      <a:pt x="2724" y="12875"/>
                      <a:pt x="3652" y="12925"/>
                    </a:cubicBezTo>
                    <a:cubicBezTo>
                      <a:pt x="2523" y="11520"/>
                      <a:pt x="1544" y="9951"/>
                      <a:pt x="1268" y="8169"/>
                    </a:cubicBezTo>
                    <a:cubicBezTo>
                      <a:pt x="967" y="6011"/>
                      <a:pt x="1707" y="3852"/>
                      <a:pt x="3263" y="2347"/>
                    </a:cubicBezTo>
                    <a:cubicBezTo>
                      <a:pt x="4518" y="1162"/>
                      <a:pt x="6170" y="514"/>
                      <a:pt x="7892" y="514"/>
                    </a:cubicBezTo>
                    <a:cubicBezTo>
                      <a:pt x="8030" y="514"/>
                      <a:pt x="8169" y="519"/>
                      <a:pt x="8308" y="527"/>
                    </a:cubicBezTo>
                    <a:cubicBezTo>
                      <a:pt x="8057" y="326"/>
                      <a:pt x="7806" y="163"/>
                      <a:pt x="7542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52"/>
              <p:cNvSpPr/>
              <p:nvPr/>
            </p:nvSpPr>
            <p:spPr>
              <a:xfrm>
                <a:off x="2795506" y="2512541"/>
                <a:ext cx="387648" cy="572738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2440" extrusionOk="0">
                    <a:moveTo>
                      <a:pt x="7194" y="1"/>
                    </a:moveTo>
                    <a:cubicBezTo>
                      <a:pt x="3158" y="1"/>
                      <a:pt x="0" y="3609"/>
                      <a:pt x="617" y="7671"/>
                    </a:cubicBezTo>
                    <a:cubicBezTo>
                      <a:pt x="893" y="9441"/>
                      <a:pt x="1859" y="11022"/>
                      <a:pt x="3001" y="12427"/>
                    </a:cubicBezTo>
                    <a:cubicBezTo>
                      <a:pt x="3142" y="12435"/>
                      <a:pt x="3284" y="12439"/>
                      <a:pt x="3426" y="12439"/>
                    </a:cubicBezTo>
                    <a:cubicBezTo>
                      <a:pt x="3965" y="12439"/>
                      <a:pt x="4505" y="12381"/>
                      <a:pt x="5022" y="12252"/>
                    </a:cubicBezTo>
                    <a:cubicBezTo>
                      <a:pt x="5210" y="12201"/>
                      <a:pt x="5386" y="12151"/>
                      <a:pt x="5561" y="12088"/>
                    </a:cubicBezTo>
                    <a:cubicBezTo>
                      <a:pt x="4620" y="11386"/>
                      <a:pt x="3779" y="10558"/>
                      <a:pt x="3077" y="9616"/>
                    </a:cubicBezTo>
                    <a:cubicBezTo>
                      <a:pt x="1947" y="8048"/>
                      <a:pt x="1382" y="5940"/>
                      <a:pt x="2123" y="4158"/>
                    </a:cubicBezTo>
                    <a:cubicBezTo>
                      <a:pt x="2625" y="2928"/>
                      <a:pt x="3704" y="1987"/>
                      <a:pt x="4921" y="1435"/>
                    </a:cubicBezTo>
                    <a:cubicBezTo>
                      <a:pt x="6013" y="945"/>
                      <a:pt x="7218" y="757"/>
                      <a:pt x="8422" y="707"/>
                    </a:cubicBezTo>
                    <a:cubicBezTo>
                      <a:pt x="8184" y="456"/>
                      <a:pt x="7920" y="230"/>
                      <a:pt x="7657" y="17"/>
                    </a:cubicBezTo>
                    <a:cubicBezTo>
                      <a:pt x="7502" y="6"/>
                      <a:pt x="7347" y="1"/>
                      <a:pt x="7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52"/>
              <p:cNvSpPr/>
              <p:nvPr/>
            </p:nvSpPr>
            <p:spPr>
              <a:xfrm>
                <a:off x="3011582" y="2620735"/>
                <a:ext cx="236832" cy="412564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961" extrusionOk="0">
                    <a:moveTo>
                      <a:pt x="4882" y="1"/>
                    </a:moveTo>
                    <a:cubicBezTo>
                      <a:pt x="4229" y="176"/>
                      <a:pt x="3577" y="427"/>
                      <a:pt x="2962" y="728"/>
                    </a:cubicBezTo>
                    <a:cubicBezTo>
                      <a:pt x="1883" y="1268"/>
                      <a:pt x="904" y="2121"/>
                      <a:pt x="440" y="3251"/>
                    </a:cubicBezTo>
                    <a:cubicBezTo>
                      <a:pt x="0" y="4380"/>
                      <a:pt x="51" y="5635"/>
                      <a:pt x="578" y="6739"/>
                    </a:cubicBezTo>
                    <a:cubicBezTo>
                      <a:pt x="1017" y="7630"/>
                      <a:pt x="1682" y="8396"/>
                      <a:pt x="2510" y="8960"/>
                    </a:cubicBezTo>
                    <a:cubicBezTo>
                      <a:pt x="3037" y="8609"/>
                      <a:pt x="3514" y="8182"/>
                      <a:pt x="3928" y="7718"/>
                    </a:cubicBezTo>
                    <a:cubicBezTo>
                      <a:pt x="3062" y="7254"/>
                      <a:pt x="2222" y="6739"/>
                      <a:pt x="1607" y="5986"/>
                    </a:cubicBezTo>
                    <a:cubicBezTo>
                      <a:pt x="916" y="5133"/>
                      <a:pt x="603" y="3903"/>
                      <a:pt x="1092" y="2924"/>
                    </a:cubicBezTo>
                    <a:cubicBezTo>
                      <a:pt x="1418" y="2272"/>
                      <a:pt x="2046" y="1820"/>
                      <a:pt x="2686" y="1481"/>
                    </a:cubicBezTo>
                    <a:cubicBezTo>
                      <a:pt x="3451" y="1067"/>
                      <a:pt x="4280" y="754"/>
                      <a:pt x="5145" y="565"/>
                    </a:cubicBezTo>
                    <a:cubicBezTo>
                      <a:pt x="5108" y="477"/>
                      <a:pt x="5083" y="402"/>
                      <a:pt x="5045" y="327"/>
                    </a:cubicBezTo>
                    <a:cubicBezTo>
                      <a:pt x="4995" y="214"/>
                      <a:pt x="4945" y="10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52"/>
              <p:cNvSpPr/>
              <p:nvPr/>
            </p:nvSpPr>
            <p:spPr>
              <a:xfrm>
                <a:off x="2627524" y="2544492"/>
                <a:ext cx="626642" cy="541108"/>
              </a:xfrm>
              <a:custGeom>
                <a:avLst/>
                <a:gdLst/>
                <a:ahLst/>
                <a:cxnLst/>
                <a:rect l="l" t="t" r="r" b="b"/>
                <a:pathLst>
                  <a:path w="13616" h="11753" extrusionOk="0">
                    <a:moveTo>
                      <a:pt x="2033" y="0"/>
                    </a:moveTo>
                    <a:lnTo>
                      <a:pt x="2033" y="0"/>
                    </a:lnTo>
                    <a:cubicBezTo>
                      <a:pt x="703" y="1393"/>
                      <a:pt x="0" y="3275"/>
                      <a:pt x="113" y="5195"/>
                    </a:cubicBezTo>
                    <a:cubicBezTo>
                      <a:pt x="113" y="5296"/>
                      <a:pt x="126" y="5396"/>
                      <a:pt x="138" y="5497"/>
                    </a:cubicBezTo>
                    <a:cubicBezTo>
                      <a:pt x="164" y="5810"/>
                      <a:pt x="214" y="6124"/>
                      <a:pt x="289" y="6438"/>
                    </a:cubicBezTo>
                    <a:cubicBezTo>
                      <a:pt x="339" y="6664"/>
                      <a:pt x="415" y="6877"/>
                      <a:pt x="490" y="7090"/>
                    </a:cubicBezTo>
                    <a:cubicBezTo>
                      <a:pt x="553" y="7278"/>
                      <a:pt x="615" y="7454"/>
                      <a:pt x="703" y="7630"/>
                    </a:cubicBezTo>
                    <a:cubicBezTo>
                      <a:pt x="1816" y="10146"/>
                      <a:pt x="4305" y="11753"/>
                      <a:pt x="7035" y="11753"/>
                    </a:cubicBezTo>
                    <a:cubicBezTo>
                      <a:pt x="7137" y="11753"/>
                      <a:pt x="7239" y="11750"/>
                      <a:pt x="7341" y="11746"/>
                    </a:cubicBezTo>
                    <a:cubicBezTo>
                      <a:pt x="10203" y="11620"/>
                      <a:pt x="12687" y="9763"/>
                      <a:pt x="13616" y="7065"/>
                    </a:cubicBezTo>
                    <a:lnTo>
                      <a:pt x="13616" y="7065"/>
                    </a:lnTo>
                    <a:cubicBezTo>
                      <a:pt x="12222" y="8515"/>
                      <a:pt x="10414" y="9200"/>
                      <a:pt x="8624" y="9200"/>
                    </a:cubicBezTo>
                    <a:cubicBezTo>
                      <a:pt x="6013" y="9200"/>
                      <a:pt x="3443" y="7742"/>
                      <a:pt x="2259" y="5070"/>
                    </a:cubicBezTo>
                    <a:cubicBezTo>
                      <a:pt x="2184" y="4894"/>
                      <a:pt x="2096" y="4719"/>
                      <a:pt x="2046" y="4530"/>
                    </a:cubicBezTo>
                    <a:cubicBezTo>
                      <a:pt x="1983" y="4342"/>
                      <a:pt x="1908" y="4104"/>
                      <a:pt x="1845" y="3878"/>
                    </a:cubicBezTo>
                    <a:cubicBezTo>
                      <a:pt x="1782" y="3577"/>
                      <a:pt x="1720" y="3263"/>
                      <a:pt x="1694" y="2937"/>
                    </a:cubicBezTo>
                    <a:cubicBezTo>
                      <a:pt x="1682" y="2836"/>
                      <a:pt x="1682" y="2748"/>
                      <a:pt x="1669" y="2648"/>
                    </a:cubicBezTo>
                    <a:cubicBezTo>
                      <a:pt x="1619" y="1744"/>
                      <a:pt x="1745" y="853"/>
                      <a:pt x="2033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52"/>
              <p:cNvSpPr/>
              <p:nvPr/>
            </p:nvSpPr>
            <p:spPr>
              <a:xfrm>
                <a:off x="2454249" y="2463968"/>
                <a:ext cx="994546" cy="603400"/>
              </a:xfrm>
              <a:custGeom>
                <a:avLst/>
                <a:gdLst/>
                <a:ahLst/>
                <a:cxnLst/>
                <a:rect l="l" t="t" r="r" b="b"/>
                <a:pathLst>
                  <a:path w="21610" h="13106" extrusionOk="0">
                    <a:moveTo>
                      <a:pt x="638" y="0"/>
                    </a:moveTo>
                    <a:cubicBezTo>
                      <a:pt x="453" y="0"/>
                      <a:pt x="331" y="42"/>
                      <a:pt x="277" y="130"/>
                    </a:cubicBezTo>
                    <a:cubicBezTo>
                      <a:pt x="1" y="570"/>
                      <a:pt x="1632" y="2101"/>
                      <a:pt x="4330" y="4058"/>
                    </a:cubicBezTo>
                    <a:cubicBezTo>
                      <a:pt x="4368" y="3970"/>
                      <a:pt x="4405" y="3882"/>
                      <a:pt x="4443" y="3795"/>
                    </a:cubicBezTo>
                    <a:cubicBezTo>
                      <a:pt x="3100" y="2728"/>
                      <a:pt x="2360" y="1937"/>
                      <a:pt x="2536" y="1661"/>
                    </a:cubicBezTo>
                    <a:cubicBezTo>
                      <a:pt x="2576" y="1592"/>
                      <a:pt x="2671" y="1560"/>
                      <a:pt x="2814" y="1560"/>
                    </a:cubicBezTo>
                    <a:cubicBezTo>
                      <a:pt x="3244" y="1560"/>
                      <a:pt x="4112" y="1858"/>
                      <a:pt x="5271" y="2377"/>
                    </a:cubicBezTo>
                    <a:cubicBezTo>
                      <a:pt x="7354" y="3355"/>
                      <a:pt x="9387" y="4447"/>
                      <a:pt x="11345" y="5664"/>
                    </a:cubicBezTo>
                    <a:cubicBezTo>
                      <a:pt x="13328" y="6857"/>
                      <a:pt x="15235" y="8162"/>
                      <a:pt x="17067" y="9580"/>
                    </a:cubicBezTo>
                    <a:cubicBezTo>
                      <a:pt x="18385" y="10634"/>
                      <a:pt x="19113" y="11412"/>
                      <a:pt x="18950" y="11675"/>
                    </a:cubicBezTo>
                    <a:cubicBezTo>
                      <a:pt x="18906" y="11744"/>
                      <a:pt x="18809" y="11777"/>
                      <a:pt x="18663" y="11777"/>
                    </a:cubicBezTo>
                    <a:cubicBezTo>
                      <a:pt x="18224" y="11777"/>
                      <a:pt x="17346" y="11476"/>
                      <a:pt x="16176" y="10947"/>
                    </a:cubicBezTo>
                    <a:cubicBezTo>
                      <a:pt x="16113" y="11035"/>
                      <a:pt x="16051" y="11111"/>
                      <a:pt x="15988" y="11173"/>
                    </a:cubicBezTo>
                    <a:cubicBezTo>
                      <a:pt x="18389" y="12389"/>
                      <a:pt x="20226" y="13106"/>
                      <a:pt x="20983" y="13106"/>
                    </a:cubicBezTo>
                    <a:cubicBezTo>
                      <a:pt x="21164" y="13106"/>
                      <a:pt x="21283" y="13065"/>
                      <a:pt x="21334" y="12980"/>
                    </a:cubicBezTo>
                    <a:cubicBezTo>
                      <a:pt x="21610" y="12529"/>
                      <a:pt x="19979" y="10998"/>
                      <a:pt x="17293" y="9040"/>
                    </a:cubicBezTo>
                    <a:cubicBezTo>
                      <a:pt x="15712" y="7886"/>
                      <a:pt x="13754" y="6580"/>
                      <a:pt x="11596" y="5275"/>
                    </a:cubicBezTo>
                    <a:cubicBezTo>
                      <a:pt x="9437" y="3970"/>
                      <a:pt x="7379" y="2816"/>
                      <a:pt x="5635" y="1925"/>
                    </a:cubicBezTo>
                    <a:cubicBezTo>
                      <a:pt x="3230" y="722"/>
                      <a:pt x="1403" y="0"/>
                      <a:pt x="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2" name="Google Shape;1452;p52"/>
          <p:cNvGrpSpPr/>
          <p:nvPr/>
        </p:nvGrpSpPr>
        <p:grpSpPr>
          <a:xfrm>
            <a:off x="1310407" y="2319139"/>
            <a:ext cx="457197" cy="505226"/>
            <a:chOff x="645807" y="4218801"/>
            <a:chExt cx="457197" cy="505226"/>
          </a:xfrm>
        </p:grpSpPr>
        <p:sp>
          <p:nvSpPr>
            <p:cNvPr id="1453" name="Google Shape;1453;p52"/>
            <p:cNvSpPr/>
            <p:nvPr/>
          </p:nvSpPr>
          <p:spPr>
            <a:xfrm rot="-5400000">
              <a:off x="640457" y="4226309"/>
              <a:ext cx="467897" cy="456468"/>
            </a:xfrm>
            <a:custGeom>
              <a:avLst/>
              <a:gdLst/>
              <a:ahLst/>
              <a:cxnLst/>
              <a:rect l="l" t="t" r="r" b="b"/>
              <a:pathLst>
                <a:path w="10065" h="10024" extrusionOk="0">
                  <a:moveTo>
                    <a:pt x="5008" y="1"/>
                  </a:moveTo>
                  <a:cubicBezTo>
                    <a:pt x="4430" y="1"/>
                    <a:pt x="3866" y="88"/>
                    <a:pt x="3326" y="277"/>
                  </a:cubicBezTo>
                  <a:cubicBezTo>
                    <a:pt x="2824" y="452"/>
                    <a:pt x="2347" y="716"/>
                    <a:pt x="1933" y="1042"/>
                  </a:cubicBezTo>
                  <a:cubicBezTo>
                    <a:pt x="1858" y="1092"/>
                    <a:pt x="1795" y="1155"/>
                    <a:pt x="1732" y="1205"/>
                  </a:cubicBezTo>
                  <a:cubicBezTo>
                    <a:pt x="753" y="2046"/>
                    <a:pt x="139" y="3226"/>
                    <a:pt x="13" y="4506"/>
                  </a:cubicBezTo>
                  <a:lnTo>
                    <a:pt x="13" y="4556"/>
                  </a:lnTo>
                  <a:cubicBezTo>
                    <a:pt x="1" y="4631"/>
                    <a:pt x="1" y="4694"/>
                    <a:pt x="1" y="4769"/>
                  </a:cubicBezTo>
                  <a:lnTo>
                    <a:pt x="1" y="5008"/>
                  </a:lnTo>
                  <a:cubicBezTo>
                    <a:pt x="1" y="5095"/>
                    <a:pt x="1" y="5196"/>
                    <a:pt x="1" y="5284"/>
                  </a:cubicBezTo>
                  <a:cubicBezTo>
                    <a:pt x="1" y="5296"/>
                    <a:pt x="1" y="5296"/>
                    <a:pt x="1" y="5309"/>
                  </a:cubicBezTo>
                  <a:lnTo>
                    <a:pt x="1" y="5397"/>
                  </a:lnTo>
                  <a:cubicBezTo>
                    <a:pt x="1" y="5434"/>
                    <a:pt x="13" y="5497"/>
                    <a:pt x="13" y="5560"/>
                  </a:cubicBezTo>
                  <a:lnTo>
                    <a:pt x="13" y="5622"/>
                  </a:lnTo>
                  <a:cubicBezTo>
                    <a:pt x="13" y="5648"/>
                    <a:pt x="26" y="5685"/>
                    <a:pt x="26" y="5710"/>
                  </a:cubicBezTo>
                  <a:cubicBezTo>
                    <a:pt x="38" y="5798"/>
                    <a:pt x="51" y="5886"/>
                    <a:pt x="76" y="5961"/>
                  </a:cubicBezTo>
                  <a:cubicBezTo>
                    <a:pt x="76" y="5986"/>
                    <a:pt x="76" y="5999"/>
                    <a:pt x="76" y="6011"/>
                  </a:cubicBezTo>
                  <a:cubicBezTo>
                    <a:pt x="101" y="6099"/>
                    <a:pt x="126" y="6200"/>
                    <a:pt x="151" y="6300"/>
                  </a:cubicBezTo>
                  <a:cubicBezTo>
                    <a:pt x="151" y="6325"/>
                    <a:pt x="164" y="6350"/>
                    <a:pt x="164" y="6375"/>
                  </a:cubicBezTo>
                  <a:cubicBezTo>
                    <a:pt x="189" y="6438"/>
                    <a:pt x="214" y="6513"/>
                    <a:pt x="226" y="6576"/>
                  </a:cubicBezTo>
                  <a:lnTo>
                    <a:pt x="264" y="6664"/>
                  </a:lnTo>
                  <a:cubicBezTo>
                    <a:pt x="289" y="6739"/>
                    <a:pt x="314" y="6815"/>
                    <a:pt x="339" y="6890"/>
                  </a:cubicBezTo>
                  <a:cubicBezTo>
                    <a:pt x="352" y="6902"/>
                    <a:pt x="352" y="6928"/>
                    <a:pt x="364" y="6940"/>
                  </a:cubicBezTo>
                  <a:cubicBezTo>
                    <a:pt x="402" y="7028"/>
                    <a:pt x="440" y="7116"/>
                    <a:pt x="490" y="7204"/>
                  </a:cubicBezTo>
                  <a:lnTo>
                    <a:pt x="515" y="7254"/>
                  </a:lnTo>
                  <a:cubicBezTo>
                    <a:pt x="553" y="7329"/>
                    <a:pt x="578" y="7392"/>
                    <a:pt x="615" y="7467"/>
                  </a:cubicBezTo>
                  <a:lnTo>
                    <a:pt x="666" y="7542"/>
                  </a:lnTo>
                  <a:cubicBezTo>
                    <a:pt x="703" y="7605"/>
                    <a:pt x="741" y="7668"/>
                    <a:pt x="779" y="7731"/>
                  </a:cubicBezTo>
                  <a:lnTo>
                    <a:pt x="816" y="7781"/>
                  </a:lnTo>
                  <a:cubicBezTo>
                    <a:pt x="866" y="7869"/>
                    <a:pt x="929" y="7944"/>
                    <a:pt x="979" y="8019"/>
                  </a:cubicBezTo>
                  <a:cubicBezTo>
                    <a:pt x="979" y="8032"/>
                    <a:pt x="1004" y="8044"/>
                    <a:pt x="1004" y="8044"/>
                  </a:cubicBezTo>
                  <a:cubicBezTo>
                    <a:pt x="1055" y="8120"/>
                    <a:pt x="1105" y="8182"/>
                    <a:pt x="1168" y="8245"/>
                  </a:cubicBezTo>
                  <a:lnTo>
                    <a:pt x="1218" y="8308"/>
                  </a:lnTo>
                  <a:cubicBezTo>
                    <a:pt x="1255" y="8358"/>
                    <a:pt x="1318" y="8421"/>
                    <a:pt x="1368" y="8471"/>
                  </a:cubicBezTo>
                  <a:lnTo>
                    <a:pt x="1419" y="8521"/>
                  </a:lnTo>
                  <a:cubicBezTo>
                    <a:pt x="1557" y="8659"/>
                    <a:pt x="1695" y="8797"/>
                    <a:pt x="1845" y="8910"/>
                  </a:cubicBezTo>
                  <a:lnTo>
                    <a:pt x="1895" y="8960"/>
                  </a:lnTo>
                  <a:cubicBezTo>
                    <a:pt x="1958" y="8998"/>
                    <a:pt x="2021" y="9048"/>
                    <a:pt x="2084" y="9098"/>
                  </a:cubicBezTo>
                  <a:lnTo>
                    <a:pt x="2146" y="9136"/>
                  </a:lnTo>
                  <a:cubicBezTo>
                    <a:pt x="2993" y="9723"/>
                    <a:pt x="3988" y="10024"/>
                    <a:pt x="4993" y="10024"/>
                  </a:cubicBezTo>
                  <a:cubicBezTo>
                    <a:pt x="5686" y="10024"/>
                    <a:pt x="6384" y="9880"/>
                    <a:pt x="7040" y="9588"/>
                  </a:cubicBezTo>
                  <a:lnTo>
                    <a:pt x="7053" y="9588"/>
                  </a:lnTo>
                  <a:cubicBezTo>
                    <a:pt x="7417" y="9425"/>
                    <a:pt x="7768" y="9211"/>
                    <a:pt x="8082" y="8960"/>
                  </a:cubicBezTo>
                  <a:cubicBezTo>
                    <a:pt x="8697" y="8484"/>
                    <a:pt x="9199" y="7856"/>
                    <a:pt x="9538" y="7153"/>
                  </a:cubicBezTo>
                  <a:cubicBezTo>
                    <a:pt x="9575" y="7078"/>
                    <a:pt x="9613" y="6990"/>
                    <a:pt x="9651" y="6902"/>
                  </a:cubicBezTo>
                  <a:cubicBezTo>
                    <a:pt x="9651" y="6890"/>
                    <a:pt x="9663" y="6865"/>
                    <a:pt x="9663" y="6852"/>
                  </a:cubicBezTo>
                  <a:cubicBezTo>
                    <a:pt x="9688" y="6789"/>
                    <a:pt x="9713" y="6714"/>
                    <a:pt x="9738" y="6639"/>
                  </a:cubicBezTo>
                  <a:cubicBezTo>
                    <a:pt x="9738" y="6626"/>
                    <a:pt x="9764" y="6601"/>
                    <a:pt x="9764" y="6576"/>
                  </a:cubicBezTo>
                  <a:cubicBezTo>
                    <a:pt x="9789" y="6513"/>
                    <a:pt x="9814" y="6438"/>
                    <a:pt x="9826" y="6363"/>
                  </a:cubicBezTo>
                  <a:lnTo>
                    <a:pt x="9851" y="6313"/>
                  </a:lnTo>
                  <a:cubicBezTo>
                    <a:pt x="10065" y="5459"/>
                    <a:pt x="10065" y="4568"/>
                    <a:pt x="9851" y="3715"/>
                  </a:cubicBezTo>
                  <a:cubicBezTo>
                    <a:pt x="9839" y="3715"/>
                    <a:pt x="9839" y="3702"/>
                    <a:pt x="9839" y="3677"/>
                  </a:cubicBezTo>
                  <a:cubicBezTo>
                    <a:pt x="9814" y="3615"/>
                    <a:pt x="9789" y="3539"/>
                    <a:pt x="9776" y="3477"/>
                  </a:cubicBezTo>
                  <a:lnTo>
                    <a:pt x="9751" y="3414"/>
                  </a:lnTo>
                  <a:cubicBezTo>
                    <a:pt x="9738" y="3351"/>
                    <a:pt x="9713" y="3288"/>
                    <a:pt x="9688" y="3226"/>
                  </a:cubicBezTo>
                  <a:lnTo>
                    <a:pt x="9663" y="3175"/>
                  </a:lnTo>
                  <a:cubicBezTo>
                    <a:pt x="9638" y="3113"/>
                    <a:pt x="9613" y="3050"/>
                    <a:pt x="9588" y="2987"/>
                  </a:cubicBezTo>
                  <a:cubicBezTo>
                    <a:pt x="9575" y="2975"/>
                    <a:pt x="9575" y="2950"/>
                    <a:pt x="9563" y="2924"/>
                  </a:cubicBezTo>
                  <a:cubicBezTo>
                    <a:pt x="9538" y="2874"/>
                    <a:pt x="9513" y="2811"/>
                    <a:pt x="9475" y="2749"/>
                  </a:cubicBezTo>
                  <a:cubicBezTo>
                    <a:pt x="9462" y="2736"/>
                    <a:pt x="9462" y="2724"/>
                    <a:pt x="9450" y="2699"/>
                  </a:cubicBezTo>
                  <a:cubicBezTo>
                    <a:pt x="9412" y="2636"/>
                    <a:pt x="9387" y="2586"/>
                    <a:pt x="9349" y="2523"/>
                  </a:cubicBezTo>
                  <a:lnTo>
                    <a:pt x="9324" y="2473"/>
                  </a:lnTo>
                  <a:cubicBezTo>
                    <a:pt x="9287" y="2422"/>
                    <a:pt x="9262" y="2360"/>
                    <a:pt x="9224" y="2297"/>
                  </a:cubicBezTo>
                  <a:lnTo>
                    <a:pt x="9199" y="2259"/>
                  </a:lnTo>
                  <a:cubicBezTo>
                    <a:pt x="9174" y="2222"/>
                    <a:pt x="9149" y="2184"/>
                    <a:pt x="9124" y="2159"/>
                  </a:cubicBezTo>
                  <a:lnTo>
                    <a:pt x="9098" y="2096"/>
                  </a:lnTo>
                  <a:lnTo>
                    <a:pt x="9086" y="2084"/>
                  </a:lnTo>
                  <a:lnTo>
                    <a:pt x="9061" y="2059"/>
                  </a:lnTo>
                  <a:lnTo>
                    <a:pt x="8960" y="1908"/>
                  </a:lnTo>
                  <a:lnTo>
                    <a:pt x="8910" y="1858"/>
                  </a:lnTo>
                  <a:cubicBezTo>
                    <a:pt x="8797" y="1707"/>
                    <a:pt x="8659" y="1569"/>
                    <a:pt x="8521" y="1431"/>
                  </a:cubicBezTo>
                  <a:lnTo>
                    <a:pt x="8471" y="1381"/>
                  </a:lnTo>
                  <a:lnTo>
                    <a:pt x="8308" y="1218"/>
                  </a:lnTo>
                  <a:lnTo>
                    <a:pt x="8245" y="1168"/>
                  </a:lnTo>
                  <a:cubicBezTo>
                    <a:pt x="8182" y="1117"/>
                    <a:pt x="8120" y="1067"/>
                    <a:pt x="8044" y="1017"/>
                  </a:cubicBezTo>
                  <a:lnTo>
                    <a:pt x="8019" y="992"/>
                  </a:lnTo>
                  <a:cubicBezTo>
                    <a:pt x="7944" y="942"/>
                    <a:pt x="7869" y="879"/>
                    <a:pt x="7781" y="829"/>
                  </a:cubicBezTo>
                  <a:lnTo>
                    <a:pt x="7731" y="791"/>
                  </a:lnTo>
                  <a:cubicBezTo>
                    <a:pt x="7668" y="753"/>
                    <a:pt x="7605" y="716"/>
                    <a:pt x="7542" y="678"/>
                  </a:cubicBezTo>
                  <a:lnTo>
                    <a:pt x="7467" y="628"/>
                  </a:lnTo>
                  <a:cubicBezTo>
                    <a:pt x="7392" y="590"/>
                    <a:pt x="7329" y="553"/>
                    <a:pt x="7266" y="528"/>
                  </a:cubicBezTo>
                  <a:lnTo>
                    <a:pt x="7204" y="490"/>
                  </a:lnTo>
                  <a:cubicBezTo>
                    <a:pt x="7116" y="452"/>
                    <a:pt x="7028" y="415"/>
                    <a:pt x="6940" y="377"/>
                  </a:cubicBezTo>
                  <a:lnTo>
                    <a:pt x="6890" y="352"/>
                  </a:lnTo>
                  <a:cubicBezTo>
                    <a:pt x="6815" y="327"/>
                    <a:pt x="6739" y="302"/>
                    <a:pt x="6664" y="277"/>
                  </a:cubicBezTo>
                  <a:lnTo>
                    <a:pt x="6576" y="239"/>
                  </a:lnTo>
                  <a:cubicBezTo>
                    <a:pt x="6513" y="214"/>
                    <a:pt x="6438" y="201"/>
                    <a:pt x="6375" y="176"/>
                  </a:cubicBezTo>
                  <a:lnTo>
                    <a:pt x="6300" y="151"/>
                  </a:lnTo>
                  <a:cubicBezTo>
                    <a:pt x="6200" y="126"/>
                    <a:pt x="6099" y="113"/>
                    <a:pt x="6011" y="88"/>
                  </a:cubicBezTo>
                  <a:lnTo>
                    <a:pt x="5961" y="88"/>
                  </a:lnTo>
                  <a:cubicBezTo>
                    <a:pt x="5886" y="76"/>
                    <a:pt x="5798" y="51"/>
                    <a:pt x="5710" y="51"/>
                  </a:cubicBezTo>
                  <a:lnTo>
                    <a:pt x="5622" y="38"/>
                  </a:lnTo>
                  <a:lnTo>
                    <a:pt x="5409" y="13"/>
                  </a:lnTo>
                  <a:lnTo>
                    <a:pt x="5309" y="13"/>
                  </a:lnTo>
                  <a:cubicBezTo>
                    <a:pt x="5208" y="13"/>
                    <a:pt x="5108" y="1"/>
                    <a:pt x="500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4" name="Google Shape;1454;p52"/>
            <p:cNvGrpSpPr/>
            <p:nvPr/>
          </p:nvGrpSpPr>
          <p:grpSpPr>
            <a:xfrm rot="-5400000">
              <a:off x="621792" y="4242816"/>
              <a:ext cx="505226" cy="457197"/>
              <a:chOff x="4923384" y="2320726"/>
              <a:chExt cx="505226" cy="457197"/>
            </a:xfrm>
          </p:grpSpPr>
          <p:sp>
            <p:nvSpPr>
              <p:cNvPr id="1455" name="Google Shape;1455;p52"/>
              <p:cNvSpPr/>
              <p:nvPr/>
            </p:nvSpPr>
            <p:spPr>
              <a:xfrm>
                <a:off x="4961876" y="2320726"/>
                <a:ext cx="466735" cy="457197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10040" extrusionOk="0">
                    <a:moveTo>
                      <a:pt x="5020" y="0"/>
                    </a:moveTo>
                    <a:cubicBezTo>
                      <a:pt x="2247" y="0"/>
                      <a:pt x="1" y="2246"/>
                      <a:pt x="1" y="5020"/>
                    </a:cubicBezTo>
                    <a:cubicBezTo>
                      <a:pt x="1" y="7793"/>
                      <a:pt x="2247" y="10039"/>
                      <a:pt x="5020" y="10039"/>
                    </a:cubicBezTo>
                    <a:cubicBezTo>
                      <a:pt x="7794" y="10039"/>
                      <a:pt x="10040" y="7793"/>
                      <a:pt x="10040" y="5020"/>
                    </a:cubicBezTo>
                    <a:cubicBezTo>
                      <a:pt x="10040" y="2246"/>
                      <a:pt x="7794" y="0"/>
                      <a:pt x="50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52"/>
              <p:cNvSpPr/>
              <p:nvPr/>
            </p:nvSpPr>
            <p:spPr>
              <a:xfrm>
                <a:off x="5307231" y="2352693"/>
                <a:ext cx="116172" cy="149773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3289" extrusionOk="0">
                    <a:moveTo>
                      <a:pt x="114" y="1"/>
                    </a:moveTo>
                    <a:cubicBezTo>
                      <a:pt x="1" y="277"/>
                      <a:pt x="38" y="603"/>
                      <a:pt x="227" y="854"/>
                    </a:cubicBezTo>
                    <a:cubicBezTo>
                      <a:pt x="490" y="1168"/>
                      <a:pt x="980" y="1256"/>
                      <a:pt x="1231" y="1607"/>
                    </a:cubicBezTo>
                    <a:cubicBezTo>
                      <a:pt x="1444" y="1908"/>
                      <a:pt x="1394" y="2322"/>
                      <a:pt x="1544" y="2661"/>
                    </a:cubicBezTo>
                    <a:cubicBezTo>
                      <a:pt x="1707" y="3050"/>
                      <a:pt x="2084" y="3289"/>
                      <a:pt x="2498" y="3289"/>
                    </a:cubicBezTo>
                    <a:cubicBezTo>
                      <a:pt x="2209" y="1908"/>
                      <a:pt x="1344" y="703"/>
                      <a:pt x="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52"/>
              <p:cNvSpPr/>
              <p:nvPr/>
            </p:nvSpPr>
            <p:spPr>
              <a:xfrm>
                <a:off x="5033048" y="2333841"/>
                <a:ext cx="390356" cy="316303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6946" extrusionOk="0">
                    <a:moveTo>
                      <a:pt x="1795" y="1"/>
                    </a:moveTo>
                    <a:cubicBezTo>
                      <a:pt x="1130" y="239"/>
                      <a:pt x="515" y="628"/>
                      <a:pt x="1" y="1117"/>
                    </a:cubicBezTo>
                    <a:cubicBezTo>
                      <a:pt x="164" y="1268"/>
                      <a:pt x="352" y="1394"/>
                      <a:pt x="553" y="1469"/>
                    </a:cubicBezTo>
                    <a:cubicBezTo>
                      <a:pt x="1180" y="1695"/>
                      <a:pt x="1933" y="1569"/>
                      <a:pt x="2435" y="1996"/>
                    </a:cubicBezTo>
                    <a:cubicBezTo>
                      <a:pt x="2724" y="2247"/>
                      <a:pt x="2862" y="2623"/>
                      <a:pt x="2937" y="3000"/>
                    </a:cubicBezTo>
                    <a:cubicBezTo>
                      <a:pt x="3013" y="3389"/>
                      <a:pt x="3050" y="3765"/>
                      <a:pt x="3201" y="4117"/>
                    </a:cubicBezTo>
                    <a:cubicBezTo>
                      <a:pt x="3351" y="4481"/>
                      <a:pt x="3640" y="4794"/>
                      <a:pt x="4016" y="4844"/>
                    </a:cubicBezTo>
                    <a:cubicBezTo>
                      <a:pt x="4048" y="4848"/>
                      <a:pt x="4080" y="4849"/>
                      <a:pt x="4112" y="4849"/>
                    </a:cubicBezTo>
                    <a:cubicBezTo>
                      <a:pt x="4436" y="4849"/>
                      <a:pt x="4779" y="4693"/>
                      <a:pt x="5085" y="4693"/>
                    </a:cubicBezTo>
                    <a:cubicBezTo>
                      <a:pt x="5204" y="4693"/>
                      <a:pt x="5317" y="4716"/>
                      <a:pt x="5422" y="4782"/>
                    </a:cubicBezTo>
                    <a:cubicBezTo>
                      <a:pt x="5711" y="4957"/>
                      <a:pt x="5748" y="5359"/>
                      <a:pt x="5849" y="5685"/>
                    </a:cubicBezTo>
                    <a:cubicBezTo>
                      <a:pt x="6049" y="6325"/>
                      <a:pt x="6589" y="6790"/>
                      <a:pt x="7242" y="6915"/>
                    </a:cubicBezTo>
                    <a:cubicBezTo>
                      <a:pt x="7342" y="6935"/>
                      <a:pt x="7446" y="6945"/>
                      <a:pt x="7552" y="6945"/>
                    </a:cubicBezTo>
                    <a:cubicBezTo>
                      <a:pt x="7709" y="6945"/>
                      <a:pt x="7869" y="6923"/>
                      <a:pt x="8020" y="6877"/>
                    </a:cubicBezTo>
                    <a:cubicBezTo>
                      <a:pt x="8195" y="6526"/>
                      <a:pt x="8321" y="6150"/>
                      <a:pt x="8396" y="5761"/>
                    </a:cubicBezTo>
                    <a:lnTo>
                      <a:pt x="8396" y="5761"/>
                    </a:lnTo>
                    <a:cubicBezTo>
                      <a:pt x="8333" y="5786"/>
                      <a:pt x="8271" y="5811"/>
                      <a:pt x="8208" y="5836"/>
                    </a:cubicBezTo>
                    <a:cubicBezTo>
                      <a:pt x="8038" y="5897"/>
                      <a:pt x="7853" y="5928"/>
                      <a:pt x="7669" y="5928"/>
                    </a:cubicBezTo>
                    <a:cubicBezTo>
                      <a:pt x="7211" y="5928"/>
                      <a:pt x="6757" y="5736"/>
                      <a:pt x="6551" y="5334"/>
                    </a:cubicBezTo>
                    <a:cubicBezTo>
                      <a:pt x="6376" y="4970"/>
                      <a:pt x="6426" y="4556"/>
                      <a:pt x="6426" y="4167"/>
                    </a:cubicBezTo>
                    <a:cubicBezTo>
                      <a:pt x="6438" y="3765"/>
                      <a:pt x="6363" y="3314"/>
                      <a:pt x="6037" y="3100"/>
                    </a:cubicBezTo>
                    <a:cubicBezTo>
                      <a:pt x="5865" y="2985"/>
                      <a:pt x="5664" y="2953"/>
                      <a:pt x="5458" y="2953"/>
                    </a:cubicBezTo>
                    <a:cubicBezTo>
                      <a:pt x="5303" y="2953"/>
                      <a:pt x="5146" y="2971"/>
                      <a:pt x="4995" y="2987"/>
                    </a:cubicBezTo>
                    <a:cubicBezTo>
                      <a:pt x="4916" y="2996"/>
                      <a:pt x="4834" y="3001"/>
                      <a:pt x="4752" y="3001"/>
                    </a:cubicBezTo>
                    <a:cubicBezTo>
                      <a:pt x="4468" y="3001"/>
                      <a:pt x="4182" y="2938"/>
                      <a:pt x="4016" y="2724"/>
                    </a:cubicBezTo>
                    <a:cubicBezTo>
                      <a:pt x="3816" y="2460"/>
                      <a:pt x="3878" y="2096"/>
                      <a:pt x="3966" y="1795"/>
                    </a:cubicBezTo>
                    <a:cubicBezTo>
                      <a:pt x="4054" y="1481"/>
                      <a:pt x="4154" y="1143"/>
                      <a:pt x="4029" y="854"/>
                    </a:cubicBezTo>
                    <a:cubicBezTo>
                      <a:pt x="3891" y="578"/>
                      <a:pt x="3640" y="390"/>
                      <a:pt x="3339" y="339"/>
                    </a:cubicBezTo>
                    <a:cubicBezTo>
                      <a:pt x="3050" y="289"/>
                      <a:pt x="2762" y="252"/>
                      <a:pt x="2460" y="227"/>
                    </a:cubicBezTo>
                    <a:cubicBezTo>
                      <a:pt x="2222" y="214"/>
                      <a:pt x="1996" y="126"/>
                      <a:pt x="17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52"/>
              <p:cNvSpPr/>
              <p:nvPr/>
            </p:nvSpPr>
            <p:spPr>
              <a:xfrm>
                <a:off x="4961318" y="2505289"/>
                <a:ext cx="376874" cy="259473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5698" extrusionOk="0">
                    <a:moveTo>
                      <a:pt x="88" y="0"/>
                    </a:moveTo>
                    <a:cubicBezTo>
                      <a:pt x="38" y="314"/>
                      <a:pt x="0" y="628"/>
                      <a:pt x="0" y="954"/>
                    </a:cubicBezTo>
                    <a:cubicBezTo>
                      <a:pt x="0" y="1130"/>
                      <a:pt x="13" y="1318"/>
                      <a:pt x="38" y="1506"/>
                    </a:cubicBezTo>
                    <a:cubicBezTo>
                      <a:pt x="301" y="1745"/>
                      <a:pt x="615" y="1908"/>
                      <a:pt x="954" y="1996"/>
                    </a:cubicBezTo>
                    <a:cubicBezTo>
                      <a:pt x="1243" y="2083"/>
                      <a:pt x="1544" y="2096"/>
                      <a:pt x="1807" y="2247"/>
                    </a:cubicBezTo>
                    <a:cubicBezTo>
                      <a:pt x="2146" y="2435"/>
                      <a:pt x="2322" y="2836"/>
                      <a:pt x="2397" y="3238"/>
                    </a:cubicBezTo>
                    <a:cubicBezTo>
                      <a:pt x="2460" y="3627"/>
                      <a:pt x="2447" y="4028"/>
                      <a:pt x="2523" y="4417"/>
                    </a:cubicBezTo>
                    <a:cubicBezTo>
                      <a:pt x="2610" y="4819"/>
                      <a:pt x="2799" y="5208"/>
                      <a:pt x="3150" y="5384"/>
                    </a:cubicBezTo>
                    <a:cubicBezTo>
                      <a:pt x="3298" y="5457"/>
                      <a:pt x="3457" y="5487"/>
                      <a:pt x="3620" y="5487"/>
                    </a:cubicBezTo>
                    <a:cubicBezTo>
                      <a:pt x="3901" y="5487"/>
                      <a:pt x="4193" y="5399"/>
                      <a:pt x="4455" y="5296"/>
                    </a:cubicBezTo>
                    <a:cubicBezTo>
                      <a:pt x="4784" y="5180"/>
                      <a:pt x="5120" y="5041"/>
                      <a:pt x="5458" y="5041"/>
                    </a:cubicBezTo>
                    <a:cubicBezTo>
                      <a:pt x="5559" y="5041"/>
                      <a:pt x="5659" y="5054"/>
                      <a:pt x="5760" y="5083"/>
                    </a:cubicBezTo>
                    <a:cubicBezTo>
                      <a:pt x="6036" y="5170"/>
                      <a:pt x="6275" y="5321"/>
                      <a:pt x="6488" y="5522"/>
                    </a:cubicBezTo>
                    <a:lnTo>
                      <a:pt x="6701" y="5697"/>
                    </a:lnTo>
                    <a:cubicBezTo>
                      <a:pt x="7203" y="5509"/>
                      <a:pt x="7680" y="5246"/>
                      <a:pt x="8107" y="4919"/>
                    </a:cubicBezTo>
                    <a:lnTo>
                      <a:pt x="8107" y="4919"/>
                    </a:lnTo>
                    <a:cubicBezTo>
                      <a:pt x="8089" y="4920"/>
                      <a:pt x="8071" y="4920"/>
                      <a:pt x="8053" y="4920"/>
                    </a:cubicBezTo>
                    <a:cubicBezTo>
                      <a:pt x="7608" y="4920"/>
                      <a:pt x="7177" y="4770"/>
                      <a:pt x="6839" y="4493"/>
                    </a:cubicBezTo>
                    <a:cubicBezTo>
                      <a:pt x="6626" y="4292"/>
                      <a:pt x="6438" y="4041"/>
                      <a:pt x="6174" y="3928"/>
                    </a:cubicBezTo>
                    <a:cubicBezTo>
                      <a:pt x="6060" y="3882"/>
                      <a:pt x="5943" y="3864"/>
                      <a:pt x="5824" y="3864"/>
                    </a:cubicBezTo>
                    <a:cubicBezTo>
                      <a:pt x="5350" y="3864"/>
                      <a:pt x="4845" y="4153"/>
                      <a:pt x="4375" y="4153"/>
                    </a:cubicBezTo>
                    <a:cubicBezTo>
                      <a:pt x="4248" y="4153"/>
                      <a:pt x="4124" y="4132"/>
                      <a:pt x="4003" y="4079"/>
                    </a:cubicBezTo>
                    <a:cubicBezTo>
                      <a:pt x="3564" y="3865"/>
                      <a:pt x="3426" y="3313"/>
                      <a:pt x="3363" y="2824"/>
                    </a:cubicBezTo>
                    <a:cubicBezTo>
                      <a:pt x="3288" y="2322"/>
                      <a:pt x="3200" y="1782"/>
                      <a:pt x="2786" y="1519"/>
                    </a:cubicBezTo>
                    <a:cubicBezTo>
                      <a:pt x="2555" y="1372"/>
                      <a:pt x="2266" y="1361"/>
                      <a:pt x="1968" y="1361"/>
                    </a:cubicBezTo>
                    <a:cubicBezTo>
                      <a:pt x="1919" y="1361"/>
                      <a:pt x="1870" y="1362"/>
                      <a:pt x="1821" y="1362"/>
                    </a:cubicBezTo>
                    <a:cubicBezTo>
                      <a:pt x="1632" y="1362"/>
                      <a:pt x="1444" y="1358"/>
                      <a:pt x="1268" y="1318"/>
                    </a:cubicBezTo>
                    <a:cubicBezTo>
                      <a:pt x="665" y="1180"/>
                      <a:pt x="239" y="603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52"/>
              <p:cNvSpPr/>
              <p:nvPr/>
            </p:nvSpPr>
            <p:spPr>
              <a:xfrm>
                <a:off x="5206911" y="2591583"/>
                <a:ext cx="70615" cy="42896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942" extrusionOk="0">
                    <a:moveTo>
                      <a:pt x="328" y="0"/>
                    </a:moveTo>
                    <a:cubicBezTo>
                      <a:pt x="270" y="0"/>
                      <a:pt x="214" y="13"/>
                      <a:pt x="164" y="38"/>
                    </a:cubicBezTo>
                    <a:cubicBezTo>
                      <a:pt x="63" y="88"/>
                      <a:pt x="0" y="201"/>
                      <a:pt x="25" y="326"/>
                    </a:cubicBezTo>
                    <a:cubicBezTo>
                      <a:pt x="38" y="439"/>
                      <a:pt x="88" y="540"/>
                      <a:pt x="164" y="628"/>
                    </a:cubicBezTo>
                    <a:cubicBezTo>
                      <a:pt x="327" y="828"/>
                      <a:pt x="578" y="941"/>
                      <a:pt x="829" y="941"/>
                    </a:cubicBezTo>
                    <a:cubicBezTo>
                      <a:pt x="1067" y="941"/>
                      <a:pt x="1280" y="816"/>
                      <a:pt x="1393" y="615"/>
                    </a:cubicBezTo>
                    <a:cubicBezTo>
                      <a:pt x="1519" y="352"/>
                      <a:pt x="1255" y="213"/>
                      <a:pt x="1042" y="163"/>
                    </a:cubicBezTo>
                    <a:lnTo>
                      <a:pt x="502" y="38"/>
                    </a:lnTo>
                    <a:cubicBezTo>
                      <a:pt x="446" y="13"/>
                      <a:pt x="386" y="0"/>
                      <a:pt x="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52"/>
              <p:cNvSpPr/>
              <p:nvPr/>
            </p:nvSpPr>
            <p:spPr>
              <a:xfrm>
                <a:off x="5277154" y="2652876"/>
                <a:ext cx="39328" cy="2673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87" extrusionOk="0">
                    <a:moveTo>
                      <a:pt x="436" y="0"/>
                    </a:moveTo>
                    <a:cubicBezTo>
                      <a:pt x="400" y="0"/>
                      <a:pt x="362" y="7"/>
                      <a:pt x="322" y="22"/>
                    </a:cubicBezTo>
                    <a:cubicBezTo>
                      <a:pt x="0" y="137"/>
                      <a:pt x="119" y="587"/>
                      <a:pt x="420" y="587"/>
                    </a:cubicBezTo>
                    <a:cubicBezTo>
                      <a:pt x="448" y="587"/>
                      <a:pt x="478" y="583"/>
                      <a:pt x="510" y="574"/>
                    </a:cubicBezTo>
                    <a:cubicBezTo>
                      <a:pt x="846" y="462"/>
                      <a:pt x="732" y="0"/>
                      <a:pt x="4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52"/>
              <p:cNvSpPr/>
              <p:nvPr/>
            </p:nvSpPr>
            <p:spPr>
              <a:xfrm>
                <a:off x="5345770" y="2484160"/>
                <a:ext cx="29194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328" extrusionOk="0">
                    <a:moveTo>
                      <a:pt x="305" y="1"/>
                    </a:moveTo>
                    <a:cubicBezTo>
                      <a:pt x="241" y="1"/>
                      <a:pt x="180" y="26"/>
                      <a:pt x="138" y="75"/>
                    </a:cubicBezTo>
                    <a:cubicBezTo>
                      <a:pt x="88" y="151"/>
                      <a:pt x="63" y="226"/>
                      <a:pt x="63" y="301"/>
                    </a:cubicBezTo>
                    <a:cubicBezTo>
                      <a:pt x="50" y="502"/>
                      <a:pt x="38" y="715"/>
                      <a:pt x="25" y="916"/>
                    </a:cubicBezTo>
                    <a:cubicBezTo>
                      <a:pt x="0" y="1042"/>
                      <a:pt x="25" y="1167"/>
                      <a:pt x="100" y="1267"/>
                    </a:cubicBezTo>
                    <a:cubicBezTo>
                      <a:pt x="149" y="1309"/>
                      <a:pt x="209" y="1327"/>
                      <a:pt x="267" y="1327"/>
                    </a:cubicBezTo>
                    <a:cubicBezTo>
                      <a:pt x="315" y="1327"/>
                      <a:pt x="362" y="1315"/>
                      <a:pt x="402" y="1292"/>
                    </a:cubicBezTo>
                    <a:cubicBezTo>
                      <a:pt x="502" y="1230"/>
                      <a:pt x="565" y="1142"/>
                      <a:pt x="590" y="1029"/>
                    </a:cubicBezTo>
                    <a:cubicBezTo>
                      <a:pt x="615" y="916"/>
                      <a:pt x="627" y="803"/>
                      <a:pt x="602" y="690"/>
                    </a:cubicBezTo>
                    <a:cubicBezTo>
                      <a:pt x="590" y="565"/>
                      <a:pt x="615" y="452"/>
                      <a:pt x="602" y="326"/>
                    </a:cubicBezTo>
                    <a:cubicBezTo>
                      <a:pt x="590" y="213"/>
                      <a:pt x="540" y="113"/>
                      <a:pt x="452" y="50"/>
                    </a:cubicBezTo>
                    <a:cubicBezTo>
                      <a:pt x="407" y="17"/>
                      <a:pt x="356" y="1"/>
                      <a:pt x="3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52"/>
              <p:cNvSpPr/>
              <p:nvPr/>
            </p:nvSpPr>
            <p:spPr>
              <a:xfrm>
                <a:off x="5236663" y="2375507"/>
                <a:ext cx="63641" cy="5013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01" extrusionOk="0">
                    <a:moveTo>
                      <a:pt x="611" y="0"/>
                    </a:moveTo>
                    <a:cubicBezTo>
                      <a:pt x="554" y="0"/>
                      <a:pt x="496" y="9"/>
                      <a:pt x="440" y="27"/>
                    </a:cubicBezTo>
                    <a:cubicBezTo>
                      <a:pt x="239" y="102"/>
                      <a:pt x="88" y="265"/>
                      <a:pt x="38" y="466"/>
                    </a:cubicBezTo>
                    <a:cubicBezTo>
                      <a:pt x="0" y="579"/>
                      <a:pt x="13" y="717"/>
                      <a:pt x="63" y="830"/>
                    </a:cubicBezTo>
                    <a:cubicBezTo>
                      <a:pt x="151" y="994"/>
                      <a:pt x="324" y="1101"/>
                      <a:pt x="508" y="1101"/>
                    </a:cubicBezTo>
                    <a:cubicBezTo>
                      <a:pt x="535" y="1101"/>
                      <a:pt x="563" y="1098"/>
                      <a:pt x="590" y="1093"/>
                    </a:cubicBezTo>
                    <a:cubicBezTo>
                      <a:pt x="1042" y="1056"/>
                      <a:pt x="1368" y="529"/>
                      <a:pt x="1004" y="165"/>
                    </a:cubicBezTo>
                    <a:cubicBezTo>
                      <a:pt x="896" y="57"/>
                      <a:pt x="756" y="0"/>
                      <a:pt x="6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52"/>
              <p:cNvSpPr/>
              <p:nvPr/>
            </p:nvSpPr>
            <p:spPr>
              <a:xfrm>
                <a:off x="5000972" y="2476692"/>
                <a:ext cx="102133" cy="67714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487" extrusionOk="0">
                    <a:moveTo>
                      <a:pt x="641" y="1"/>
                    </a:moveTo>
                    <a:cubicBezTo>
                      <a:pt x="365" y="13"/>
                      <a:pt x="126" y="189"/>
                      <a:pt x="63" y="453"/>
                    </a:cubicBezTo>
                    <a:cubicBezTo>
                      <a:pt x="1" y="704"/>
                      <a:pt x="76" y="980"/>
                      <a:pt x="264" y="1168"/>
                    </a:cubicBezTo>
                    <a:cubicBezTo>
                      <a:pt x="452" y="1344"/>
                      <a:pt x="703" y="1456"/>
                      <a:pt x="954" y="1482"/>
                    </a:cubicBezTo>
                    <a:cubicBezTo>
                      <a:pt x="1005" y="1485"/>
                      <a:pt x="1055" y="1487"/>
                      <a:pt x="1106" y="1487"/>
                    </a:cubicBezTo>
                    <a:cubicBezTo>
                      <a:pt x="1243" y="1487"/>
                      <a:pt x="1381" y="1475"/>
                      <a:pt x="1519" y="1456"/>
                    </a:cubicBezTo>
                    <a:cubicBezTo>
                      <a:pt x="1632" y="1456"/>
                      <a:pt x="1757" y="1431"/>
                      <a:pt x="1858" y="1394"/>
                    </a:cubicBezTo>
                    <a:cubicBezTo>
                      <a:pt x="2197" y="1218"/>
                      <a:pt x="1883" y="829"/>
                      <a:pt x="1695" y="678"/>
                    </a:cubicBezTo>
                    <a:lnTo>
                      <a:pt x="1193" y="289"/>
                    </a:lnTo>
                    <a:cubicBezTo>
                      <a:pt x="1042" y="139"/>
                      <a:pt x="841" y="38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2"/>
              <p:cNvSpPr/>
              <p:nvPr/>
            </p:nvSpPr>
            <p:spPr>
              <a:xfrm>
                <a:off x="5082046" y="2457976"/>
                <a:ext cx="33889" cy="32423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2" extrusionOk="0">
                    <a:moveTo>
                      <a:pt x="313" y="0"/>
                    </a:moveTo>
                    <a:cubicBezTo>
                      <a:pt x="279" y="0"/>
                      <a:pt x="241" y="7"/>
                      <a:pt x="202" y="23"/>
                    </a:cubicBezTo>
                    <a:cubicBezTo>
                      <a:pt x="114" y="60"/>
                      <a:pt x="51" y="136"/>
                      <a:pt x="39" y="236"/>
                    </a:cubicBezTo>
                    <a:cubicBezTo>
                      <a:pt x="1" y="387"/>
                      <a:pt x="64" y="537"/>
                      <a:pt x="189" y="625"/>
                    </a:cubicBezTo>
                    <a:cubicBezTo>
                      <a:pt x="278" y="686"/>
                      <a:pt x="352" y="712"/>
                      <a:pt x="412" y="712"/>
                    </a:cubicBezTo>
                    <a:cubicBezTo>
                      <a:pt x="728" y="712"/>
                      <a:pt x="658" y="0"/>
                      <a:pt x="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52"/>
              <p:cNvSpPr/>
              <p:nvPr/>
            </p:nvSpPr>
            <p:spPr>
              <a:xfrm>
                <a:off x="4923384" y="2321090"/>
                <a:ext cx="470825" cy="423681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9304" extrusionOk="0">
                    <a:moveTo>
                      <a:pt x="5843" y="1"/>
                    </a:moveTo>
                    <a:cubicBezTo>
                      <a:pt x="4571" y="1"/>
                      <a:pt x="3290" y="480"/>
                      <a:pt x="2297" y="1473"/>
                    </a:cubicBezTo>
                    <a:cubicBezTo>
                      <a:pt x="1" y="3769"/>
                      <a:pt x="465" y="7609"/>
                      <a:pt x="3226" y="9303"/>
                    </a:cubicBezTo>
                    <a:cubicBezTo>
                      <a:pt x="1193" y="5953"/>
                      <a:pt x="3602" y="1674"/>
                      <a:pt x="7517" y="1661"/>
                    </a:cubicBezTo>
                    <a:cubicBezTo>
                      <a:pt x="8433" y="1661"/>
                      <a:pt x="9350" y="1912"/>
                      <a:pt x="10128" y="2401"/>
                    </a:cubicBezTo>
                    <a:cubicBezTo>
                      <a:pt x="9166" y="827"/>
                      <a:pt x="7513" y="1"/>
                      <a:pt x="5843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6" name="Google Shape;1466;p52"/>
          <p:cNvGrpSpPr/>
          <p:nvPr/>
        </p:nvGrpSpPr>
        <p:grpSpPr>
          <a:xfrm>
            <a:off x="2734354" y="1362453"/>
            <a:ext cx="980637" cy="916907"/>
            <a:chOff x="713216" y="2985453"/>
            <a:chExt cx="980637" cy="916907"/>
          </a:xfrm>
        </p:grpSpPr>
        <p:sp>
          <p:nvSpPr>
            <p:cNvPr id="1467" name="Google Shape;1467;p52"/>
            <p:cNvSpPr/>
            <p:nvPr/>
          </p:nvSpPr>
          <p:spPr>
            <a:xfrm>
              <a:off x="776564" y="2988842"/>
              <a:ext cx="858367" cy="912345"/>
            </a:xfrm>
            <a:custGeom>
              <a:avLst/>
              <a:gdLst/>
              <a:ahLst/>
              <a:cxnLst/>
              <a:rect l="l" t="t" r="r" b="b"/>
              <a:pathLst>
                <a:path w="16515" h="17467" extrusionOk="0">
                  <a:moveTo>
                    <a:pt x="12216" y="0"/>
                  </a:moveTo>
                  <a:cubicBezTo>
                    <a:pt x="11803" y="0"/>
                    <a:pt x="11371" y="119"/>
                    <a:pt x="10956" y="387"/>
                  </a:cubicBezTo>
                  <a:lnTo>
                    <a:pt x="10943" y="400"/>
                  </a:lnTo>
                  <a:cubicBezTo>
                    <a:pt x="10918" y="412"/>
                    <a:pt x="10905" y="425"/>
                    <a:pt x="10880" y="438"/>
                  </a:cubicBezTo>
                  <a:cubicBezTo>
                    <a:pt x="10868" y="450"/>
                    <a:pt x="10805" y="488"/>
                    <a:pt x="10767" y="525"/>
                  </a:cubicBezTo>
                  <a:lnTo>
                    <a:pt x="10730" y="551"/>
                  </a:lnTo>
                  <a:cubicBezTo>
                    <a:pt x="10679" y="588"/>
                    <a:pt x="10642" y="638"/>
                    <a:pt x="10592" y="676"/>
                  </a:cubicBezTo>
                  <a:lnTo>
                    <a:pt x="10554" y="726"/>
                  </a:lnTo>
                  <a:cubicBezTo>
                    <a:pt x="10516" y="764"/>
                    <a:pt x="10479" y="801"/>
                    <a:pt x="10441" y="839"/>
                  </a:cubicBezTo>
                  <a:lnTo>
                    <a:pt x="10403" y="889"/>
                  </a:lnTo>
                  <a:cubicBezTo>
                    <a:pt x="10378" y="927"/>
                    <a:pt x="10341" y="965"/>
                    <a:pt x="10316" y="1015"/>
                  </a:cubicBezTo>
                  <a:lnTo>
                    <a:pt x="10278" y="1065"/>
                  </a:lnTo>
                  <a:cubicBezTo>
                    <a:pt x="10240" y="1115"/>
                    <a:pt x="10215" y="1165"/>
                    <a:pt x="10177" y="1216"/>
                  </a:cubicBezTo>
                  <a:cubicBezTo>
                    <a:pt x="9546" y="1062"/>
                    <a:pt x="8899" y="986"/>
                    <a:pt x="8251" y="986"/>
                  </a:cubicBezTo>
                  <a:cubicBezTo>
                    <a:pt x="7471" y="986"/>
                    <a:pt x="6690" y="1096"/>
                    <a:pt x="5936" y="1316"/>
                  </a:cubicBezTo>
                  <a:cubicBezTo>
                    <a:pt x="5810" y="1354"/>
                    <a:pt x="5672" y="1391"/>
                    <a:pt x="5547" y="1429"/>
                  </a:cubicBezTo>
                  <a:cubicBezTo>
                    <a:pt x="5421" y="1479"/>
                    <a:pt x="5296" y="1529"/>
                    <a:pt x="5170" y="1580"/>
                  </a:cubicBezTo>
                  <a:cubicBezTo>
                    <a:pt x="5045" y="1630"/>
                    <a:pt x="4920" y="1680"/>
                    <a:pt x="4794" y="1730"/>
                  </a:cubicBezTo>
                  <a:lnTo>
                    <a:pt x="4781" y="1730"/>
                  </a:lnTo>
                  <a:cubicBezTo>
                    <a:pt x="4669" y="1793"/>
                    <a:pt x="4556" y="1843"/>
                    <a:pt x="4430" y="1906"/>
                  </a:cubicBezTo>
                  <a:lnTo>
                    <a:pt x="4418" y="1906"/>
                  </a:lnTo>
                  <a:cubicBezTo>
                    <a:pt x="4305" y="1969"/>
                    <a:pt x="4192" y="2031"/>
                    <a:pt x="4079" y="2094"/>
                  </a:cubicBezTo>
                  <a:lnTo>
                    <a:pt x="4066" y="2094"/>
                  </a:lnTo>
                  <a:cubicBezTo>
                    <a:pt x="3966" y="2157"/>
                    <a:pt x="3853" y="2219"/>
                    <a:pt x="3752" y="2282"/>
                  </a:cubicBezTo>
                  <a:lnTo>
                    <a:pt x="3727" y="2295"/>
                  </a:lnTo>
                  <a:lnTo>
                    <a:pt x="3715" y="2307"/>
                  </a:lnTo>
                  <a:cubicBezTo>
                    <a:pt x="3614" y="2383"/>
                    <a:pt x="3501" y="2445"/>
                    <a:pt x="3401" y="2521"/>
                  </a:cubicBezTo>
                  <a:lnTo>
                    <a:pt x="3389" y="2533"/>
                  </a:lnTo>
                  <a:cubicBezTo>
                    <a:pt x="3276" y="2609"/>
                    <a:pt x="3175" y="2696"/>
                    <a:pt x="3075" y="2772"/>
                  </a:cubicBezTo>
                  <a:lnTo>
                    <a:pt x="3062" y="2784"/>
                  </a:lnTo>
                  <a:cubicBezTo>
                    <a:pt x="2962" y="2859"/>
                    <a:pt x="2862" y="2935"/>
                    <a:pt x="2774" y="3035"/>
                  </a:cubicBezTo>
                  <a:lnTo>
                    <a:pt x="2761" y="3048"/>
                  </a:lnTo>
                  <a:cubicBezTo>
                    <a:pt x="2698" y="3098"/>
                    <a:pt x="2623" y="3161"/>
                    <a:pt x="2560" y="3223"/>
                  </a:cubicBezTo>
                  <a:lnTo>
                    <a:pt x="2548" y="3236"/>
                  </a:lnTo>
                  <a:lnTo>
                    <a:pt x="2472" y="3311"/>
                  </a:lnTo>
                  <a:lnTo>
                    <a:pt x="2460" y="3311"/>
                  </a:lnTo>
                  <a:cubicBezTo>
                    <a:pt x="2372" y="3399"/>
                    <a:pt x="2297" y="3487"/>
                    <a:pt x="2209" y="3575"/>
                  </a:cubicBezTo>
                  <a:cubicBezTo>
                    <a:pt x="2196" y="3575"/>
                    <a:pt x="2196" y="3587"/>
                    <a:pt x="2184" y="3587"/>
                  </a:cubicBezTo>
                  <a:cubicBezTo>
                    <a:pt x="1971" y="3826"/>
                    <a:pt x="1757" y="4077"/>
                    <a:pt x="1556" y="4340"/>
                  </a:cubicBezTo>
                  <a:lnTo>
                    <a:pt x="1544" y="4365"/>
                  </a:lnTo>
                  <a:cubicBezTo>
                    <a:pt x="1456" y="4491"/>
                    <a:pt x="1381" y="4604"/>
                    <a:pt x="1293" y="4742"/>
                  </a:cubicBezTo>
                  <a:cubicBezTo>
                    <a:pt x="1280" y="4754"/>
                    <a:pt x="1268" y="4779"/>
                    <a:pt x="1255" y="4805"/>
                  </a:cubicBezTo>
                  <a:cubicBezTo>
                    <a:pt x="1180" y="4917"/>
                    <a:pt x="1092" y="5056"/>
                    <a:pt x="1029" y="5181"/>
                  </a:cubicBezTo>
                  <a:lnTo>
                    <a:pt x="1004" y="5219"/>
                  </a:lnTo>
                  <a:cubicBezTo>
                    <a:pt x="854" y="5495"/>
                    <a:pt x="703" y="5783"/>
                    <a:pt x="590" y="6085"/>
                  </a:cubicBezTo>
                  <a:cubicBezTo>
                    <a:pt x="578" y="6122"/>
                    <a:pt x="565" y="6160"/>
                    <a:pt x="553" y="6197"/>
                  </a:cubicBezTo>
                  <a:cubicBezTo>
                    <a:pt x="502" y="6310"/>
                    <a:pt x="465" y="6423"/>
                    <a:pt x="414" y="6536"/>
                  </a:cubicBezTo>
                  <a:cubicBezTo>
                    <a:pt x="402" y="6574"/>
                    <a:pt x="389" y="6624"/>
                    <a:pt x="377" y="6662"/>
                  </a:cubicBezTo>
                  <a:cubicBezTo>
                    <a:pt x="339" y="6787"/>
                    <a:pt x="302" y="6925"/>
                    <a:pt x="264" y="7063"/>
                  </a:cubicBezTo>
                  <a:cubicBezTo>
                    <a:pt x="264" y="7076"/>
                    <a:pt x="251" y="7101"/>
                    <a:pt x="239" y="7114"/>
                  </a:cubicBezTo>
                  <a:cubicBezTo>
                    <a:pt x="226" y="7176"/>
                    <a:pt x="214" y="7226"/>
                    <a:pt x="201" y="7277"/>
                  </a:cubicBezTo>
                  <a:cubicBezTo>
                    <a:pt x="176" y="7377"/>
                    <a:pt x="151" y="7477"/>
                    <a:pt x="138" y="7590"/>
                  </a:cubicBezTo>
                  <a:cubicBezTo>
                    <a:pt x="138" y="7628"/>
                    <a:pt x="126" y="7666"/>
                    <a:pt x="113" y="7703"/>
                  </a:cubicBezTo>
                  <a:lnTo>
                    <a:pt x="113" y="7741"/>
                  </a:lnTo>
                  <a:lnTo>
                    <a:pt x="101" y="7841"/>
                  </a:lnTo>
                  <a:cubicBezTo>
                    <a:pt x="88" y="7917"/>
                    <a:pt x="76" y="7979"/>
                    <a:pt x="63" y="8042"/>
                  </a:cubicBezTo>
                  <a:lnTo>
                    <a:pt x="63" y="8092"/>
                  </a:lnTo>
                  <a:lnTo>
                    <a:pt x="51" y="8218"/>
                  </a:lnTo>
                  <a:lnTo>
                    <a:pt x="51" y="8268"/>
                  </a:lnTo>
                  <a:lnTo>
                    <a:pt x="38" y="8444"/>
                  </a:lnTo>
                  <a:cubicBezTo>
                    <a:pt x="38" y="8506"/>
                    <a:pt x="25" y="8582"/>
                    <a:pt x="13" y="8657"/>
                  </a:cubicBezTo>
                  <a:lnTo>
                    <a:pt x="13" y="8707"/>
                  </a:lnTo>
                  <a:lnTo>
                    <a:pt x="13" y="8732"/>
                  </a:lnTo>
                  <a:lnTo>
                    <a:pt x="13" y="8845"/>
                  </a:lnTo>
                  <a:cubicBezTo>
                    <a:pt x="13" y="8958"/>
                    <a:pt x="0" y="9084"/>
                    <a:pt x="0" y="9209"/>
                  </a:cubicBezTo>
                  <a:lnTo>
                    <a:pt x="0" y="9510"/>
                  </a:lnTo>
                  <a:cubicBezTo>
                    <a:pt x="38" y="10652"/>
                    <a:pt x="327" y="11782"/>
                    <a:pt x="829" y="12811"/>
                  </a:cubicBezTo>
                  <a:cubicBezTo>
                    <a:pt x="929" y="13024"/>
                    <a:pt x="1029" y="13225"/>
                    <a:pt x="1155" y="13426"/>
                  </a:cubicBezTo>
                  <a:cubicBezTo>
                    <a:pt x="1268" y="13626"/>
                    <a:pt x="1406" y="13827"/>
                    <a:pt x="1531" y="14015"/>
                  </a:cubicBezTo>
                  <a:cubicBezTo>
                    <a:pt x="2209" y="14944"/>
                    <a:pt x="3062" y="15735"/>
                    <a:pt x="4054" y="16324"/>
                  </a:cubicBezTo>
                  <a:cubicBezTo>
                    <a:pt x="4192" y="16400"/>
                    <a:pt x="4342" y="16475"/>
                    <a:pt x="4493" y="16563"/>
                  </a:cubicBezTo>
                  <a:lnTo>
                    <a:pt x="4556" y="16588"/>
                  </a:lnTo>
                  <a:cubicBezTo>
                    <a:pt x="4719" y="16663"/>
                    <a:pt x="4857" y="16751"/>
                    <a:pt x="5020" y="16814"/>
                  </a:cubicBezTo>
                  <a:cubicBezTo>
                    <a:pt x="5911" y="17190"/>
                    <a:pt x="6865" y="17404"/>
                    <a:pt x="7843" y="17454"/>
                  </a:cubicBezTo>
                  <a:cubicBezTo>
                    <a:pt x="7981" y="17454"/>
                    <a:pt x="8119" y="17466"/>
                    <a:pt x="8258" y="17466"/>
                  </a:cubicBezTo>
                  <a:cubicBezTo>
                    <a:pt x="8396" y="17466"/>
                    <a:pt x="8521" y="17466"/>
                    <a:pt x="8659" y="17454"/>
                  </a:cubicBezTo>
                  <a:lnTo>
                    <a:pt x="8860" y="17454"/>
                  </a:lnTo>
                  <a:lnTo>
                    <a:pt x="9048" y="17441"/>
                  </a:lnTo>
                  <a:lnTo>
                    <a:pt x="9211" y="17416"/>
                  </a:lnTo>
                  <a:lnTo>
                    <a:pt x="9299" y="17404"/>
                  </a:lnTo>
                  <a:lnTo>
                    <a:pt x="9337" y="17404"/>
                  </a:lnTo>
                  <a:lnTo>
                    <a:pt x="9437" y="17391"/>
                  </a:lnTo>
                  <a:lnTo>
                    <a:pt x="9600" y="17366"/>
                  </a:lnTo>
                  <a:lnTo>
                    <a:pt x="9788" y="17328"/>
                  </a:lnTo>
                  <a:lnTo>
                    <a:pt x="9876" y="17316"/>
                  </a:lnTo>
                  <a:lnTo>
                    <a:pt x="9977" y="17291"/>
                  </a:lnTo>
                  <a:lnTo>
                    <a:pt x="10190" y="17240"/>
                  </a:lnTo>
                  <a:lnTo>
                    <a:pt x="10353" y="17215"/>
                  </a:lnTo>
                  <a:lnTo>
                    <a:pt x="10378" y="17215"/>
                  </a:lnTo>
                  <a:lnTo>
                    <a:pt x="10567" y="17153"/>
                  </a:lnTo>
                  <a:lnTo>
                    <a:pt x="10805" y="17077"/>
                  </a:lnTo>
                  <a:lnTo>
                    <a:pt x="10930" y="17040"/>
                  </a:lnTo>
                  <a:lnTo>
                    <a:pt x="11068" y="16989"/>
                  </a:lnTo>
                  <a:cubicBezTo>
                    <a:pt x="11131" y="16964"/>
                    <a:pt x="11206" y="16939"/>
                    <a:pt x="11269" y="16914"/>
                  </a:cubicBezTo>
                  <a:lnTo>
                    <a:pt x="11282" y="16914"/>
                  </a:lnTo>
                  <a:lnTo>
                    <a:pt x="11357" y="16889"/>
                  </a:lnTo>
                  <a:lnTo>
                    <a:pt x="11407" y="16864"/>
                  </a:lnTo>
                  <a:lnTo>
                    <a:pt x="11621" y="16776"/>
                  </a:lnTo>
                  <a:lnTo>
                    <a:pt x="11746" y="16713"/>
                  </a:lnTo>
                  <a:lnTo>
                    <a:pt x="11959" y="16613"/>
                  </a:lnTo>
                  <a:lnTo>
                    <a:pt x="12072" y="16550"/>
                  </a:lnTo>
                  <a:lnTo>
                    <a:pt x="12261" y="16462"/>
                  </a:lnTo>
                  <a:lnTo>
                    <a:pt x="12286" y="16437"/>
                  </a:lnTo>
                  <a:lnTo>
                    <a:pt x="12386" y="16387"/>
                  </a:lnTo>
                  <a:cubicBezTo>
                    <a:pt x="12461" y="16337"/>
                    <a:pt x="12537" y="16299"/>
                    <a:pt x="12612" y="16249"/>
                  </a:cubicBezTo>
                  <a:lnTo>
                    <a:pt x="12662" y="16211"/>
                  </a:lnTo>
                  <a:lnTo>
                    <a:pt x="12725" y="16174"/>
                  </a:lnTo>
                  <a:cubicBezTo>
                    <a:pt x="12850" y="16099"/>
                    <a:pt x="12976" y="16011"/>
                    <a:pt x="13101" y="15923"/>
                  </a:cubicBezTo>
                  <a:lnTo>
                    <a:pt x="13114" y="15910"/>
                  </a:lnTo>
                  <a:cubicBezTo>
                    <a:pt x="13227" y="15822"/>
                    <a:pt x="13340" y="15735"/>
                    <a:pt x="13440" y="15647"/>
                  </a:cubicBezTo>
                  <a:cubicBezTo>
                    <a:pt x="13603" y="15534"/>
                    <a:pt x="13741" y="15396"/>
                    <a:pt x="13892" y="15270"/>
                  </a:cubicBezTo>
                  <a:cubicBezTo>
                    <a:pt x="14005" y="15157"/>
                    <a:pt x="14118" y="15044"/>
                    <a:pt x="14231" y="14919"/>
                  </a:cubicBezTo>
                  <a:lnTo>
                    <a:pt x="14243" y="14906"/>
                  </a:lnTo>
                  <a:cubicBezTo>
                    <a:pt x="14595" y="14542"/>
                    <a:pt x="14908" y="14141"/>
                    <a:pt x="15184" y="13727"/>
                  </a:cubicBezTo>
                  <a:cubicBezTo>
                    <a:pt x="15461" y="13300"/>
                    <a:pt x="15699" y="12848"/>
                    <a:pt x="15887" y="12384"/>
                  </a:cubicBezTo>
                  <a:cubicBezTo>
                    <a:pt x="16301" y="11393"/>
                    <a:pt x="16515" y="10339"/>
                    <a:pt x="16515" y="9272"/>
                  </a:cubicBezTo>
                  <a:lnTo>
                    <a:pt x="16515" y="9272"/>
                  </a:lnTo>
                  <a:lnTo>
                    <a:pt x="16490" y="9284"/>
                  </a:lnTo>
                  <a:lnTo>
                    <a:pt x="16490" y="9247"/>
                  </a:lnTo>
                  <a:cubicBezTo>
                    <a:pt x="16490" y="9121"/>
                    <a:pt x="16490" y="8996"/>
                    <a:pt x="16477" y="8883"/>
                  </a:cubicBezTo>
                  <a:lnTo>
                    <a:pt x="16477" y="8732"/>
                  </a:lnTo>
                  <a:cubicBezTo>
                    <a:pt x="16477" y="8682"/>
                    <a:pt x="16464" y="8594"/>
                    <a:pt x="16464" y="8532"/>
                  </a:cubicBezTo>
                  <a:cubicBezTo>
                    <a:pt x="16452" y="8368"/>
                    <a:pt x="16439" y="8230"/>
                    <a:pt x="16414" y="8080"/>
                  </a:cubicBezTo>
                  <a:cubicBezTo>
                    <a:pt x="16414" y="8067"/>
                    <a:pt x="16414" y="8067"/>
                    <a:pt x="16414" y="8055"/>
                  </a:cubicBezTo>
                  <a:cubicBezTo>
                    <a:pt x="16326" y="7427"/>
                    <a:pt x="16163" y="6812"/>
                    <a:pt x="15925" y="6223"/>
                  </a:cubicBezTo>
                  <a:cubicBezTo>
                    <a:pt x="15887" y="6122"/>
                    <a:pt x="15850" y="6022"/>
                    <a:pt x="15799" y="5934"/>
                  </a:cubicBezTo>
                  <a:lnTo>
                    <a:pt x="15787" y="5884"/>
                  </a:lnTo>
                  <a:cubicBezTo>
                    <a:pt x="15749" y="5796"/>
                    <a:pt x="15699" y="5708"/>
                    <a:pt x="15661" y="5620"/>
                  </a:cubicBezTo>
                  <a:cubicBezTo>
                    <a:pt x="15285" y="4855"/>
                    <a:pt x="14783" y="4139"/>
                    <a:pt x="14193" y="3525"/>
                  </a:cubicBezTo>
                  <a:cubicBezTo>
                    <a:pt x="15194" y="1842"/>
                    <a:pt x="13847" y="0"/>
                    <a:pt x="12216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8" name="Google Shape;1468;p52"/>
            <p:cNvGrpSpPr/>
            <p:nvPr/>
          </p:nvGrpSpPr>
          <p:grpSpPr>
            <a:xfrm>
              <a:off x="713216" y="2985453"/>
              <a:ext cx="980637" cy="916907"/>
              <a:chOff x="4703416" y="2277728"/>
              <a:chExt cx="980637" cy="916907"/>
            </a:xfrm>
          </p:grpSpPr>
          <p:sp>
            <p:nvSpPr>
              <p:cNvPr id="1469" name="Google Shape;1469;p52"/>
              <p:cNvSpPr/>
              <p:nvPr/>
            </p:nvSpPr>
            <p:spPr>
              <a:xfrm>
                <a:off x="4714148" y="2333024"/>
                <a:ext cx="969905" cy="860687"/>
              </a:xfrm>
              <a:custGeom>
                <a:avLst/>
                <a:gdLst/>
                <a:ahLst/>
                <a:cxnLst/>
                <a:rect l="l" t="t" r="r" b="b"/>
                <a:pathLst>
                  <a:path w="18661" h="16478" extrusionOk="0">
                    <a:moveTo>
                      <a:pt x="9324" y="1"/>
                    </a:moveTo>
                    <a:cubicBezTo>
                      <a:pt x="8334" y="1"/>
                      <a:pt x="7328" y="180"/>
                      <a:pt x="6350" y="559"/>
                    </a:cubicBezTo>
                    <a:cubicBezTo>
                      <a:pt x="2109" y="2203"/>
                      <a:pt x="0" y="6972"/>
                      <a:pt x="1644" y="11213"/>
                    </a:cubicBezTo>
                    <a:cubicBezTo>
                      <a:pt x="2909" y="14477"/>
                      <a:pt x="6024" y="16477"/>
                      <a:pt x="9326" y="16477"/>
                    </a:cubicBezTo>
                    <a:cubicBezTo>
                      <a:pt x="10315" y="16477"/>
                      <a:pt x="11320" y="16298"/>
                      <a:pt x="12298" y="15919"/>
                    </a:cubicBezTo>
                    <a:cubicBezTo>
                      <a:pt x="16552" y="14275"/>
                      <a:pt x="18661" y="9506"/>
                      <a:pt x="17017" y="5265"/>
                    </a:cubicBezTo>
                    <a:cubicBezTo>
                      <a:pt x="15752" y="2001"/>
                      <a:pt x="12629" y="1"/>
                      <a:pt x="9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52"/>
              <p:cNvSpPr/>
              <p:nvPr/>
            </p:nvSpPr>
            <p:spPr>
              <a:xfrm>
                <a:off x="4771198" y="2375078"/>
                <a:ext cx="680026" cy="402256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7719" extrusionOk="0">
                    <a:moveTo>
                      <a:pt x="11897" y="1"/>
                    </a:moveTo>
                    <a:lnTo>
                      <a:pt x="11859" y="13"/>
                    </a:lnTo>
                    <a:cubicBezTo>
                      <a:pt x="10704" y="290"/>
                      <a:pt x="9487" y="503"/>
                      <a:pt x="8370" y="904"/>
                    </a:cubicBezTo>
                    <a:cubicBezTo>
                      <a:pt x="6739" y="1494"/>
                      <a:pt x="5208" y="2573"/>
                      <a:pt x="3777" y="3527"/>
                    </a:cubicBezTo>
                    <a:cubicBezTo>
                      <a:pt x="2912" y="4104"/>
                      <a:pt x="1983" y="4594"/>
                      <a:pt x="1029" y="4983"/>
                    </a:cubicBezTo>
                    <a:cubicBezTo>
                      <a:pt x="791" y="5083"/>
                      <a:pt x="552" y="5159"/>
                      <a:pt x="301" y="5221"/>
                    </a:cubicBezTo>
                    <a:cubicBezTo>
                      <a:pt x="101" y="5937"/>
                      <a:pt x="0" y="6677"/>
                      <a:pt x="0" y="7417"/>
                    </a:cubicBezTo>
                    <a:lnTo>
                      <a:pt x="0" y="7718"/>
                    </a:lnTo>
                    <a:cubicBezTo>
                      <a:pt x="778" y="7518"/>
                      <a:pt x="1506" y="7204"/>
                      <a:pt x="2184" y="6777"/>
                    </a:cubicBezTo>
                    <a:cubicBezTo>
                      <a:pt x="3288" y="6100"/>
                      <a:pt x="4254" y="5234"/>
                      <a:pt x="5283" y="4456"/>
                    </a:cubicBezTo>
                    <a:cubicBezTo>
                      <a:pt x="7630" y="2711"/>
                      <a:pt x="10290" y="1444"/>
                      <a:pt x="13114" y="741"/>
                    </a:cubicBezTo>
                    <a:cubicBezTo>
                      <a:pt x="12737" y="453"/>
                      <a:pt x="12323" y="214"/>
                      <a:pt x="11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52"/>
              <p:cNvSpPr/>
              <p:nvPr/>
            </p:nvSpPr>
            <p:spPr>
              <a:xfrm>
                <a:off x="4885695" y="2331929"/>
                <a:ext cx="303300" cy="137369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2636" extrusionOk="0">
                    <a:moveTo>
                      <a:pt x="5849" y="1"/>
                    </a:moveTo>
                    <a:lnTo>
                      <a:pt x="5849" y="1"/>
                    </a:lnTo>
                    <a:cubicBezTo>
                      <a:pt x="3627" y="51"/>
                      <a:pt x="1519" y="1005"/>
                      <a:pt x="1" y="2636"/>
                    </a:cubicBezTo>
                    <a:cubicBezTo>
                      <a:pt x="503" y="2636"/>
                      <a:pt x="1005" y="2536"/>
                      <a:pt x="1469" y="2347"/>
                    </a:cubicBezTo>
                    <a:cubicBezTo>
                      <a:pt x="2272" y="2034"/>
                      <a:pt x="2975" y="1519"/>
                      <a:pt x="3728" y="1067"/>
                    </a:cubicBezTo>
                    <a:cubicBezTo>
                      <a:pt x="4406" y="653"/>
                      <a:pt x="5108" y="289"/>
                      <a:pt x="58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52"/>
              <p:cNvSpPr/>
              <p:nvPr/>
            </p:nvSpPr>
            <p:spPr>
              <a:xfrm>
                <a:off x="4982042" y="2926375"/>
                <a:ext cx="614326" cy="232213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4456" extrusionOk="0">
                    <a:moveTo>
                      <a:pt x="11846" y="1"/>
                    </a:moveTo>
                    <a:lnTo>
                      <a:pt x="11846" y="1"/>
                    </a:lnTo>
                    <a:cubicBezTo>
                      <a:pt x="10491" y="703"/>
                      <a:pt x="8985" y="1092"/>
                      <a:pt x="7467" y="1117"/>
                    </a:cubicBezTo>
                    <a:cubicBezTo>
                      <a:pt x="7385" y="1119"/>
                      <a:pt x="7304" y="1120"/>
                      <a:pt x="7222" y="1120"/>
                    </a:cubicBezTo>
                    <a:cubicBezTo>
                      <a:pt x="6719" y="1120"/>
                      <a:pt x="6213" y="1091"/>
                      <a:pt x="5713" y="1091"/>
                    </a:cubicBezTo>
                    <a:cubicBezTo>
                      <a:pt x="5156" y="1091"/>
                      <a:pt x="4607" y="1127"/>
                      <a:pt x="4078" y="1281"/>
                    </a:cubicBezTo>
                    <a:cubicBezTo>
                      <a:pt x="3012" y="1594"/>
                      <a:pt x="2146" y="2347"/>
                      <a:pt x="1293" y="3037"/>
                    </a:cubicBezTo>
                    <a:cubicBezTo>
                      <a:pt x="879" y="3376"/>
                      <a:pt x="452" y="3690"/>
                      <a:pt x="0" y="3966"/>
                    </a:cubicBezTo>
                    <a:cubicBezTo>
                      <a:pt x="314" y="4154"/>
                      <a:pt x="640" y="4317"/>
                      <a:pt x="966" y="4455"/>
                    </a:cubicBezTo>
                    <a:cubicBezTo>
                      <a:pt x="2209" y="3815"/>
                      <a:pt x="3338" y="2887"/>
                      <a:pt x="4643" y="2372"/>
                    </a:cubicBezTo>
                    <a:cubicBezTo>
                      <a:pt x="5911" y="1883"/>
                      <a:pt x="7291" y="1820"/>
                      <a:pt x="8634" y="1645"/>
                    </a:cubicBezTo>
                    <a:cubicBezTo>
                      <a:pt x="9575" y="1519"/>
                      <a:pt x="10541" y="1331"/>
                      <a:pt x="11394" y="929"/>
                    </a:cubicBezTo>
                    <a:cubicBezTo>
                      <a:pt x="11558" y="628"/>
                      <a:pt x="11708" y="314"/>
                      <a:pt x="118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52"/>
              <p:cNvSpPr/>
              <p:nvPr/>
            </p:nvSpPr>
            <p:spPr>
              <a:xfrm>
                <a:off x="4814135" y="2573261"/>
                <a:ext cx="814124" cy="439517"/>
              </a:xfrm>
              <a:custGeom>
                <a:avLst/>
                <a:gdLst/>
                <a:ahLst/>
                <a:cxnLst/>
                <a:rect l="l" t="t" r="r" b="b"/>
                <a:pathLst>
                  <a:path w="15700" h="8434" extrusionOk="0">
                    <a:moveTo>
                      <a:pt x="14871" y="0"/>
                    </a:moveTo>
                    <a:lnTo>
                      <a:pt x="12876" y="138"/>
                    </a:lnTo>
                    <a:cubicBezTo>
                      <a:pt x="11859" y="201"/>
                      <a:pt x="10793" y="289"/>
                      <a:pt x="9914" y="803"/>
                    </a:cubicBezTo>
                    <a:cubicBezTo>
                      <a:pt x="8885" y="1393"/>
                      <a:pt x="8258" y="2472"/>
                      <a:pt x="7505" y="3401"/>
                    </a:cubicBezTo>
                    <a:cubicBezTo>
                      <a:pt x="5685" y="5635"/>
                      <a:pt x="2874" y="7028"/>
                      <a:pt x="0" y="7216"/>
                    </a:cubicBezTo>
                    <a:cubicBezTo>
                      <a:pt x="201" y="7642"/>
                      <a:pt x="452" y="8044"/>
                      <a:pt x="728" y="8433"/>
                    </a:cubicBezTo>
                    <a:cubicBezTo>
                      <a:pt x="1669" y="8245"/>
                      <a:pt x="2586" y="7818"/>
                      <a:pt x="3426" y="7341"/>
                    </a:cubicBezTo>
                    <a:cubicBezTo>
                      <a:pt x="4681" y="6639"/>
                      <a:pt x="5936" y="5835"/>
                      <a:pt x="7354" y="5584"/>
                    </a:cubicBezTo>
                    <a:cubicBezTo>
                      <a:pt x="7785" y="5505"/>
                      <a:pt x="8219" y="5480"/>
                      <a:pt x="8656" y="5480"/>
                    </a:cubicBezTo>
                    <a:cubicBezTo>
                      <a:pt x="9424" y="5480"/>
                      <a:pt x="10198" y="5558"/>
                      <a:pt x="10967" y="5558"/>
                    </a:cubicBezTo>
                    <a:cubicBezTo>
                      <a:pt x="11278" y="5558"/>
                      <a:pt x="11588" y="5545"/>
                      <a:pt x="11897" y="5509"/>
                    </a:cubicBezTo>
                    <a:cubicBezTo>
                      <a:pt x="13102" y="5371"/>
                      <a:pt x="14231" y="4894"/>
                      <a:pt x="15172" y="4141"/>
                    </a:cubicBezTo>
                    <a:cubicBezTo>
                      <a:pt x="15360" y="3991"/>
                      <a:pt x="15536" y="3828"/>
                      <a:pt x="15699" y="3664"/>
                    </a:cubicBezTo>
                    <a:lnTo>
                      <a:pt x="15699" y="3627"/>
                    </a:lnTo>
                    <a:cubicBezTo>
                      <a:pt x="15699" y="3225"/>
                      <a:pt x="15674" y="2836"/>
                      <a:pt x="15624" y="2435"/>
                    </a:cubicBezTo>
                    <a:cubicBezTo>
                      <a:pt x="14582" y="3439"/>
                      <a:pt x="13252" y="4091"/>
                      <a:pt x="11834" y="4317"/>
                    </a:cubicBezTo>
                    <a:cubicBezTo>
                      <a:pt x="11644" y="4354"/>
                      <a:pt x="11454" y="4373"/>
                      <a:pt x="11264" y="4373"/>
                    </a:cubicBezTo>
                    <a:cubicBezTo>
                      <a:pt x="11128" y="4373"/>
                      <a:pt x="10991" y="4363"/>
                      <a:pt x="10855" y="4342"/>
                    </a:cubicBezTo>
                    <a:cubicBezTo>
                      <a:pt x="10516" y="4292"/>
                      <a:pt x="10228" y="4116"/>
                      <a:pt x="10014" y="3853"/>
                    </a:cubicBezTo>
                    <a:cubicBezTo>
                      <a:pt x="9701" y="3414"/>
                      <a:pt x="9776" y="2786"/>
                      <a:pt x="10077" y="2347"/>
                    </a:cubicBezTo>
                    <a:cubicBezTo>
                      <a:pt x="10378" y="1908"/>
                      <a:pt x="10855" y="1619"/>
                      <a:pt x="11332" y="1381"/>
                    </a:cubicBezTo>
                    <a:cubicBezTo>
                      <a:pt x="12432" y="871"/>
                      <a:pt x="13617" y="597"/>
                      <a:pt x="14829" y="597"/>
                    </a:cubicBezTo>
                    <a:cubicBezTo>
                      <a:pt x="14931" y="597"/>
                      <a:pt x="15032" y="599"/>
                      <a:pt x="15134" y="603"/>
                    </a:cubicBezTo>
                    <a:cubicBezTo>
                      <a:pt x="15047" y="389"/>
                      <a:pt x="14971" y="188"/>
                      <a:pt x="148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52"/>
              <p:cNvSpPr/>
              <p:nvPr/>
            </p:nvSpPr>
            <p:spPr>
              <a:xfrm>
                <a:off x="5404976" y="2647626"/>
                <a:ext cx="148409" cy="97763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876" extrusionOk="0">
                    <a:moveTo>
                      <a:pt x="2089" y="0"/>
                    </a:moveTo>
                    <a:cubicBezTo>
                      <a:pt x="1579" y="0"/>
                      <a:pt x="954" y="318"/>
                      <a:pt x="578" y="543"/>
                    </a:cubicBezTo>
                    <a:cubicBezTo>
                      <a:pt x="289" y="719"/>
                      <a:pt x="1" y="983"/>
                      <a:pt x="26" y="1321"/>
                    </a:cubicBezTo>
                    <a:cubicBezTo>
                      <a:pt x="51" y="1610"/>
                      <a:pt x="340" y="1836"/>
                      <a:pt x="641" y="1874"/>
                    </a:cubicBezTo>
                    <a:cubicBezTo>
                      <a:pt x="671" y="1875"/>
                      <a:pt x="700" y="1875"/>
                      <a:pt x="730" y="1875"/>
                    </a:cubicBezTo>
                    <a:cubicBezTo>
                      <a:pt x="1001" y="1875"/>
                      <a:pt x="1271" y="1824"/>
                      <a:pt x="1519" y="1710"/>
                    </a:cubicBezTo>
                    <a:cubicBezTo>
                      <a:pt x="1871" y="1598"/>
                      <a:pt x="2235" y="1447"/>
                      <a:pt x="2486" y="1171"/>
                    </a:cubicBezTo>
                    <a:cubicBezTo>
                      <a:pt x="2762" y="857"/>
                      <a:pt x="2862" y="154"/>
                      <a:pt x="2335" y="29"/>
                    </a:cubicBezTo>
                    <a:cubicBezTo>
                      <a:pt x="2257" y="9"/>
                      <a:pt x="2175" y="0"/>
                      <a:pt x="20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52"/>
              <p:cNvSpPr/>
              <p:nvPr/>
            </p:nvSpPr>
            <p:spPr>
              <a:xfrm>
                <a:off x="4703416" y="2400754"/>
                <a:ext cx="857743" cy="793882"/>
              </a:xfrm>
              <a:custGeom>
                <a:avLst/>
                <a:gdLst/>
                <a:ahLst/>
                <a:cxnLst/>
                <a:rect l="l" t="t" r="r" b="b"/>
                <a:pathLst>
                  <a:path w="16503" h="15199" extrusionOk="0">
                    <a:moveTo>
                      <a:pt x="5070" y="0"/>
                    </a:moveTo>
                    <a:cubicBezTo>
                      <a:pt x="653" y="2849"/>
                      <a:pt x="1" y="9061"/>
                      <a:pt x="3715" y="12775"/>
                    </a:cubicBezTo>
                    <a:cubicBezTo>
                      <a:pt x="5349" y="14409"/>
                      <a:pt x="7457" y="15198"/>
                      <a:pt x="9551" y="15198"/>
                    </a:cubicBezTo>
                    <a:cubicBezTo>
                      <a:pt x="12235" y="15198"/>
                      <a:pt x="14895" y="13901"/>
                      <a:pt x="16502" y="11420"/>
                    </a:cubicBezTo>
                    <a:lnTo>
                      <a:pt x="16502" y="11420"/>
                    </a:lnTo>
                    <a:cubicBezTo>
                      <a:pt x="15136" y="12302"/>
                      <a:pt x="13570" y="12747"/>
                      <a:pt x="12002" y="12747"/>
                    </a:cubicBezTo>
                    <a:cubicBezTo>
                      <a:pt x="10647" y="12747"/>
                      <a:pt x="9290" y="12415"/>
                      <a:pt x="8057" y="11746"/>
                    </a:cubicBezTo>
                    <a:cubicBezTo>
                      <a:pt x="5409" y="10290"/>
                      <a:pt x="3753" y="7505"/>
                      <a:pt x="3753" y="4480"/>
                    </a:cubicBezTo>
                    <a:cubicBezTo>
                      <a:pt x="3753" y="2887"/>
                      <a:pt x="4205" y="1331"/>
                      <a:pt x="5070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6" name="Google Shape;1476;p52"/>
              <p:cNvGrpSpPr/>
              <p:nvPr/>
            </p:nvGrpSpPr>
            <p:grpSpPr>
              <a:xfrm>
                <a:off x="5261165" y="2277728"/>
                <a:ext cx="272037" cy="241575"/>
                <a:chOff x="5296580" y="2293223"/>
                <a:chExt cx="272037" cy="241575"/>
              </a:xfrm>
            </p:grpSpPr>
            <p:sp>
              <p:nvSpPr>
                <p:cNvPr id="1477" name="Google Shape;1477;p52"/>
                <p:cNvSpPr/>
                <p:nvPr/>
              </p:nvSpPr>
              <p:spPr>
                <a:xfrm>
                  <a:off x="5303752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52"/>
                <p:cNvSpPr/>
                <p:nvPr/>
              </p:nvSpPr>
              <p:spPr>
                <a:xfrm>
                  <a:off x="5296580" y="2312392"/>
                  <a:ext cx="240073" cy="22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4254" extrusionOk="0">
                      <a:moveTo>
                        <a:pt x="1431" y="0"/>
                      </a:moveTo>
                      <a:lnTo>
                        <a:pt x="1431" y="0"/>
                      </a:lnTo>
                      <a:cubicBezTo>
                        <a:pt x="189" y="803"/>
                        <a:pt x="1" y="2535"/>
                        <a:pt x="1042" y="3577"/>
                      </a:cubicBezTo>
                      <a:cubicBezTo>
                        <a:pt x="1498" y="4033"/>
                        <a:pt x="2090" y="4253"/>
                        <a:pt x="2677" y="4253"/>
                      </a:cubicBezTo>
                      <a:cubicBezTo>
                        <a:pt x="3429" y="4253"/>
                        <a:pt x="4174" y="3891"/>
                        <a:pt x="4618" y="3200"/>
                      </a:cubicBezTo>
                      <a:lnTo>
                        <a:pt x="4618" y="3200"/>
                      </a:lnTo>
                      <a:cubicBezTo>
                        <a:pt x="4223" y="3456"/>
                        <a:pt x="3794" y="3573"/>
                        <a:pt x="3375" y="3573"/>
                      </a:cubicBezTo>
                      <a:cubicBezTo>
                        <a:pt x="2173" y="3573"/>
                        <a:pt x="1055" y="2614"/>
                        <a:pt x="1055" y="1255"/>
                      </a:cubicBezTo>
                      <a:cubicBezTo>
                        <a:pt x="1055" y="816"/>
                        <a:pt x="1180" y="377"/>
                        <a:pt x="1431" y="0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52"/>
                <p:cNvSpPr/>
                <p:nvPr/>
              </p:nvSpPr>
              <p:spPr>
                <a:xfrm>
                  <a:off x="5303427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0" name="Google Shape;1480;p52"/>
          <p:cNvGrpSpPr/>
          <p:nvPr/>
        </p:nvGrpSpPr>
        <p:grpSpPr>
          <a:xfrm>
            <a:off x="3224672" y="3920084"/>
            <a:ext cx="508172" cy="458933"/>
            <a:chOff x="3067172" y="3331984"/>
            <a:chExt cx="508172" cy="458933"/>
          </a:xfrm>
        </p:grpSpPr>
        <p:sp>
          <p:nvSpPr>
            <p:cNvPr id="1481" name="Google Shape;1481;p52"/>
            <p:cNvSpPr/>
            <p:nvPr/>
          </p:nvSpPr>
          <p:spPr>
            <a:xfrm>
              <a:off x="3097778" y="3331984"/>
              <a:ext cx="468172" cy="457060"/>
            </a:xfrm>
            <a:custGeom>
              <a:avLst/>
              <a:gdLst/>
              <a:ahLst/>
              <a:cxnLst/>
              <a:rect l="l" t="t" r="r" b="b"/>
              <a:pathLst>
                <a:path w="6765" h="6447" extrusionOk="0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2" name="Google Shape;1482;p52"/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1483" name="Google Shape;1483;p52"/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6440" extrusionOk="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52"/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5928" extrusionOk="0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5" name="Google Shape;1485;p52"/>
          <p:cNvGrpSpPr/>
          <p:nvPr/>
        </p:nvGrpSpPr>
        <p:grpSpPr>
          <a:xfrm>
            <a:off x="3781008" y="2985444"/>
            <a:ext cx="608064" cy="320051"/>
            <a:chOff x="6751900" y="1659525"/>
            <a:chExt cx="623400" cy="327150"/>
          </a:xfrm>
        </p:grpSpPr>
        <p:sp>
          <p:nvSpPr>
            <p:cNvPr id="1486" name="Google Shape;1486;p52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2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52"/>
          <p:cNvGrpSpPr/>
          <p:nvPr/>
        </p:nvGrpSpPr>
        <p:grpSpPr>
          <a:xfrm>
            <a:off x="1943108" y="539494"/>
            <a:ext cx="608064" cy="320051"/>
            <a:chOff x="6751900" y="1659525"/>
            <a:chExt cx="623400" cy="327150"/>
          </a:xfrm>
        </p:grpSpPr>
        <p:sp>
          <p:nvSpPr>
            <p:cNvPr id="1489" name="Google Shape;1489;p52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2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1" name="Google Shape;1491;p52"/>
          <p:cNvSpPr/>
          <p:nvPr/>
        </p:nvSpPr>
        <p:spPr>
          <a:xfrm>
            <a:off x="4206200" y="447413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52"/>
          <p:cNvSpPr/>
          <p:nvPr/>
        </p:nvSpPr>
        <p:spPr>
          <a:xfrm>
            <a:off x="4016463" y="250317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52"/>
          <p:cNvSpPr/>
          <p:nvPr/>
        </p:nvSpPr>
        <p:spPr>
          <a:xfrm>
            <a:off x="345725" y="2319138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52"/>
          <p:cNvSpPr/>
          <p:nvPr/>
        </p:nvSpPr>
        <p:spPr>
          <a:xfrm>
            <a:off x="2210075" y="156080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52"/>
          <p:cNvSpPr/>
          <p:nvPr/>
        </p:nvSpPr>
        <p:spPr>
          <a:xfrm>
            <a:off x="644675" y="2503200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52"/>
          <p:cNvSpPr/>
          <p:nvPr/>
        </p:nvSpPr>
        <p:spPr>
          <a:xfrm>
            <a:off x="7031538" y="45628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2"/>
          <p:cNvSpPr/>
          <p:nvPr/>
        </p:nvSpPr>
        <p:spPr>
          <a:xfrm>
            <a:off x="2459738" y="3440388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2"/>
          <p:cNvSpPr/>
          <p:nvPr/>
        </p:nvSpPr>
        <p:spPr>
          <a:xfrm>
            <a:off x="6713325" y="4608575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52"/>
          <p:cNvSpPr/>
          <p:nvPr/>
        </p:nvSpPr>
        <p:spPr>
          <a:xfrm>
            <a:off x="2786425" y="321406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52"/>
          <p:cNvSpPr/>
          <p:nvPr/>
        </p:nvSpPr>
        <p:spPr>
          <a:xfrm>
            <a:off x="3781000" y="257300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52"/>
          <p:cNvSpPr/>
          <p:nvPr/>
        </p:nvSpPr>
        <p:spPr>
          <a:xfrm>
            <a:off x="4153613" y="42875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52"/>
          <p:cNvSpPr/>
          <p:nvPr/>
        </p:nvSpPr>
        <p:spPr>
          <a:xfrm>
            <a:off x="1310388" y="408097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64;p51">
            <a:extLst>
              <a:ext uri="{FF2B5EF4-FFF2-40B4-BE49-F238E27FC236}">
                <a16:creationId xmlns:a16="http://schemas.microsoft.com/office/drawing/2014/main" id="{32BD38C0-8819-0F32-8F44-80AE768EF35E}"/>
              </a:ext>
            </a:extLst>
          </p:cNvPr>
          <p:cNvSpPr txBox="1">
            <a:spLocks/>
          </p:cNvSpPr>
          <p:nvPr/>
        </p:nvSpPr>
        <p:spPr>
          <a:xfrm>
            <a:off x="3347767" y="1278118"/>
            <a:ext cx="515155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ID" sz="3600" dirty="0" err="1">
                <a:solidFill>
                  <a:schemeClr val="accent1"/>
                </a:solidFill>
              </a:rPr>
              <a:t>Selamat</a:t>
            </a:r>
            <a:endParaRPr lang="en-ID" sz="3600" dirty="0">
              <a:solidFill>
                <a:schemeClr val="accent1"/>
              </a:solidFill>
            </a:endParaRPr>
          </a:p>
          <a:p>
            <a:pPr algn="r">
              <a:lnSpc>
                <a:spcPct val="100000"/>
              </a:lnSpc>
            </a:pPr>
            <a:r>
              <a:rPr lang="en-ID" sz="3600" dirty="0" err="1">
                <a:solidFill>
                  <a:schemeClr val="accent1"/>
                </a:solidFill>
              </a:rPr>
              <a:t>Bertanding</a:t>
            </a:r>
            <a:r>
              <a:rPr lang="en-ID" sz="3600" dirty="0">
                <a:solidFill>
                  <a:schemeClr val="accent1"/>
                </a:solidFill>
              </a:rPr>
              <a:t>!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143912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8"/>
          <p:cNvSpPr txBox="1">
            <a:spLocks noGrp="1"/>
          </p:cNvSpPr>
          <p:nvPr>
            <p:ph type="ctrTitle"/>
          </p:nvPr>
        </p:nvSpPr>
        <p:spPr>
          <a:xfrm>
            <a:off x="914400" y="1293873"/>
            <a:ext cx="73152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rgbClr val="00B0F0"/>
                </a:solidFill>
              </a:rPr>
              <a:t>CPSC 2023</a:t>
            </a:r>
            <a:endParaRPr sz="5000" dirty="0">
              <a:solidFill>
                <a:srgbClr val="00B0F0"/>
              </a:solidFill>
            </a:endParaRPr>
          </a:p>
        </p:txBody>
      </p:sp>
      <p:sp>
        <p:nvSpPr>
          <p:cNvPr id="294" name="Google Shape;294;p28"/>
          <p:cNvSpPr/>
          <p:nvPr/>
        </p:nvSpPr>
        <p:spPr>
          <a:xfrm>
            <a:off x="7673373" y="-803862"/>
            <a:ext cx="2166300" cy="21663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28"/>
          <p:cNvSpPr txBox="1">
            <a:spLocks noGrp="1"/>
          </p:cNvSpPr>
          <p:nvPr>
            <p:ph type="subTitle" idx="1"/>
          </p:nvPr>
        </p:nvSpPr>
        <p:spPr>
          <a:xfrm>
            <a:off x="2286000" y="2940375"/>
            <a:ext cx="4572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Quit Talking and Start Coding: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/>
              <a:t>Unleashing the Competitive Programmer Within</a:t>
            </a:r>
            <a:endParaRPr sz="1600" dirty="0"/>
          </a:p>
        </p:txBody>
      </p:sp>
      <p:sp>
        <p:nvSpPr>
          <p:cNvPr id="296" name="Google Shape;296;p28"/>
          <p:cNvSpPr/>
          <p:nvPr/>
        </p:nvSpPr>
        <p:spPr>
          <a:xfrm>
            <a:off x="-544350" y="3173438"/>
            <a:ext cx="2166300" cy="21663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7" name="Google Shape;297;p28"/>
          <p:cNvCxnSpPr/>
          <p:nvPr/>
        </p:nvCxnSpPr>
        <p:spPr>
          <a:xfrm>
            <a:off x="3657600" y="2759748"/>
            <a:ext cx="1828800" cy="0"/>
          </a:xfrm>
          <a:prstGeom prst="straightConnector1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298" name="Google Shape;298;p28"/>
          <p:cNvGrpSpPr/>
          <p:nvPr/>
        </p:nvGrpSpPr>
        <p:grpSpPr>
          <a:xfrm>
            <a:off x="713216" y="2985453"/>
            <a:ext cx="980637" cy="916907"/>
            <a:chOff x="713216" y="2985453"/>
            <a:chExt cx="980637" cy="916907"/>
          </a:xfrm>
        </p:grpSpPr>
        <p:sp>
          <p:nvSpPr>
            <p:cNvPr id="299" name="Google Shape;299;p28"/>
            <p:cNvSpPr/>
            <p:nvPr/>
          </p:nvSpPr>
          <p:spPr>
            <a:xfrm>
              <a:off x="776564" y="2988842"/>
              <a:ext cx="858367" cy="912345"/>
            </a:xfrm>
            <a:custGeom>
              <a:avLst/>
              <a:gdLst/>
              <a:ahLst/>
              <a:cxnLst/>
              <a:rect l="l" t="t" r="r" b="b"/>
              <a:pathLst>
                <a:path w="16515" h="17467" extrusionOk="0">
                  <a:moveTo>
                    <a:pt x="12216" y="0"/>
                  </a:moveTo>
                  <a:cubicBezTo>
                    <a:pt x="11803" y="0"/>
                    <a:pt x="11371" y="119"/>
                    <a:pt x="10956" y="387"/>
                  </a:cubicBezTo>
                  <a:lnTo>
                    <a:pt x="10943" y="400"/>
                  </a:lnTo>
                  <a:cubicBezTo>
                    <a:pt x="10918" y="412"/>
                    <a:pt x="10905" y="425"/>
                    <a:pt x="10880" y="438"/>
                  </a:cubicBezTo>
                  <a:cubicBezTo>
                    <a:pt x="10868" y="450"/>
                    <a:pt x="10805" y="488"/>
                    <a:pt x="10767" y="525"/>
                  </a:cubicBezTo>
                  <a:lnTo>
                    <a:pt x="10730" y="551"/>
                  </a:lnTo>
                  <a:cubicBezTo>
                    <a:pt x="10679" y="588"/>
                    <a:pt x="10642" y="638"/>
                    <a:pt x="10592" y="676"/>
                  </a:cubicBezTo>
                  <a:lnTo>
                    <a:pt x="10554" y="726"/>
                  </a:lnTo>
                  <a:cubicBezTo>
                    <a:pt x="10516" y="764"/>
                    <a:pt x="10479" y="801"/>
                    <a:pt x="10441" y="839"/>
                  </a:cubicBezTo>
                  <a:lnTo>
                    <a:pt x="10403" y="889"/>
                  </a:lnTo>
                  <a:cubicBezTo>
                    <a:pt x="10378" y="927"/>
                    <a:pt x="10341" y="965"/>
                    <a:pt x="10316" y="1015"/>
                  </a:cubicBezTo>
                  <a:lnTo>
                    <a:pt x="10278" y="1065"/>
                  </a:lnTo>
                  <a:cubicBezTo>
                    <a:pt x="10240" y="1115"/>
                    <a:pt x="10215" y="1165"/>
                    <a:pt x="10177" y="1216"/>
                  </a:cubicBezTo>
                  <a:cubicBezTo>
                    <a:pt x="9546" y="1062"/>
                    <a:pt x="8899" y="986"/>
                    <a:pt x="8251" y="986"/>
                  </a:cubicBezTo>
                  <a:cubicBezTo>
                    <a:pt x="7471" y="986"/>
                    <a:pt x="6690" y="1096"/>
                    <a:pt x="5936" y="1316"/>
                  </a:cubicBezTo>
                  <a:cubicBezTo>
                    <a:pt x="5810" y="1354"/>
                    <a:pt x="5672" y="1391"/>
                    <a:pt x="5547" y="1429"/>
                  </a:cubicBezTo>
                  <a:cubicBezTo>
                    <a:pt x="5421" y="1479"/>
                    <a:pt x="5296" y="1529"/>
                    <a:pt x="5170" y="1580"/>
                  </a:cubicBezTo>
                  <a:cubicBezTo>
                    <a:pt x="5045" y="1630"/>
                    <a:pt x="4920" y="1680"/>
                    <a:pt x="4794" y="1730"/>
                  </a:cubicBezTo>
                  <a:lnTo>
                    <a:pt x="4781" y="1730"/>
                  </a:lnTo>
                  <a:cubicBezTo>
                    <a:pt x="4669" y="1793"/>
                    <a:pt x="4556" y="1843"/>
                    <a:pt x="4430" y="1906"/>
                  </a:cubicBezTo>
                  <a:lnTo>
                    <a:pt x="4418" y="1906"/>
                  </a:lnTo>
                  <a:cubicBezTo>
                    <a:pt x="4305" y="1969"/>
                    <a:pt x="4192" y="2031"/>
                    <a:pt x="4079" y="2094"/>
                  </a:cubicBezTo>
                  <a:lnTo>
                    <a:pt x="4066" y="2094"/>
                  </a:lnTo>
                  <a:cubicBezTo>
                    <a:pt x="3966" y="2157"/>
                    <a:pt x="3853" y="2219"/>
                    <a:pt x="3752" y="2282"/>
                  </a:cubicBezTo>
                  <a:lnTo>
                    <a:pt x="3727" y="2295"/>
                  </a:lnTo>
                  <a:lnTo>
                    <a:pt x="3715" y="2307"/>
                  </a:lnTo>
                  <a:cubicBezTo>
                    <a:pt x="3614" y="2383"/>
                    <a:pt x="3501" y="2445"/>
                    <a:pt x="3401" y="2521"/>
                  </a:cubicBezTo>
                  <a:lnTo>
                    <a:pt x="3389" y="2533"/>
                  </a:lnTo>
                  <a:cubicBezTo>
                    <a:pt x="3276" y="2609"/>
                    <a:pt x="3175" y="2696"/>
                    <a:pt x="3075" y="2772"/>
                  </a:cubicBezTo>
                  <a:lnTo>
                    <a:pt x="3062" y="2784"/>
                  </a:lnTo>
                  <a:cubicBezTo>
                    <a:pt x="2962" y="2859"/>
                    <a:pt x="2862" y="2935"/>
                    <a:pt x="2774" y="3035"/>
                  </a:cubicBezTo>
                  <a:lnTo>
                    <a:pt x="2761" y="3048"/>
                  </a:lnTo>
                  <a:cubicBezTo>
                    <a:pt x="2698" y="3098"/>
                    <a:pt x="2623" y="3161"/>
                    <a:pt x="2560" y="3223"/>
                  </a:cubicBezTo>
                  <a:lnTo>
                    <a:pt x="2548" y="3236"/>
                  </a:lnTo>
                  <a:lnTo>
                    <a:pt x="2472" y="3311"/>
                  </a:lnTo>
                  <a:lnTo>
                    <a:pt x="2460" y="3311"/>
                  </a:lnTo>
                  <a:cubicBezTo>
                    <a:pt x="2372" y="3399"/>
                    <a:pt x="2297" y="3487"/>
                    <a:pt x="2209" y="3575"/>
                  </a:cubicBezTo>
                  <a:cubicBezTo>
                    <a:pt x="2196" y="3575"/>
                    <a:pt x="2196" y="3587"/>
                    <a:pt x="2184" y="3587"/>
                  </a:cubicBezTo>
                  <a:cubicBezTo>
                    <a:pt x="1971" y="3826"/>
                    <a:pt x="1757" y="4077"/>
                    <a:pt x="1556" y="4340"/>
                  </a:cubicBezTo>
                  <a:lnTo>
                    <a:pt x="1544" y="4365"/>
                  </a:lnTo>
                  <a:cubicBezTo>
                    <a:pt x="1456" y="4491"/>
                    <a:pt x="1381" y="4604"/>
                    <a:pt x="1293" y="4742"/>
                  </a:cubicBezTo>
                  <a:cubicBezTo>
                    <a:pt x="1280" y="4754"/>
                    <a:pt x="1268" y="4779"/>
                    <a:pt x="1255" y="4805"/>
                  </a:cubicBezTo>
                  <a:cubicBezTo>
                    <a:pt x="1180" y="4917"/>
                    <a:pt x="1092" y="5056"/>
                    <a:pt x="1029" y="5181"/>
                  </a:cubicBezTo>
                  <a:lnTo>
                    <a:pt x="1004" y="5219"/>
                  </a:lnTo>
                  <a:cubicBezTo>
                    <a:pt x="854" y="5495"/>
                    <a:pt x="703" y="5783"/>
                    <a:pt x="590" y="6085"/>
                  </a:cubicBezTo>
                  <a:cubicBezTo>
                    <a:pt x="578" y="6122"/>
                    <a:pt x="565" y="6160"/>
                    <a:pt x="553" y="6197"/>
                  </a:cubicBezTo>
                  <a:cubicBezTo>
                    <a:pt x="502" y="6310"/>
                    <a:pt x="465" y="6423"/>
                    <a:pt x="414" y="6536"/>
                  </a:cubicBezTo>
                  <a:cubicBezTo>
                    <a:pt x="402" y="6574"/>
                    <a:pt x="389" y="6624"/>
                    <a:pt x="377" y="6662"/>
                  </a:cubicBezTo>
                  <a:cubicBezTo>
                    <a:pt x="339" y="6787"/>
                    <a:pt x="302" y="6925"/>
                    <a:pt x="264" y="7063"/>
                  </a:cubicBezTo>
                  <a:cubicBezTo>
                    <a:pt x="264" y="7076"/>
                    <a:pt x="251" y="7101"/>
                    <a:pt x="239" y="7114"/>
                  </a:cubicBezTo>
                  <a:cubicBezTo>
                    <a:pt x="226" y="7176"/>
                    <a:pt x="214" y="7226"/>
                    <a:pt x="201" y="7277"/>
                  </a:cubicBezTo>
                  <a:cubicBezTo>
                    <a:pt x="176" y="7377"/>
                    <a:pt x="151" y="7477"/>
                    <a:pt x="138" y="7590"/>
                  </a:cubicBezTo>
                  <a:cubicBezTo>
                    <a:pt x="138" y="7628"/>
                    <a:pt x="126" y="7666"/>
                    <a:pt x="113" y="7703"/>
                  </a:cubicBezTo>
                  <a:lnTo>
                    <a:pt x="113" y="7741"/>
                  </a:lnTo>
                  <a:lnTo>
                    <a:pt x="101" y="7841"/>
                  </a:lnTo>
                  <a:cubicBezTo>
                    <a:pt x="88" y="7917"/>
                    <a:pt x="76" y="7979"/>
                    <a:pt x="63" y="8042"/>
                  </a:cubicBezTo>
                  <a:lnTo>
                    <a:pt x="63" y="8092"/>
                  </a:lnTo>
                  <a:lnTo>
                    <a:pt x="51" y="8218"/>
                  </a:lnTo>
                  <a:lnTo>
                    <a:pt x="51" y="8268"/>
                  </a:lnTo>
                  <a:lnTo>
                    <a:pt x="38" y="8444"/>
                  </a:lnTo>
                  <a:cubicBezTo>
                    <a:pt x="38" y="8506"/>
                    <a:pt x="25" y="8582"/>
                    <a:pt x="13" y="8657"/>
                  </a:cubicBezTo>
                  <a:lnTo>
                    <a:pt x="13" y="8707"/>
                  </a:lnTo>
                  <a:lnTo>
                    <a:pt x="13" y="8732"/>
                  </a:lnTo>
                  <a:lnTo>
                    <a:pt x="13" y="8845"/>
                  </a:lnTo>
                  <a:cubicBezTo>
                    <a:pt x="13" y="8958"/>
                    <a:pt x="0" y="9084"/>
                    <a:pt x="0" y="9209"/>
                  </a:cubicBezTo>
                  <a:lnTo>
                    <a:pt x="0" y="9510"/>
                  </a:lnTo>
                  <a:cubicBezTo>
                    <a:pt x="38" y="10652"/>
                    <a:pt x="327" y="11782"/>
                    <a:pt x="829" y="12811"/>
                  </a:cubicBezTo>
                  <a:cubicBezTo>
                    <a:pt x="929" y="13024"/>
                    <a:pt x="1029" y="13225"/>
                    <a:pt x="1155" y="13426"/>
                  </a:cubicBezTo>
                  <a:cubicBezTo>
                    <a:pt x="1268" y="13626"/>
                    <a:pt x="1406" y="13827"/>
                    <a:pt x="1531" y="14015"/>
                  </a:cubicBezTo>
                  <a:cubicBezTo>
                    <a:pt x="2209" y="14944"/>
                    <a:pt x="3062" y="15735"/>
                    <a:pt x="4054" y="16324"/>
                  </a:cubicBezTo>
                  <a:cubicBezTo>
                    <a:pt x="4192" y="16400"/>
                    <a:pt x="4342" y="16475"/>
                    <a:pt x="4493" y="16563"/>
                  </a:cubicBezTo>
                  <a:lnTo>
                    <a:pt x="4556" y="16588"/>
                  </a:lnTo>
                  <a:cubicBezTo>
                    <a:pt x="4719" y="16663"/>
                    <a:pt x="4857" y="16751"/>
                    <a:pt x="5020" y="16814"/>
                  </a:cubicBezTo>
                  <a:cubicBezTo>
                    <a:pt x="5911" y="17190"/>
                    <a:pt x="6865" y="17404"/>
                    <a:pt x="7843" y="17454"/>
                  </a:cubicBezTo>
                  <a:cubicBezTo>
                    <a:pt x="7981" y="17454"/>
                    <a:pt x="8119" y="17466"/>
                    <a:pt x="8258" y="17466"/>
                  </a:cubicBezTo>
                  <a:cubicBezTo>
                    <a:pt x="8396" y="17466"/>
                    <a:pt x="8521" y="17466"/>
                    <a:pt x="8659" y="17454"/>
                  </a:cubicBezTo>
                  <a:lnTo>
                    <a:pt x="8860" y="17454"/>
                  </a:lnTo>
                  <a:lnTo>
                    <a:pt x="9048" y="17441"/>
                  </a:lnTo>
                  <a:lnTo>
                    <a:pt x="9211" y="17416"/>
                  </a:lnTo>
                  <a:lnTo>
                    <a:pt x="9299" y="17404"/>
                  </a:lnTo>
                  <a:lnTo>
                    <a:pt x="9337" y="17404"/>
                  </a:lnTo>
                  <a:lnTo>
                    <a:pt x="9437" y="17391"/>
                  </a:lnTo>
                  <a:lnTo>
                    <a:pt x="9600" y="17366"/>
                  </a:lnTo>
                  <a:lnTo>
                    <a:pt x="9788" y="17328"/>
                  </a:lnTo>
                  <a:lnTo>
                    <a:pt x="9876" y="17316"/>
                  </a:lnTo>
                  <a:lnTo>
                    <a:pt x="9977" y="17291"/>
                  </a:lnTo>
                  <a:lnTo>
                    <a:pt x="10190" y="17240"/>
                  </a:lnTo>
                  <a:lnTo>
                    <a:pt x="10353" y="17215"/>
                  </a:lnTo>
                  <a:lnTo>
                    <a:pt x="10378" y="17215"/>
                  </a:lnTo>
                  <a:lnTo>
                    <a:pt x="10567" y="17153"/>
                  </a:lnTo>
                  <a:lnTo>
                    <a:pt x="10805" y="17077"/>
                  </a:lnTo>
                  <a:lnTo>
                    <a:pt x="10930" y="17040"/>
                  </a:lnTo>
                  <a:lnTo>
                    <a:pt x="11068" y="16989"/>
                  </a:lnTo>
                  <a:cubicBezTo>
                    <a:pt x="11131" y="16964"/>
                    <a:pt x="11206" y="16939"/>
                    <a:pt x="11269" y="16914"/>
                  </a:cubicBezTo>
                  <a:lnTo>
                    <a:pt x="11282" y="16914"/>
                  </a:lnTo>
                  <a:lnTo>
                    <a:pt x="11357" y="16889"/>
                  </a:lnTo>
                  <a:lnTo>
                    <a:pt x="11407" y="16864"/>
                  </a:lnTo>
                  <a:lnTo>
                    <a:pt x="11621" y="16776"/>
                  </a:lnTo>
                  <a:lnTo>
                    <a:pt x="11746" y="16713"/>
                  </a:lnTo>
                  <a:lnTo>
                    <a:pt x="11959" y="16613"/>
                  </a:lnTo>
                  <a:lnTo>
                    <a:pt x="12072" y="16550"/>
                  </a:lnTo>
                  <a:lnTo>
                    <a:pt x="12261" y="16462"/>
                  </a:lnTo>
                  <a:lnTo>
                    <a:pt x="12286" y="16437"/>
                  </a:lnTo>
                  <a:lnTo>
                    <a:pt x="12386" y="16387"/>
                  </a:lnTo>
                  <a:cubicBezTo>
                    <a:pt x="12461" y="16337"/>
                    <a:pt x="12537" y="16299"/>
                    <a:pt x="12612" y="16249"/>
                  </a:cubicBezTo>
                  <a:lnTo>
                    <a:pt x="12662" y="16211"/>
                  </a:lnTo>
                  <a:lnTo>
                    <a:pt x="12725" y="16174"/>
                  </a:lnTo>
                  <a:cubicBezTo>
                    <a:pt x="12850" y="16099"/>
                    <a:pt x="12976" y="16011"/>
                    <a:pt x="13101" y="15923"/>
                  </a:cubicBezTo>
                  <a:lnTo>
                    <a:pt x="13114" y="15910"/>
                  </a:lnTo>
                  <a:cubicBezTo>
                    <a:pt x="13227" y="15822"/>
                    <a:pt x="13340" y="15735"/>
                    <a:pt x="13440" y="15647"/>
                  </a:cubicBezTo>
                  <a:cubicBezTo>
                    <a:pt x="13603" y="15534"/>
                    <a:pt x="13741" y="15396"/>
                    <a:pt x="13892" y="15270"/>
                  </a:cubicBezTo>
                  <a:cubicBezTo>
                    <a:pt x="14005" y="15157"/>
                    <a:pt x="14118" y="15044"/>
                    <a:pt x="14231" y="14919"/>
                  </a:cubicBezTo>
                  <a:lnTo>
                    <a:pt x="14243" y="14906"/>
                  </a:lnTo>
                  <a:cubicBezTo>
                    <a:pt x="14595" y="14542"/>
                    <a:pt x="14908" y="14141"/>
                    <a:pt x="15184" y="13727"/>
                  </a:cubicBezTo>
                  <a:cubicBezTo>
                    <a:pt x="15461" y="13300"/>
                    <a:pt x="15699" y="12848"/>
                    <a:pt x="15887" y="12384"/>
                  </a:cubicBezTo>
                  <a:cubicBezTo>
                    <a:pt x="16301" y="11393"/>
                    <a:pt x="16515" y="10339"/>
                    <a:pt x="16515" y="9272"/>
                  </a:cubicBezTo>
                  <a:lnTo>
                    <a:pt x="16515" y="9272"/>
                  </a:lnTo>
                  <a:lnTo>
                    <a:pt x="16490" y="9284"/>
                  </a:lnTo>
                  <a:lnTo>
                    <a:pt x="16490" y="9247"/>
                  </a:lnTo>
                  <a:cubicBezTo>
                    <a:pt x="16490" y="9121"/>
                    <a:pt x="16490" y="8996"/>
                    <a:pt x="16477" y="8883"/>
                  </a:cubicBezTo>
                  <a:lnTo>
                    <a:pt x="16477" y="8732"/>
                  </a:lnTo>
                  <a:cubicBezTo>
                    <a:pt x="16477" y="8682"/>
                    <a:pt x="16464" y="8594"/>
                    <a:pt x="16464" y="8532"/>
                  </a:cubicBezTo>
                  <a:cubicBezTo>
                    <a:pt x="16452" y="8368"/>
                    <a:pt x="16439" y="8230"/>
                    <a:pt x="16414" y="8080"/>
                  </a:cubicBezTo>
                  <a:cubicBezTo>
                    <a:pt x="16414" y="8067"/>
                    <a:pt x="16414" y="8067"/>
                    <a:pt x="16414" y="8055"/>
                  </a:cubicBezTo>
                  <a:cubicBezTo>
                    <a:pt x="16326" y="7427"/>
                    <a:pt x="16163" y="6812"/>
                    <a:pt x="15925" y="6223"/>
                  </a:cubicBezTo>
                  <a:cubicBezTo>
                    <a:pt x="15887" y="6122"/>
                    <a:pt x="15850" y="6022"/>
                    <a:pt x="15799" y="5934"/>
                  </a:cubicBezTo>
                  <a:lnTo>
                    <a:pt x="15787" y="5884"/>
                  </a:lnTo>
                  <a:cubicBezTo>
                    <a:pt x="15749" y="5796"/>
                    <a:pt x="15699" y="5708"/>
                    <a:pt x="15661" y="5620"/>
                  </a:cubicBezTo>
                  <a:cubicBezTo>
                    <a:pt x="15285" y="4855"/>
                    <a:pt x="14783" y="4139"/>
                    <a:pt x="14193" y="3525"/>
                  </a:cubicBezTo>
                  <a:cubicBezTo>
                    <a:pt x="15194" y="1842"/>
                    <a:pt x="13847" y="0"/>
                    <a:pt x="12216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0" name="Google Shape;300;p28"/>
            <p:cNvGrpSpPr/>
            <p:nvPr/>
          </p:nvGrpSpPr>
          <p:grpSpPr>
            <a:xfrm>
              <a:off x="713216" y="2985453"/>
              <a:ext cx="980637" cy="916907"/>
              <a:chOff x="4703416" y="2277728"/>
              <a:chExt cx="980637" cy="916907"/>
            </a:xfrm>
          </p:grpSpPr>
          <p:sp>
            <p:nvSpPr>
              <p:cNvPr id="301" name="Google Shape;301;p28"/>
              <p:cNvSpPr/>
              <p:nvPr/>
            </p:nvSpPr>
            <p:spPr>
              <a:xfrm>
                <a:off x="4714148" y="2333024"/>
                <a:ext cx="969905" cy="860687"/>
              </a:xfrm>
              <a:custGeom>
                <a:avLst/>
                <a:gdLst/>
                <a:ahLst/>
                <a:cxnLst/>
                <a:rect l="l" t="t" r="r" b="b"/>
                <a:pathLst>
                  <a:path w="18661" h="16478" extrusionOk="0">
                    <a:moveTo>
                      <a:pt x="9324" y="1"/>
                    </a:moveTo>
                    <a:cubicBezTo>
                      <a:pt x="8334" y="1"/>
                      <a:pt x="7328" y="180"/>
                      <a:pt x="6350" y="559"/>
                    </a:cubicBezTo>
                    <a:cubicBezTo>
                      <a:pt x="2109" y="2203"/>
                      <a:pt x="0" y="6972"/>
                      <a:pt x="1644" y="11213"/>
                    </a:cubicBezTo>
                    <a:cubicBezTo>
                      <a:pt x="2909" y="14477"/>
                      <a:pt x="6024" y="16477"/>
                      <a:pt x="9326" y="16477"/>
                    </a:cubicBezTo>
                    <a:cubicBezTo>
                      <a:pt x="10315" y="16477"/>
                      <a:pt x="11320" y="16298"/>
                      <a:pt x="12298" y="15919"/>
                    </a:cubicBezTo>
                    <a:cubicBezTo>
                      <a:pt x="16552" y="14275"/>
                      <a:pt x="18661" y="9506"/>
                      <a:pt x="17017" y="5265"/>
                    </a:cubicBezTo>
                    <a:cubicBezTo>
                      <a:pt x="15752" y="2001"/>
                      <a:pt x="12629" y="1"/>
                      <a:pt x="9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8"/>
              <p:cNvSpPr/>
              <p:nvPr/>
            </p:nvSpPr>
            <p:spPr>
              <a:xfrm>
                <a:off x="4771198" y="2375078"/>
                <a:ext cx="680026" cy="402256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7719" extrusionOk="0">
                    <a:moveTo>
                      <a:pt x="11897" y="1"/>
                    </a:moveTo>
                    <a:lnTo>
                      <a:pt x="11859" y="13"/>
                    </a:lnTo>
                    <a:cubicBezTo>
                      <a:pt x="10704" y="290"/>
                      <a:pt x="9487" y="503"/>
                      <a:pt x="8370" y="904"/>
                    </a:cubicBezTo>
                    <a:cubicBezTo>
                      <a:pt x="6739" y="1494"/>
                      <a:pt x="5208" y="2573"/>
                      <a:pt x="3777" y="3527"/>
                    </a:cubicBezTo>
                    <a:cubicBezTo>
                      <a:pt x="2912" y="4104"/>
                      <a:pt x="1983" y="4594"/>
                      <a:pt x="1029" y="4983"/>
                    </a:cubicBezTo>
                    <a:cubicBezTo>
                      <a:pt x="791" y="5083"/>
                      <a:pt x="552" y="5159"/>
                      <a:pt x="301" y="5221"/>
                    </a:cubicBezTo>
                    <a:cubicBezTo>
                      <a:pt x="101" y="5937"/>
                      <a:pt x="0" y="6677"/>
                      <a:pt x="0" y="7417"/>
                    </a:cubicBezTo>
                    <a:lnTo>
                      <a:pt x="0" y="7718"/>
                    </a:lnTo>
                    <a:cubicBezTo>
                      <a:pt x="778" y="7518"/>
                      <a:pt x="1506" y="7204"/>
                      <a:pt x="2184" y="6777"/>
                    </a:cubicBezTo>
                    <a:cubicBezTo>
                      <a:pt x="3288" y="6100"/>
                      <a:pt x="4254" y="5234"/>
                      <a:pt x="5283" y="4456"/>
                    </a:cubicBezTo>
                    <a:cubicBezTo>
                      <a:pt x="7630" y="2711"/>
                      <a:pt x="10290" y="1444"/>
                      <a:pt x="13114" y="741"/>
                    </a:cubicBezTo>
                    <a:cubicBezTo>
                      <a:pt x="12737" y="453"/>
                      <a:pt x="12323" y="214"/>
                      <a:pt x="11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8"/>
              <p:cNvSpPr/>
              <p:nvPr/>
            </p:nvSpPr>
            <p:spPr>
              <a:xfrm>
                <a:off x="4885695" y="2331929"/>
                <a:ext cx="303300" cy="137369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2636" extrusionOk="0">
                    <a:moveTo>
                      <a:pt x="5849" y="1"/>
                    </a:moveTo>
                    <a:lnTo>
                      <a:pt x="5849" y="1"/>
                    </a:lnTo>
                    <a:cubicBezTo>
                      <a:pt x="3627" y="51"/>
                      <a:pt x="1519" y="1005"/>
                      <a:pt x="1" y="2636"/>
                    </a:cubicBezTo>
                    <a:cubicBezTo>
                      <a:pt x="503" y="2636"/>
                      <a:pt x="1005" y="2536"/>
                      <a:pt x="1469" y="2347"/>
                    </a:cubicBezTo>
                    <a:cubicBezTo>
                      <a:pt x="2272" y="2034"/>
                      <a:pt x="2975" y="1519"/>
                      <a:pt x="3728" y="1067"/>
                    </a:cubicBezTo>
                    <a:cubicBezTo>
                      <a:pt x="4406" y="653"/>
                      <a:pt x="5108" y="289"/>
                      <a:pt x="58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" name="Google Shape;304;p28"/>
              <p:cNvSpPr/>
              <p:nvPr/>
            </p:nvSpPr>
            <p:spPr>
              <a:xfrm>
                <a:off x="4982042" y="2926375"/>
                <a:ext cx="614326" cy="232213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4456" extrusionOk="0">
                    <a:moveTo>
                      <a:pt x="11846" y="1"/>
                    </a:moveTo>
                    <a:lnTo>
                      <a:pt x="11846" y="1"/>
                    </a:lnTo>
                    <a:cubicBezTo>
                      <a:pt x="10491" y="703"/>
                      <a:pt x="8985" y="1092"/>
                      <a:pt x="7467" y="1117"/>
                    </a:cubicBezTo>
                    <a:cubicBezTo>
                      <a:pt x="7385" y="1119"/>
                      <a:pt x="7304" y="1120"/>
                      <a:pt x="7222" y="1120"/>
                    </a:cubicBezTo>
                    <a:cubicBezTo>
                      <a:pt x="6719" y="1120"/>
                      <a:pt x="6213" y="1091"/>
                      <a:pt x="5713" y="1091"/>
                    </a:cubicBezTo>
                    <a:cubicBezTo>
                      <a:pt x="5156" y="1091"/>
                      <a:pt x="4607" y="1127"/>
                      <a:pt x="4078" y="1281"/>
                    </a:cubicBezTo>
                    <a:cubicBezTo>
                      <a:pt x="3012" y="1594"/>
                      <a:pt x="2146" y="2347"/>
                      <a:pt x="1293" y="3037"/>
                    </a:cubicBezTo>
                    <a:cubicBezTo>
                      <a:pt x="879" y="3376"/>
                      <a:pt x="452" y="3690"/>
                      <a:pt x="0" y="3966"/>
                    </a:cubicBezTo>
                    <a:cubicBezTo>
                      <a:pt x="314" y="4154"/>
                      <a:pt x="640" y="4317"/>
                      <a:pt x="966" y="4455"/>
                    </a:cubicBezTo>
                    <a:cubicBezTo>
                      <a:pt x="2209" y="3815"/>
                      <a:pt x="3338" y="2887"/>
                      <a:pt x="4643" y="2372"/>
                    </a:cubicBezTo>
                    <a:cubicBezTo>
                      <a:pt x="5911" y="1883"/>
                      <a:pt x="7291" y="1820"/>
                      <a:pt x="8634" y="1645"/>
                    </a:cubicBezTo>
                    <a:cubicBezTo>
                      <a:pt x="9575" y="1519"/>
                      <a:pt x="10541" y="1331"/>
                      <a:pt x="11394" y="929"/>
                    </a:cubicBezTo>
                    <a:cubicBezTo>
                      <a:pt x="11558" y="628"/>
                      <a:pt x="11708" y="314"/>
                      <a:pt x="118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8"/>
              <p:cNvSpPr/>
              <p:nvPr/>
            </p:nvSpPr>
            <p:spPr>
              <a:xfrm>
                <a:off x="4814135" y="2573261"/>
                <a:ext cx="814124" cy="439517"/>
              </a:xfrm>
              <a:custGeom>
                <a:avLst/>
                <a:gdLst/>
                <a:ahLst/>
                <a:cxnLst/>
                <a:rect l="l" t="t" r="r" b="b"/>
                <a:pathLst>
                  <a:path w="15700" h="8434" extrusionOk="0">
                    <a:moveTo>
                      <a:pt x="14871" y="0"/>
                    </a:moveTo>
                    <a:lnTo>
                      <a:pt x="12876" y="138"/>
                    </a:lnTo>
                    <a:cubicBezTo>
                      <a:pt x="11859" y="201"/>
                      <a:pt x="10793" y="289"/>
                      <a:pt x="9914" y="803"/>
                    </a:cubicBezTo>
                    <a:cubicBezTo>
                      <a:pt x="8885" y="1393"/>
                      <a:pt x="8258" y="2472"/>
                      <a:pt x="7505" y="3401"/>
                    </a:cubicBezTo>
                    <a:cubicBezTo>
                      <a:pt x="5685" y="5635"/>
                      <a:pt x="2874" y="7028"/>
                      <a:pt x="0" y="7216"/>
                    </a:cubicBezTo>
                    <a:cubicBezTo>
                      <a:pt x="201" y="7642"/>
                      <a:pt x="452" y="8044"/>
                      <a:pt x="728" y="8433"/>
                    </a:cubicBezTo>
                    <a:cubicBezTo>
                      <a:pt x="1669" y="8245"/>
                      <a:pt x="2586" y="7818"/>
                      <a:pt x="3426" y="7341"/>
                    </a:cubicBezTo>
                    <a:cubicBezTo>
                      <a:pt x="4681" y="6639"/>
                      <a:pt x="5936" y="5835"/>
                      <a:pt x="7354" y="5584"/>
                    </a:cubicBezTo>
                    <a:cubicBezTo>
                      <a:pt x="7785" y="5505"/>
                      <a:pt x="8219" y="5480"/>
                      <a:pt x="8656" y="5480"/>
                    </a:cubicBezTo>
                    <a:cubicBezTo>
                      <a:pt x="9424" y="5480"/>
                      <a:pt x="10198" y="5558"/>
                      <a:pt x="10967" y="5558"/>
                    </a:cubicBezTo>
                    <a:cubicBezTo>
                      <a:pt x="11278" y="5558"/>
                      <a:pt x="11588" y="5545"/>
                      <a:pt x="11897" y="5509"/>
                    </a:cubicBezTo>
                    <a:cubicBezTo>
                      <a:pt x="13102" y="5371"/>
                      <a:pt x="14231" y="4894"/>
                      <a:pt x="15172" y="4141"/>
                    </a:cubicBezTo>
                    <a:cubicBezTo>
                      <a:pt x="15360" y="3991"/>
                      <a:pt x="15536" y="3828"/>
                      <a:pt x="15699" y="3664"/>
                    </a:cubicBezTo>
                    <a:lnTo>
                      <a:pt x="15699" y="3627"/>
                    </a:lnTo>
                    <a:cubicBezTo>
                      <a:pt x="15699" y="3225"/>
                      <a:pt x="15674" y="2836"/>
                      <a:pt x="15624" y="2435"/>
                    </a:cubicBezTo>
                    <a:cubicBezTo>
                      <a:pt x="14582" y="3439"/>
                      <a:pt x="13252" y="4091"/>
                      <a:pt x="11834" y="4317"/>
                    </a:cubicBezTo>
                    <a:cubicBezTo>
                      <a:pt x="11644" y="4354"/>
                      <a:pt x="11454" y="4373"/>
                      <a:pt x="11264" y="4373"/>
                    </a:cubicBezTo>
                    <a:cubicBezTo>
                      <a:pt x="11128" y="4373"/>
                      <a:pt x="10991" y="4363"/>
                      <a:pt x="10855" y="4342"/>
                    </a:cubicBezTo>
                    <a:cubicBezTo>
                      <a:pt x="10516" y="4292"/>
                      <a:pt x="10228" y="4116"/>
                      <a:pt x="10014" y="3853"/>
                    </a:cubicBezTo>
                    <a:cubicBezTo>
                      <a:pt x="9701" y="3414"/>
                      <a:pt x="9776" y="2786"/>
                      <a:pt x="10077" y="2347"/>
                    </a:cubicBezTo>
                    <a:cubicBezTo>
                      <a:pt x="10378" y="1908"/>
                      <a:pt x="10855" y="1619"/>
                      <a:pt x="11332" y="1381"/>
                    </a:cubicBezTo>
                    <a:cubicBezTo>
                      <a:pt x="12432" y="871"/>
                      <a:pt x="13617" y="597"/>
                      <a:pt x="14829" y="597"/>
                    </a:cubicBezTo>
                    <a:cubicBezTo>
                      <a:pt x="14931" y="597"/>
                      <a:pt x="15032" y="599"/>
                      <a:pt x="15134" y="603"/>
                    </a:cubicBezTo>
                    <a:cubicBezTo>
                      <a:pt x="15047" y="389"/>
                      <a:pt x="14971" y="188"/>
                      <a:pt x="148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6" name="Google Shape;306;p28"/>
              <p:cNvSpPr/>
              <p:nvPr/>
            </p:nvSpPr>
            <p:spPr>
              <a:xfrm>
                <a:off x="5404976" y="2647626"/>
                <a:ext cx="148409" cy="97763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876" extrusionOk="0">
                    <a:moveTo>
                      <a:pt x="2089" y="0"/>
                    </a:moveTo>
                    <a:cubicBezTo>
                      <a:pt x="1579" y="0"/>
                      <a:pt x="954" y="318"/>
                      <a:pt x="578" y="543"/>
                    </a:cubicBezTo>
                    <a:cubicBezTo>
                      <a:pt x="289" y="719"/>
                      <a:pt x="1" y="983"/>
                      <a:pt x="26" y="1321"/>
                    </a:cubicBezTo>
                    <a:cubicBezTo>
                      <a:pt x="51" y="1610"/>
                      <a:pt x="340" y="1836"/>
                      <a:pt x="641" y="1874"/>
                    </a:cubicBezTo>
                    <a:cubicBezTo>
                      <a:pt x="671" y="1875"/>
                      <a:pt x="700" y="1875"/>
                      <a:pt x="730" y="1875"/>
                    </a:cubicBezTo>
                    <a:cubicBezTo>
                      <a:pt x="1001" y="1875"/>
                      <a:pt x="1271" y="1824"/>
                      <a:pt x="1519" y="1710"/>
                    </a:cubicBezTo>
                    <a:cubicBezTo>
                      <a:pt x="1871" y="1598"/>
                      <a:pt x="2235" y="1447"/>
                      <a:pt x="2486" y="1171"/>
                    </a:cubicBezTo>
                    <a:cubicBezTo>
                      <a:pt x="2762" y="857"/>
                      <a:pt x="2862" y="154"/>
                      <a:pt x="2335" y="29"/>
                    </a:cubicBezTo>
                    <a:cubicBezTo>
                      <a:pt x="2257" y="9"/>
                      <a:pt x="2175" y="0"/>
                      <a:pt x="20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7" name="Google Shape;307;p28"/>
              <p:cNvSpPr/>
              <p:nvPr/>
            </p:nvSpPr>
            <p:spPr>
              <a:xfrm>
                <a:off x="4703416" y="2400754"/>
                <a:ext cx="857743" cy="793882"/>
              </a:xfrm>
              <a:custGeom>
                <a:avLst/>
                <a:gdLst/>
                <a:ahLst/>
                <a:cxnLst/>
                <a:rect l="l" t="t" r="r" b="b"/>
                <a:pathLst>
                  <a:path w="16503" h="15199" extrusionOk="0">
                    <a:moveTo>
                      <a:pt x="5070" y="0"/>
                    </a:moveTo>
                    <a:cubicBezTo>
                      <a:pt x="653" y="2849"/>
                      <a:pt x="1" y="9061"/>
                      <a:pt x="3715" y="12775"/>
                    </a:cubicBezTo>
                    <a:cubicBezTo>
                      <a:pt x="5349" y="14409"/>
                      <a:pt x="7457" y="15198"/>
                      <a:pt x="9551" y="15198"/>
                    </a:cubicBezTo>
                    <a:cubicBezTo>
                      <a:pt x="12235" y="15198"/>
                      <a:pt x="14895" y="13901"/>
                      <a:pt x="16502" y="11420"/>
                    </a:cubicBezTo>
                    <a:lnTo>
                      <a:pt x="16502" y="11420"/>
                    </a:lnTo>
                    <a:cubicBezTo>
                      <a:pt x="15136" y="12302"/>
                      <a:pt x="13570" y="12747"/>
                      <a:pt x="12002" y="12747"/>
                    </a:cubicBezTo>
                    <a:cubicBezTo>
                      <a:pt x="10647" y="12747"/>
                      <a:pt x="9290" y="12415"/>
                      <a:pt x="8057" y="11746"/>
                    </a:cubicBezTo>
                    <a:cubicBezTo>
                      <a:pt x="5409" y="10290"/>
                      <a:pt x="3753" y="7505"/>
                      <a:pt x="3753" y="4480"/>
                    </a:cubicBezTo>
                    <a:cubicBezTo>
                      <a:pt x="3753" y="2887"/>
                      <a:pt x="4205" y="1331"/>
                      <a:pt x="5070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8" name="Google Shape;308;p28"/>
              <p:cNvGrpSpPr/>
              <p:nvPr/>
            </p:nvGrpSpPr>
            <p:grpSpPr>
              <a:xfrm>
                <a:off x="5261165" y="2277728"/>
                <a:ext cx="272037" cy="241575"/>
                <a:chOff x="5296580" y="2293223"/>
                <a:chExt cx="272037" cy="241575"/>
              </a:xfrm>
            </p:grpSpPr>
            <p:sp>
              <p:nvSpPr>
                <p:cNvPr id="309" name="Google Shape;309;p28"/>
                <p:cNvSpPr/>
                <p:nvPr/>
              </p:nvSpPr>
              <p:spPr>
                <a:xfrm>
                  <a:off x="5303752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8"/>
                <p:cNvSpPr/>
                <p:nvPr/>
              </p:nvSpPr>
              <p:spPr>
                <a:xfrm>
                  <a:off x="5296580" y="2312392"/>
                  <a:ext cx="240073" cy="22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4254" extrusionOk="0">
                      <a:moveTo>
                        <a:pt x="1431" y="0"/>
                      </a:moveTo>
                      <a:lnTo>
                        <a:pt x="1431" y="0"/>
                      </a:lnTo>
                      <a:cubicBezTo>
                        <a:pt x="189" y="803"/>
                        <a:pt x="1" y="2535"/>
                        <a:pt x="1042" y="3577"/>
                      </a:cubicBezTo>
                      <a:cubicBezTo>
                        <a:pt x="1498" y="4033"/>
                        <a:pt x="2090" y="4253"/>
                        <a:pt x="2677" y="4253"/>
                      </a:cubicBezTo>
                      <a:cubicBezTo>
                        <a:pt x="3429" y="4253"/>
                        <a:pt x="4174" y="3891"/>
                        <a:pt x="4618" y="3200"/>
                      </a:cubicBezTo>
                      <a:lnTo>
                        <a:pt x="4618" y="3200"/>
                      </a:lnTo>
                      <a:cubicBezTo>
                        <a:pt x="4223" y="3456"/>
                        <a:pt x="3794" y="3573"/>
                        <a:pt x="3375" y="3573"/>
                      </a:cubicBezTo>
                      <a:cubicBezTo>
                        <a:pt x="2173" y="3573"/>
                        <a:pt x="1055" y="2614"/>
                        <a:pt x="1055" y="1255"/>
                      </a:cubicBezTo>
                      <a:cubicBezTo>
                        <a:pt x="1055" y="816"/>
                        <a:pt x="1180" y="377"/>
                        <a:pt x="1431" y="0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8"/>
                <p:cNvSpPr/>
                <p:nvPr/>
              </p:nvSpPr>
              <p:spPr>
                <a:xfrm>
                  <a:off x="5303427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12" name="Google Shape;312;p28"/>
          <p:cNvGrpSpPr/>
          <p:nvPr/>
        </p:nvGrpSpPr>
        <p:grpSpPr>
          <a:xfrm>
            <a:off x="7436224" y="539506"/>
            <a:ext cx="994546" cy="640094"/>
            <a:chOff x="2454249" y="2445506"/>
            <a:chExt cx="994546" cy="640094"/>
          </a:xfrm>
        </p:grpSpPr>
        <p:sp>
          <p:nvSpPr>
            <p:cNvPr id="313" name="Google Shape;313;p28"/>
            <p:cNvSpPr/>
            <p:nvPr/>
          </p:nvSpPr>
          <p:spPr>
            <a:xfrm>
              <a:off x="2647176" y="2459549"/>
              <a:ext cx="212578" cy="208607"/>
            </a:xfrm>
            <a:custGeom>
              <a:avLst/>
              <a:gdLst/>
              <a:ahLst/>
              <a:cxnLst/>
              <a:rect l="l" t="t" r="r" b="b"/>
              <a:pathLst>
                <a:path w="4619" h="4531" extrusionOk="0">
                  <a:moveTo>
                    <a:pt x="4618" y="0"/>
                  </a:moveTo>
                  <a:lnTo>
                    <a:pt x="4618" y="0"/>
                  </a:lnTo>
                  <a:cubicBezTo>
                    <a:pt x="2422" y="653"/>
                    <a:pt x="703" y="2360"/>
                    <a:pt x="0" y="4531"/>
                  </a:cubicBezTo>
                  <a:cubicBezTo>
                    <a:pt x="1870" y="3389"/>
                    <a:pt x="3438" y="1845"/>
                    <a:pt x="4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28"/>
            <p:cNvGrpSpPr/>
            <p:nvPr/>
          </p:nvGrpSpPr>
          <p:grpSpPr>
            <a:xfrm>
              <a:off x="2454249" y="2445506"/>
              <a:ext cx="994546" cy="640094"/>
              <a:chOff x="2454249" y="2445506"/>
              <a:chExt cx="994546" cy="640094"/>
            </a:xfrm>
          </p:grpSpPr>
          <p:sp>
            <p:nvSpPr>
              <p:cNvPr id="315" name="Google Shape;315;p28"/>
              <p:cNvSpPr/>
              <p:nvPr/>
            </p:nvSpPr>
            <p:spPr>
              <a:xfrm>
                <a:off x="2454526" y="2445806"/>
                <a:ext cx="993994" cy="639496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13890" extrusionOk="0">
                    <a:moveTo>
                      <a:pt x="10810" y="0"/>
                    </a:moveTo>
                    <a:cubicBezTo>
                      <a:pt x="10264" y="0"/>
                      <a:pt x="9715" y="65"/>
                      <a:pt x="9174" y="198"/>
                    </a:cubicBezTo>
                    <a:cubicBezTo>
                      <a:pt x="8910" y="261"/>
                      <a:pt x="8659" y="336"/>
                      <a:pt x="8408" y="424"/>
                    </a:cubicBezTo>
                    <a:lnTo>
                      <a:pt x="8371" y="436"/>
                    </a:lnTo>
                    <a:cubicBezTo>
                      <a:pt x="8107" y="537"/>
                      <a:pt x="7856" y="650"/>
                      <a:pt x="7605" y="775"/>
                    </a:cubicBezTo>
                    <a:lnTo>
                      <a:pt x="7580" y="800"/>
                    </a:lnTo>
                    <a:cubicBezTo>
                      <a:pt x="7216" y="989"/>
                      <a:pt x="6865" y="1215"/>
                      <a:pt x="6539" y="1466"/>
                    </a:cubicBezTo>
                    <a:lnTo>
                      <a:pt x="6514" y="1478"/>
                    </a:lnTo>
                    <a:cubicBezTo>
                      <a:pt x="6300" y="1654"/>
                      <a:pt x="6099" y="1829"/>
                      <a:pt x="5911" y="2018"/>
                    </a:cubicBezTo>
                    <a:lnTo>
                      <a:pt x="5899" y="2030"/>
                    </a:lnTo>
                    <a:cubicBezTo>
                      <a:pt x="5798" y="2131"/>
                      <a:pt x="5710" y="2218"/>
                      <a:pt x="5623" y="2319"/>
                    </a:cubicBezTo>
                    <a:cubicBezTo>
                      <a:pt x="3228" y="1116"/>
                      <a:pt x="1395" y="394"/>
                      <a:pt x="627" y="394"/>
                    </a:cubicBezTo>
                    <a:cubicBezTo>
                      <a:pt x="441" y="394"/>
                      <a:pt x="318" y="436"/>
                      <a:pt x="264" y="524"/>
                    </a:cubicBezTo>
                    <a:cubicBezTo>
                      <a:pt x="1" y="964"/>
                      <a:pt x="1620" y="2495"/>
                      <a:pt x="4318" y="4465"/>
                    </a:cubicBezTo>
                    <a:cubicBezTo>
                      <a:pt x="4318" y="4458"/>
                      <a:pt x="4321" y="4452"/>
                      <a:pt x="4324" y="4446"/>
                    </a:cubicBezTo>
                    <a:lnTo>
                      <a:pt x="4324" y="4446"/>
                    </a:lnTo>
                    <a:lnTo>
                      <a:pt x="4318" y="4465"/>
                    </a:lnTo>
                    <a:lnTo>
                      <a:pt x="4280" y="4565"/>
                    </a:lnTo>
                    <a:cubicBezTo>
                      <a:pt x="4255" y="4640"/>
                      <a:pt x="4230" y="4716"/>
                      <a:pt x="4205" y="4791"/>
                    </a:cubicBezTo>
                    <a:lnTo>
                      <a:pt x="4167" y="4891"/>
                    </a:lnTo>
                    <a:cubicBezTo>
                      <a:pt x="4142" y="4967"/>
                      <a:pt x="4117" y="5042"/>
                      <a:pt x="4104" y="5130"/>
                    </a:cubicBezTo>
                    <a:cubicBezTo>
                      <a:pt x="4092" y="5155"/>
                      <a:pt x="4079" y="5180"/>
                      <a:pt x="4079" y="5205"/>
                    </a:cubicBezTo>
                    <a:cubicBezTo>
                      <a:pt x="4054" y="5318"/>
                      <a:pt x="4029" y="5418"/>
                      <a:pt x="4004" y="5531"/>
                    </a:cubicBezTo>
                    <a:cubicBezTo>
                      <a:pt x="4004" y="5544"/>
                      <a:pt x="4004" y="5556"/>
                      <a:pt x="4004" y="5556"/>
                    </a:cubicBezTo>
                    <a:cubicBezTo>
                      <a:pt x="3979" y="5657"/>
                      <a:pt x="3966" y="5757"/>
                      <a:pt x="3941" y="5858"/>
                    </a:cubicBezTo>
                    <a:cubicBezTo>
                      <a:pt x="3941" y="5895"/>
                      <a:pt x="3941" y="5933"/>
                      <a:pt x="3929" y="5971"/>
                    </a:cubicBezTo>
                    <a:cubicBezTo>
                      <a:pt x="3916" y="6046"/>
                      <a:pt x="3916" y="6121"/>
                      <a:pt x="3903" y="6196"/>
                    </a:cubicBezTo>
                    <a:cubicBezTo>
                      <a:pt x="3903" y="6234"/>
                      <a:pt x="3891" y="6272"/>
                      <a:pt x="3891" y="6309"/>
                    </a:cubicBezTo>
                    <a:cubicBezTo>
                      <a:pt x="3891" y="6385"/>
                      <a:pt x="3878" y="6460"/>
                      <a:pt x="3878" y="6535"/>
                    </a:cubicBezTo>
                    <a:lnTo>
                      <a:pt x="3878" y="6661"/>
                    </a:lnTo>
                    <a:lnTo>
                      <a:pt x="3878" y="6887"/>
                    </a:lnTo>
                    <a:lnTo>
                      <a:pt x="3878" y="7000"/>
                    </a:lnTo>
                    <a:cubicBezTo>
                      <a:pt x="3878" y="7112"/>
                      <a:pt x="3878" y="7225"/>
                      <a:pt x="3891" y="7338"/>
                    </a:cubicBezTo>
                    <a:cubicBezTo>
                      <a:pt x="3891" y="7451"/>
                      <a:pt x="3903" y="7527"/>
                      <a:pt x="3903" y="7627"/>
                    </a:cubicBezTo>
                    <a:cubicBezTo>
                      <a:pt x="3941" y="7953"/>
                      <a:pt x="3991" y="8267"/>
                      <a:pt x="4067" y="8581"/>
                    </a:cubicBezTo>
                    <a:cubicBezTo>
                      <a:pt x="4117" y="8807"/>
                      <a:pt x="4180" y="9020"/>
                      <a:pt x="4255" y="9233"/>
                    </a:cubicBezTo>
                    <a:cubicBezTo>
                      <a:pt x="4318" y="9409"/>
                      <a:pt x="4393" y="9597"/>
                      <a:pt x="4468" y="9773"/>
                    </a:cubicBezTo>
                    <a:cubicBezTo>
                      <a:pt x="5183" y="11367"/>
                      <a:pt x="6463" y="12634"/>
                      <a:pt x="8070" y="13324"/>
                    </a:cubicBezTo>
                    <a:lnTo>
                      <a:pt x="8095" y="13337"/>
                    </a:lnTo>
                    <a:cubicBezTo>
                      <a:pt x="8195" y="13374"/>
                      <a:pt x="8283" y="13412"/>
                      <a:pt x="8371" y="13450"/>
                    </a:cubicBezTo>
                    <a:lnTo>
                      <a:pt x="8421" y="13462"/>
                    </a:lnTo>
                    <a:cubicBezTo>
                      <a:pt x="8509" y="13500"/>
                      <a:pt x="8609" y="13537"/>
                      <a:pt x="8710" y="13563"/>
                    </a:cubicBezTo>
                    <a:lnTo>
                      <a:pt x="8735" y="13563"/>
                    </a:lnTo>
                    <a:cubicBezTo>
                      <a:pt x="9287" y="13738"/>
                      <a:pt x="9852" y="13839"/>
                      <a:pt x="10429" y="13876"/>
                    </a:cubicBezTo>
                    <a:cubicBezTo>
                      <a:pt x="10549" y="13886"/>
                      <a:pt x="10668" y="13890"/>
                      <a:pt x="10788" y="13890"/>
                    </a:cubicBezTo>
                    <a:cubicBezTo>
                      <a:pt x="10982" y="13890"/>
                      <a:pt x="11176" y="13879"/>
                      <a:pt x="11370" y="13864"/>
                    </a:cubicBezTo>
                    <a:lnTo>
                      <a:pt x="11445" y="13864"/>
                    </a:lnTo>
                    <a:lnTo>
                      <a:pt x="11608" y="13851"/>
                    </a:lnTo>
                    <a:lnTo>
                      <a:pt x="11734" y="13839"/>
                    </a:lnTo>
                    <a:lnTo>
                      <a:pt x="11872" y="13801"/>
                    </a:lnTo>
                    <a:lnTo>
                      <a:pt x="12035" y="13776"/>
                    </a:lnTo>
                    <a:lnTo>
                      <a:pt x="12148" y="13751"/>
                    </a:lnTo>
                    <a:cubicBezTo>
                      <a:pt x="12236" y="13738"/>
                      <a:pt x="12336" y="13713"/>
                      <a:pt x="12424" y="13688"/>
                    </a:cubicBezTo>
                    <a:cubicBezTo>
                      <a:pt x="12524" y="13663"/>
                      <a:pt x="12612" y="13650"/>
                      <a:pt x="12700" y="13625"/>
                    </a:cubicBezTo>
                    <a:lnTo>
                      <a:pt x="12826" y="13588"/>
                    </a:lnTo>
                    <a:lnTo>
                      <a:pt x="12926" y="13550"/>
                    </a:lnTo>
                    <a:lnTo>
                      <a:pt x="12964" y="13537"/>
                    </a:lnTo>
                    <a:cubicBezTo>
                      <a:pt x="13064" y="13500"/>
                      <a:pt x="13152" y="13475"/>
                      <a:pt x="13252" y="13437"/>
                    </a:cubicBezTo>
                    <a:lnTo>
                      <a:pt x="13315" y="13412"/>
                    </a:lnTo>
                    <a:cubicBezTo>
                      <a:pt x="13428" y="13374"/>
                      <a:pt x="13553" y="13312"/>
                      <a:pt x="13679" y="13261"/>
                    </a:cubicBezTo>
                    <a:lnTo>
                      <a:pt x="13767" y="13211"/>
                    </a:lnTo>
                    <a:cubicBezTo>
                      <a:pt x="13855" y="13174"/>
                      <a:pt x="13955" y="13123"/>
                      <a:pt x="14055" y="13073"/>
                    </a:cubicBezTo>
                    <a:lnTo>
                      <a:pt x="14131" y="13036"/>
                    </a:lnTo>
                    <a:cubicBezTo>
                      <a:pt x="14244" y="12973"/>
                      <a:pt x="14357" y="12910"/>
                      <a:pt x="14457" y="12835"/>
                    </a:cubicBezTo>
                    <a:lnTo>
                      <a:pt x="14520" y="12797"/>
                    </a:lnTo>
                    <a:lnTo>
                      <a:pt x="14608" y="12747"/>
                    </a:lnTo>
                    <a:cubicBezTo>
                      <a:pt x="14670" y="12697"/>
                      <a:pt x="14733" y="12659"/>
                      <a:pt x="14796" y="12609"/>
                    </a:cubicBezTo>
                    <a:cubicBezTo>
                      <a:pt x="14821" y="12596"/>
                      <a:pt x="14846" y="12584"/>
                      <a:pt x="14871" y="12559"/>
                    </a:cubicBezTo>
                    <a:lnTo>
                      <a:pt x="14997" y="12471"/>
                    </a:lnTo>
                    <a:cubicBezTo>
                      <a:pt x="15059" y="12421"/>
                      <a:pt x="15110" y="12383"/>
                      <a:pt x="15172" y="12333"/>
                    </a:cubicBezTo>
                    <a:lnTo>
                      <a:pt x="15197" y="12308"/>
                    </a:lnTo>
                    <a:cubicBezTo>
                      <a:pt x="15298" y="12232"/>
                      <a:pt x="15386" y="12145"/>
                      <a:pt x="15473" y="12069"/>
                    </a:cubicBezTo>
                    <a:lnTo>
                      <a:pt x="15536" y="12019"/>
                    </a:lnTo>
                    <a:cubicBezTo>
                      <a:pt x="15586" y="11969"/>
                      <a:pt x="15637" y="11919"/>
                      <a:pt x="15674" y="11868"/>
                    </a:cubicBezTo>
                    <a:lnTo>
                      <a:pt x="15724" y="11831"/>
                    </a:lnTo>
                    <a:cubicBezTo>
                      <a:pt x="15812" y="11743"/>
                      <a:pt x="15888" y="11655"/>
                      <a:pt x="15975" y="11567"/>
                    </a:cubicBezTo>
                    <a:cubicBezTo>
                      <a:pt x="18370" y="12770"/>
                      <a:pt x="20203" y="13492"/>
                      <a:pt x="20964" y="13492"/>
                    </a:cubicBezTo>
                    <a:cubicBezTo>
                      <a:pt x="21149" y="13492"/>
                      <a:pt x="21270" y="13450"/>
                      <a:pt x="21321" y="13362"/>
                    </a:cubicBezTo>
                    <a:cubicBezTo>
                      <a:pt x="21597" y="12923"/>
                      <a:pt x="19979" y="11392"/>
                      <a:pt x="17281" y="9434"/>
                    </a:cubicBezTo>
                    <a:cubicBezTo>
                      <a:pt x="17306" y="9359"/>
                      <a:pt x="17343" y="9283"/>
                      <a:pt x="17368" y="9208"/>
                    </a:cubicBezTo>
                    <a:cubicBezTo>
                      <a:pt x="17657" y="8355"/>
                      <a:pt x="17782" y="7464"/>
                      <a:pt x="17732" y="6560"/>
                    </a:cubicBezTo>
                    <a:cubicBezTo>
                      <a:pt x="17720" y="6372"/>
                      <a:pt x="17707" y="6171"/>
                      <a:pt x="17682" y="5983"/>
                    </a:cubicBezTo>
                    <a:cubicBezTo>
                      <a:pt x="17644" y="5757"/>
                      <a:pt x="17607" y="5544"/>
                      <a:pt x="17557" y="5318"/>
                    </a:cubicBezTo>
                    <a:cubicBezTo>
                      <a:pt x="17469" y="5004"/>
                      <a:pt x="17381" y="4691"/>
                      <a:pt x="17255" y="4402"/>
                    </a:cubicBezTo>
                    <a:cubicBezTo>
                      <a:pt x="17255" y="4389"/>
                      <a:pt x="17243" y="4377"/>
                      <a:pt x="17243" y="4364"/>
                    </a:cubicBezTo>
                    <a:cubicBezTo>
                      <a:pt x="17230" y="4327"/>
                      <a:pt x="17205" y="4276"/>
                      <a:pt x="17193" y="4239"/>
                    </a:cubicBezTo>
                    <a:cubicBezTo>
                      <a:pt x="17180" y="4201"/>
                      <a:pt x="17168" y="4164"/>
                      <a:pt x="17142" y="4126"/>
                    </a:cubicBezTo>
                    <a:cubicBezTo>
                      <a:pt x="16753" y="3247"/>
                      <a:pt x="16176" y="2457"/>
                      <a:pt x="15461" y="1804"/>
                    </a:cubicBezTo>
                    <a:lnTo>
                      <a:pt x="15448" y="1792"/>
                    </a:lnTo>
                    <a:cubicBezTo>
                      <a:pt x="15323" y="1679"/>
                      <a:pt x="15197" y="1566"/>
                      <a:pt x="15059" y="1466"/>
                    </a:cubicBezTo>
                    <a:cubicBezTo>
                      <a:pt x="13831" y="505"/>
                      <a:pt x="12332" y="0"/>
                      <a:pt x="10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8"/>
              <p:cNvSpPr/>
              <p:nvPr/>
            </p:nvSpPr>
            <p:spPr>
              <a:xfrm>
                <a:off x="2624072" y="2445506"/>
                <a:ext cx="655544" cy="639634"/>
              </a:xfrm>
              <a:custGeom>
                <a:avLst/>
                <a:gdLst/>
                <a:ahLst/>
                <a:cxnLst/>
                <a:rect l="l" t="t" r="r" b="b"/>
                <a:pathLst>
                  <a:path w="14244" h="13893" extrusionOk="0">
                    <a:moveTo>
                      <a:pt x="7110" y="1"/>
                    </a:moveTo>
                    <a:cubicBezTo>
                      <a:pt x="6572" y="1"/>
                      <a:pt x="6027" y="63"/>
                      <a:pt x="5484" y="193"/>
                    </a:cubicBezTo>
                    <a:cubicBezTo>
                      <a:pt x="2221" y="983"/>
                      <a:pt x="0" y="3995"/>
                      <a:pt x="188" y="7333"/>
                    </a:cubicBezTo>
                    <a:cubicBezTo>
                      <a:pt x="188" y="7433"/>
                      <a:pt x="201" y="7534"/>
                      <a:pt x="213" y="7634"/>
                    </a:cubicBezTo>
                    <a:cubicBezTo>
                      <a:pt x="239" y="7948"/>
                      <a:pt x="289" y="8274"/>
                      <a:pt x="364" y="8588"/>
                    </a:cubicBezTo>
                    <a:cubicBezTo>
                      <a:pt x="414" y="8801"/>
                      <a:pt x="477" y="9014"/>
                      <a:pt x="552" y="9228"/>
                    </a:cubicBezTo>
                    <a:cubicBezTo>
                      <a:pt x="615" y="9416"/>
                      <a:pt x="690" y="9592"/>
                      <a:pt x="766" y="9767"/>
                    </a:cubicBezTo>
                    <a:cubicBezTo>
                      <a:pt x="1903" y="12325"/>
                      <a:pt x="4413" y="13892"/>
                      <a:pt x="7103" y="13892"/>
                    </a:cubicBezTo>
                    <a:cubicBezTo>
                      <a:pt x="7647" y="13892"/>
                      <a:pt x="8198" y="13828"/>
                      <a:pt x="8747" y="13695"/>
                    </a:cubicBezTo>
                    <a:cubicBezTo>
                      <a:pt x="12009" y="12917"/>
                      <a:pt x="14243" y="9905"/>
                      <a:pt x="14055" y="6555"/>
                    </a:cubicBezTo>
                    <a:cubicBezTo>
                      <a:pt x="14042" y="6367"/>
                      <a:pt x="14017" y="6178"/>
                      <a:pt x="13992" y="5978"/>
                    </a:cubicBezTo>
                    <a:cubicBezTo>
                      <a:pt x="13967" y="5764"/>
                      <a:pt x="13917" y="5538"/>
                      <a:pt x="13867" y="5312"/>
                    </a:cubicBezTo>
                    <a:cubicBezTo>
                      <a:pt x="13791" y="4999"/>
                      <a:pt x="13691" y="4698"/>
                      <a:pt x="13578" y="4396"/>
                    </a:cubicBezTo>
                    <a:cubicBezTo>
                      <a:pt x="13540" y="4309"/>
                      <a:pt x="13503" y="4221"/>
                      <a:pt x="13465" y="4120"/>
                    </a:cubicBezTo>
                    <a:cubicBezTo>
                      <a:pt x="12325" y="1568"/>
                      <a:pt x="9807" y="1"/>
                      <a:pt x="7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8"/>
              <p:cNvSpPr/>
              <p:nvPr/>
            </p:nvSpPr>
            <p:spPr>
              <a:xfrm>
                <a:off x="2765546" y="2489613"/>
                <a:ext cx="382355" cy="595113"/>
              </a:xfrm>
              <a:custGeom>
                <a:avLst/>
                <a:gdLst/>
                <a:ahLst/>
                <a:cxnLst/>
                <a:rect l="l" t="t" r="r" b="b"/>
                <a:pathLst>
                  <a:path w="8308" h="12926" extrusionOk="0">
                    <a:moveTo>
                      <a:pt x="7542" y="0"/>
                    </a:moveTo>
                    <a:cubicBezTo>
                      <a:pt x="6087" y="25"/>
                      <a:pt x="4681" y="477"/>
                      <a:pt x="3502" y="1318"/>
                    </a:cubicBezTo>
                    <a:cubicBezTo>
                      <a:pt x="1707" y="2598"/>
                      <a:pt x="553" y="4693"/>
                      <a:pt x="239" y="6889"/>
                    </a:cubicBezTo>
                    <a:cubicBezTo>
                      <a:pt x="1" y="8709"/>
                      <a:pt x="264" y="10554"/>
                      <a:pt x="992" y="12235"/>
                    </a:cubicBezTo>
                    <a:cubicBezTo>
                      <a:pt x="1820" y="12637"/>
                      <a:pt x="2724" y="12875"/>
                      <a:pt x="3652" y="12925"/>
                    </a:cubicBezTo>
                    <a:cubicBezTo>
                      <a:pt x="2523" y="11520"/>
                      <a:pt x="1544" y="9951"/>
                      <a:pt x="1268" y="8169"/>
                    </a:cubicBezTo>
                    <a:cubicBezTo>
                      <a:pt x="967" y="6011"/>
                      <a:pt x="1707" y="3852"/>
                      <a:pt x="3263" y="2347"/>
                    </a:cubicBezTo>
                    <a:cubicBezTo>
                      <a:pt x="4518" y="1162"/>
                      <a:pt x="6170" y="514"/>
                      <a:pt x="7892" y="514"/>
                    </a:cubicBezTo>
                    <a:cubicBezTo>
                      <a:pt x="8030" y="514"/>
                      <a:pt x="8169" y="519"/>
                      <a:pt x="8308" y="527"/>
                    </a:cubicBezTo>
                    <a:cubicBezTo>
                      <a:pt x="8057" y="326"/>
                      <a:pt x="7806" y="163"/>
                      <a:pt x="7542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8"/>
              <p:cNvSpPr/>
              <p:nvPr/>
            </p:nvSpPr>
            <p:spPr>
              <a:xfrm>
                <a:off x="2795506" y="2512541"/>
                <a:ext cx="387648" cy="572738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2440" extrusionOk="0">
                    <a:moveTo>
                      <a:pt x="7194" y="1"/>
                    </a:moveTo>
                    <a:cubicBezTo>
                      <a:pt x="3158" y="1"/>
                      <a:pt x="0" y="3609"/>
                      <a:pt x="617" y="7671"/>
                    </a:cubicBezTo>
                    <a:cubicBezTo>
                      <a:pt x="893" y="9441"/>
                      <a:pt x="1859" y="11022"/>
                      <a:pt x="3001" y="12427"/>
                    </a:cubicBezTo>
                    <a:cubicBezTo>
                      <a:pt x="3142" y="12435"/>
                      <a:pt x="3284" y="12439"/>
                      <a:pt x="3426" y="12439"/>
                    </a:cubicBezTo>
                    <a:cubicBezTo>
                      <a:pt x="3965" y="12439"/>
                      <a:pt x="4505" y="12381"/>
                      <a:pt x="5022" y="12252"/>
                    </a:cubicBezTo>
                    <a:cubicBezTo>
                      <a:pt x="5210" y="12201"/>
                      <a:pt x="5386" y="12151"/>
                      <a:pt x="5561" y="12088"/>
                    </a:cubicBezTo>
                    <a:cubicBezTo>
                      <a:pt x="4620" y="11386"/>
                      <a:pt x="3779" y="10558"/>
                      <a:pt x="3077" y="9616"/>
                    </a:cubicBezTo>
                    <a:cubicBezTo>
                      <a:pt x="1947" y="8048"/>
                      <a:pt x="1382" y="5940"/>
                      <a:pt x="2123" y="4158"/>
                    </a:cubicBezTo>
                    <a:cubicBezTo>
                      <a:pt x="2625" y="2928"/>
                      <a:pt x="3704" y="1987"/>
                      <a:pt x="4921" y="1435"/>
                    </a:cubicBezTo>
                    <a:cubicBezTo>
                      <a:pt x="6013" y="945"/>
                      <a:pt x="7218" y="757"/>
                      <a:pt x="8422" y="707"/>
                    </a:cubicBezTo>
                    <a:cubicBezTo>
                      <a:pt x="8184" y="456"/>
                      <a:pt x="7920" y="230"/>
                      <a:pt x="7657" y="17"/>
                    </a:cubicBezTo>
                    <a:cubicBezTo>
                      <a:pt x="7502" y="6"/>
                      <a:pt x="7347" y="1"/>
                      <a:pt x="7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8"/>
              <p:cNvSpPr/>
              <p:nvPr/>
            </p:nvSpPr>
            <p:spPr>
              <a:xfrm>
                <a:off x="3011582" y="2620735"/>
                <a:ext cx="236832" cy="412564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961" extrusionOk="0">
                    <a:moveTo>
                      <a:pt x="4882" y="1"/>
                    </a:moveTo>
                    <a:cubicBezTo>
                      <a:pt x="4229" y="176"/>
                      <a:pt x="3577" y="427"/>
                      <a:pt x="2962" y="728"/>
                    </a:cubicBezTo>
                    <a:cubicBezTo>
                      <a:pt x="1883" y="1268"/>
                      <a:pt x="904" y="2121"/>
                      <a:pt x="440" y="3251"/>
                    </a:cubicBezTo>
                    <a:cubicBezTo>
                      <a:pt x="0" y="4380"/>
                      <a:pt x="51" y="5635"/>
                      <a:pt x="578" y="6739"/>
                    </a:cubicBezTo>
                    <a:cubicBezTo>
                      <a:pt x="1017" y="7630"/>
                      <a:pt x="1682" y="8396"/>
                      <a:pt x="2510" y="8960"/>
                    </a:cubicBezTo>
                    <a:cubicBezTo>
                      <a:pt x="3037" y="8609"/>
                      <a:pt x="3514" y="8182"/>
                      <a:pt x="3928" y="7718"/>
                    </a:cubicBezTo>
                    <a:cubicBezTo>
                      <a:pt x="3062" y="7254"/>
                      <a:pt x="2222" y="6739"/>
                      <a:pt x="1607" y="5986"/>
                    </a:cubicBezTo>
                    <a:cubicBezTo>
                      <a:pt x="916" y="5133"/>
                      <a:pt x="603" y="3903"/>
                      <a:pt x="1092" y="2924"/>
                    </a:cubicBezTo>
                    <a:cubicBezTo>
                      <a:pt x="1418" y="2272"/>
                      <a:pt x="2046" y="1820"/>
                      <a:pt x="2686" y="1481"/>
                    </a:cubicBezTo>
                    <a:cubicBezTo>
                      <a:pt x="3451" y="1067"/>
                      <a:pt x="4280" y="754"/>
                      <a:pt x="5145" y="565"/>
                    </a:cubicBezTo>
                    <a:cubicBezTo>
                      <a:pt x="5108" y="477"/>
                      <a:pt x="5083" y="402"/>
                      <a:pt x="5045" y="327"/>
                    </a:cubicBezTo>
                    <a:cubicBezTo>
                      <a:pt x="4995" y="214"/>
                      <a:pt x="4945" y="10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8"/>
              <p:cNvSpPr/>
              <p:nvPr/>
            </p:nvSpPr>
            <p:spPr>
              <a:xfrm>
                <a:off x="2627524" y="2544492"/>
                <a:ext cx="626642" cy="541108"/>
              </a:xfrm>
              <a:custGeom>
                <a:avLst/>
                <a:gdLst/>
                <a:ahLst/>
                <a:cxnLst/>
                <a:rect l="l" t="t" r="r" b="b"/>
                <a:pathLst>
                  <a:path w="13616" h="11753" extrusionOk="0">
                    <a:moveTo>
                      <a:pt x="2033" y="0"/>
                    </a:moveTo>
                    <a:lnTo>
                      <a:pt x="2033" y="0"/>
                    </a:lnTo>
                    <a:cubicBezTo>
                      <a:pt x="703" y="1393"/>
                      <a:pt x="0" y="3275"/>
                      <a:pt x="113" y="5195"/>
                    </a:cubicBezTo>
                    <a:cubicBezTo>
                      <a:pt x="113" y="5296"/>
                      <a:pt x="126" y="5396"/>
                      <a:pt x="138" y="5497"/>
                    </a:cubicBezTo>
                    <a:cubicBezTo>
                      <a:pt x="164" y="5810"/>
                      <a:pt x="214" y="6124"/>
                      <a:pt x="289" y="6438"/>
                    </a:cubicBezTo>
                    <a:cubicBezTo>
                      <a:pt x="339" y="6664"/>
                      <a:pt x="415" y="6877"/>
                      <a:pt x="490" y="7090"/>
                    </a:cubicBezTo>
                    <a:cubicBezTo>
                      <a:pt x="553" y="7278"/>
                      <a:pt x="615" y="7454"/>
                      <a:pt x="703" y="7630"/>
                    </a:cubicBezTo>
                    <a:cubicBezTo>
                      <a:pt x="1816" y="10146"/>
                      <a:pt x="4305" y="11753"/>
                      <a:pt x="7035" y="11753"/>
                    </a:cubicBezTo>
                    <a:cubicBezTo>
                      <a:pt x="7137" y="11753"/>
                      <a:pt x="7239" y="11750"/>
                      <a:pt x="7341" y="11746"/>
                    </a:cubicBezTo>
                    <a:cubicBezTo>
                      <a:pt x="10203" y="11620"/>
                      <a:pt x="12687" y="9763"/>
                      <a:pt x="13616" y="7065"/>
                    </a:cubicBezTo>
                    <a:lnTo>
                      <a:pt x="13616" y="7065"/>
                    </a:lnTo>
                    <a:cubicBezTo>
                      <a:pt x="12222" y="8515"/>
                      <a:pt x="10414" y="9200"/>
                      <a:pt x="8624" y="9200"/>
                    </a:cubicBezTo>
                    <a:cubicBezTo>
                      <a:pt x="6013" y="9200"/>
                      <a:pt x="3443" y="7742"/>
                      <a:pt x="2259" y="5070"/>
                    </a:cubicBezTo>
                    <a:cubicBezTo>
                      <a:pt x="2184" y="4894"/>
                      <a:pt x="2096" y="4719"/>
                      <a:pt x="2046" y="4530"/>
                    </a:cubicBezTo>
                    <a:cubicBezTo>
                      <a:pt x="1983" y="4342"/>
                      <a:pt x="1908" y="4104"/>
                      <a:pt x="1845" y="3878"/>
                    </a:cubicBezTo>
                    <a:cubicBezTo>
                      <a:pt x="1782" y="3577"/>
                      <a:pt x="1720" y="3263"/>
                      <a:pt x="1694" y="2937"/>
                    </a:cubicBezTo>
                    <a:cubicBezTo>
                      <a:pt x="1682" y="2836"/>
                      <a:pt x="1682" y="2748"/>
                      <a:pt x="1669" y="2648"/>
                    </a:cubicBezTo>
                    <a:cubicBezTo>
                      <a:pt x="1619" y="1744"/>
                      <a:pt x="1745" y="853"/>
                      <a:pt x="2033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28"/>
              <p:cNvSpPr/>
              <p:nvPr/>
            </p:nvSpPr>
            <p:spPr>
              <a:xfrm>
                <a:off x="2454249" y="2463968"/>
                <a:ext cx="994546" cy="603400"/>
              </a:xfrm>
              <a:custGeom>
                <a:avLst/>
                <a:gdLst/>
                <a:ahLst/>
                <a:cxnLst/>
                <a:rect l="l" t="t" r="r" b="b"/>
                <a:pathLst>
                  <a:path w="21610" h="13106" extrusionOk="0">
                    <a:moveTo>
                      <a:pt x="638" y="0"/>
                    </a:moveTo>
                    <a:cubicBezTo>
                      <a:pt x="453" y="0"/>
                      <a:pt x="331" y="42"/>
                      <a:pt x="277" y="130"/>
                    </a:cubicBezTo>
                    <a:cubicBezTo>
                      <a:pt x="1" y="570"/>
                      <a:pt x="1632" y="2101"/>
                      <a:pt x="4330" y="4058"/>
                    </a:cubicBezTo>
                    <a:cubicBezTo>
                      <a:pt x="4368" y="3970"/>
                      <a:pt x="4405" y="3882"/>
                      <a:pt x="4443" y="3795"/>
                    </a:cubicBezTo>
                    <a:cubicBezTo>
                      <a:pt x="3100" y="2728"/>
                      <a:pt x="2360" y="1937"/>
                      <a:pt x="2536" y="1661"/>
                    </a:cubicBezTo>
                    <a:cubicBezTo>
                      <a:pt x="2576" y="1592"/>
                      <a:pt x="2671" y="1560"/>
                      <a:pt x="2814" y="1560"/>
                    </a:cubicBezTo>
                    <a:cubicBezTo>
                      <a:pt x="3244" y="1560"/>
                      <a:pt x="4112" y="1858"/>
                      <a:pt x="5271" y="2377"/>
                    </a:cubicBezTo>
                    <a:cubicBezTo>
                      <a:pt x="7354" y="3355"/>
                      <a:pt x="9387" y="4447"/>
                      <a:pt x="11345" y="5664"/>
                    </a:cubicBezTo>
                    <a:cubicBezTo>
                      <a:pt x="13328" y="6857"/>
                      <a:pt x="15235" y="8162"/>
                      <a:pt x="17067" y="9580"/>
                    </a:cubicBezTo>
                    <a:cubicBezTo>
                      <a:pt x="18385" y="10634"/>
                      <a:pt x="19113" y="11412"/>
                      <a:pt x="18950" y="11675"/>
                    </a:cubicBezTo>
                    <a:cubicBezTo>
                      <a:pt x="18906" y="11744"/>
                      <a:pt x="18809" y="11777"/>
                      <a:pt x="18663" y="11777"/>
                    </a:cubicBezTo>
                    <a:cubicBezTo>
                      <a:pt x="18224" y="11777"/>
                      <a:pt x="17346" y="11476"/>
                      <a:pt x="16176" y="10947"/>
                    </a:cubicBezTo>
                    <a:cubicBezTo>
                      <a:pt x="16113" y="11035"/>
                      <a:pt x="16051" y="11111"/>
                      <a:pt x="15988" y="11173"/>
                    </a:cubicBezTo>
                    <a:cubicBezTo>
                      <a:pt x="18389" y="12389"/>
                      <a:pt x="20226" y="13106"/>
                      <a:pt x="20983" y="13106"/>
                    </a:cubicBezTo>
                    <a:cubicBezTo>
                      <a:pt x="21164" y="13106"/>
                      <a:pt x="21283" y="13065"/>
                      <a:pt x="21334" y="12980"/>
                    </a:cubicBezTo>
                    <a:cubicBezTo>
                      <a:pt x="21610" y="12529"/>
                      <a:pt x="19979" y="10998"/>
                      <a:pt x="17293" y="9040"/>
                    </a:cubicBezTo>
                    <a:cubicBezTo>
                      <a:pt x="15712" y="7886"/>
                      <a:pt x="13754" y="6580"/>
                      <a:pt x="11596" y="5275"/>
                    </a:cubicBezTo>
                    <a:cubicBezTo>
                      <a:pt x="9437" y="3970"/>
                      <a:pt x="7379" y="2816"/>
                      <a:pt x="5635" y="1925"/>
                    </a:cubicBezTo>
                    <a:cubicBezTo>
                      <a:pt x="3230" y="722"/>
                      <a:pt x="1403" y="0"/>
                      <a:pt x="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2" name="Google Shape;322;p28"/>
          <p:cNvGrpSpPr/>
          <p:nvPr/>
        </p:nvGrpSpPr>
        <p:grpSpPr>
          <a:xfrm>
            <a:off x="6481847" y="720759"/>
            <a:ext cx="508172" cy="458933"/>
            <a:chOff x="3067172" y="3331984"/>
            <a:chExt cx="508172" cy="458933"/>
          </a:xfrm>
        </p:grpSpPr>
        <p:sp>
          <p:nvSpPr>
            <p:cNvPr id="323" name="Google Shape;323;p28"/>
            <p:cNvSpPr/>
            <p:nvPr/>
          </p:nvSpPr>
          <p:spPr>
            <a:xfrm>
              <a:off x="3097778" y="3331984"/>
              <a:ext cx="468172" cy="457060"/>
            </a:xfrm>
            <a:custGeom>
              <a:avLst/>
              <a:gdLst/>
              <a:ahLst/>
              <a:cxnLst/>
              <a:rect l="l" t="t" r="r" b="b"/>
              <a:pathLst>
                <a:path w="6765" h="6447" extrusionOk="0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4" name="Google Shape;324;p28"/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325" name="Google Shape;325;p28"/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6440" extrusionOk="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" name="Google Shape;326;p28"/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5928" extrusionOk="0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7" name="Google Shape;327;p28"/>
          <p:cNvGrpSpPr/>
          <p:nvPr/>
        </p:nvGrpSpPr>
        <p:grpSpPr>
          <a:xfrm rot="5400000">
            <a:off x="1896374" y="4152183"/>
            <a:ext cx="517538" cy="456382"/>
            <a:chOff x="2094149" y="2975908"/>
            <a:chExt cx="517538" cy="456382"/>
          </a:xfrm>
        </p:grpSpPr>
        <p:sp>
          <p:nvSpPr>
            <p:cNvPr id="328" name="Google Shape;328;p28"/>
            <p:cNvSpPr/>
            <p:nvPr/>
          </p:nvSpPr>
          <p:spPr>
            <a:xfrm>
              <a:off x="2094149" y="2976032"/>
              <a:ext cx="494112" cy="456134"/>
            </a:xfrm>
            <a:custGeom>
              <a:avLst/>
              <a:gdLst/>
              <a:ahLst/>
              <a:cxnLst/>
              <a:rect l="l" t="t" r="r" b="b"/>
              <a:pathLst>
                <a:path w="9864" h="9206" extrusionOk="0">
                  <a:moveTo>
                    <a:pt x="5170" y="0"/>
                  </a:moveTo>
                  <a:cubicBezTo>
                    <a:pt x="3994" y="0"/>
                    <a:pt x="2814" y="451"/>
                    <a:pt x="1908" y="1363"/>
                  </a:cubicBezTo>
                  <a:cubicBezTo>
                    <a:pt x="0" y="3270"/>
                    <a:pt x="151" y="6407"/>
                    <a:pt x="2222" y="8139"/>
                  </a:cubicBezTo>
                  <a:lnTo>
                    <a:pt x="2247" y="8164"/>
                  </a:lnTo>
                  <a:cubicBezTo>
                    <a:pt x="2309" y="8214"/>
                    <a:pt x="2372" y="8264"/>
                    <a:pt x="2422" y="8302"/>
                  </a:cubicBezTo>
                  <a:lnTo>
                    <a:pt x="2460" y="8327"/>
                  </a:lnTo>
                  <a:cubicBezTo>
                    <a:pt x="2673" y="8490"/>
                    <a:pt x="2899" y="8616"/>
                    <a:pt x="3138" y="8741"/>
                  </a:cubicBezTo>
                  <a:lnTo>
                    <a:pt x="3175" y="8754"/>
                  </a:lnTo>
                  <a:cubicBezTo>
                    <a:pt x="3238" y="8791"/>
                    <a:pt x="3301" y="8817"/>
                    <a:pt x="3376" y="8842"/>
                  </a:cubicBezTo>
                  <a:lnTo>
                    <a:pt x="3426" y="8867"/>
                  </a:lnTo>
                  <a:cubicBezTo>
                    <a:pt x="3489" y="8892"/>
                    <a:pt x="3564" y="8929"/>
                    <a:pt x="3640" y="8955"/>
                  </a:cubicBezTo>
                  <a:lnTo>
                    <a:pt x="3665" y="8955"/>
                  </a:lnTo>
                  <a:cubicBezTo>
                    <a:pt x="3752" y="8992"/>
                    <a:pt x="3828" y="9017"/>
                    <a:pt x="3916" y="9042"/>
                  </a:cubicBezTo>
                  <a:cubicBezTo>
                    <a:pt x="4003" y="9068"/>
                    <a:pt x="4079" y="9080"/>
                    <a:pt x="4154" y="9105"/>
                  </a:cubicBezTo>
                  <a:lnTo>
                    <a:pt x="4229" y="9118"/>
                  </a:lnTo>
                  <a:lnTo>
                    <a:pt x="4418" y="9143"/>
                  </a:lnTo>
                  <a:lnTo>
                    <a:pt x="4493" y="9155"/>
                  </a:lnTo>
                  <a:cubicBezTo>
                    <a:pt x="4556" y="9168"/>
                    <a:pt x="4618" y="9180"/>
                    <a:pt x="4681" y="9180"/>
                  </a:cubicBezTo>
                  <a:lnTo>
                    <a:pt x="4744" y="9193"/>
                  </a:lnTo>
                  <a:cubicBezTo>
                    <a:pt x="4832" y="9193"/>
                    <a:pt x="4920" y="9206"/>
                    <a:pt x="5007" y="9206"/>
                  </a:cubicBezTo>
                  <a:lnTo>
                    <a:pt x="5359" y="9206"/>
                  </a:lnTo>
                  <a:cubicBezTo>
                    <a:pt x="5409" y="9206"/>
                    <a:pt x="5472" y="9206"/>
                    <a:pt x="5534" y="9193"/>
                  </a:cubicBezTo>
                  <a:lnTo>
                    <a:pt x="5622" y="9193"/>
                  </a:lnTo>
                  <a:cubicBezTo>
                    <a:pt x="5685" y="9193"/>
                    <a:pt x="5748" y="9180"/>
                    <a:pt x="5811" y="9168"/>
                  </a:cubicBezTo>
                  <a:lnTo>
                    <a:pt x="5898" y="9155"/>
                  </a:lnTo>
                  <a:cubicBezTo>
                    <a:pt x="5986" y="9143"/>
                    <a:pt x="6074" y="9118"/>
                    <a:pt x="6162" y="9105"/>
                  </a:cubicBezTo>
                  <a:cubicBezTo>
                    <a:pt x="7655" y="8779"/>
                    <a:pt x="8898" y="7725"/>
                    <a:pt x="9450" y="6294"/>
                  </a:cubicBezTo>
                  <a:cubicBezTo>
                    <a:pt x="9788" y="5441"/>
                    <a:pt x="9864" y="4512"/>
                    <a:pt x="9663" y="3609"/>
                  </a:cubicBezTo>
                  <a:cubicBezTo>
                    <a:pt x="9650" y="3521"/>
                    <a:pt x="9625" y="3421"/>
                    <a:pt x="9600" y="3333"/>
                  </a:cubicBezTo>
                  <a:cubicBezTo>
                    <a:pt x="9588" y="3308"/>
                    <a:pt x="9575" y="3282"/>
                    <a:pt x="9575" y="3245"/>
                  </a:cubicBezTo>
                  <a:cubicBezTo>
                    <a:pt x="9550" y="3182"/>
                    <a:pt x="9525" y="3107"/>
                    <a:pt x="9500" y="3044"/>
                  </a:cubicBezTo>
                  <a:cubicBezTo>
                    <a:pt x="9487" y="3019"/>
                    <a:pt x="9487" y="2994"/>
                    <a:pt x="9475" y="2969"/>
                  </a:cubicBezTo>
                  <a:cubicBezTo>
                    <a:pt x="9450" y="2881"/>
                    <a:pt x="9412" y="2793"/>
                    <a:pt x="9362" y="2705"/>
                  </a:cubicBezTo>
                  <a:lnTo>
                    <a:pt x="9349" y="2668"/>
                  </a:lnTo>
                  <a:cubicBezTo>
                    <a:pt x="9312" y="2592"/>
                    <a:pt x="9274" y="2530"/>
                    <a:pt x="9236" y="2454"/>
                  </a:cubicBezTo>
                  <a:lnTo>
                    <a:pt x="9211" y="2392"/>
                  </a:lnTo>
                  <a:cubicBezTo>
                    <a:pt x="9161" y="2316"/>
                    <a:pt x="9123" y="2253"/>
                    <a:pt x="9086" y="2178"/>
                  </a:cubicBezTo>
                  <a:lnTo>
                    <a:pt x="9061" y="2141"/>
                  </a:lnTo>
                  <a:cubicBezTo>
                    <a:pt x="9010" y="2065"/>
                    <a:pt x="8960" y="1990"/>
                    <a:pt x="8910" y="1915"/>
                  </a:cubicBezTo>
                  <a:lnTo>
                    <a:pt x="8872" y="1864"/>
                  </a:lnTo>
                  <a:cubicBezTo>
                    <a:pt x="8822" y="1802"/>
                    <a:pt x="8785" y="1752"/>
                    <a:pt x="8734" y="1689"/>
                  </a:cubicBezTo>
                  <a:lnTo>
                    <a:pt x="8684" y="1639"/>
                  </a:lnTo>
                  <a:cubicBezTo>
                    <a:pt x="7768" y="551"/>
                    <a:pt x="6472" y="0"/>
                    <a:pt x="517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9" name="Google Shape;329;p28"/>
            <p:cNvGrpSpPr/>
            <p:nvPr/>
          </p:nvGrpSpPr>
          <p:grpSpPr>
            <a:xfrm>
              <a:off x="2094332" y="2975908"/>
              <a:ext cx="517355" cy="456382"/>
              <a:chOff x="313725" y="4537250"/>
              <a:chExt cx="258200" cy="230275"/>
            </a:xfrm>
          </p:grpSpPr>
          <p:sp>
            <p:nvSpPr>
              <p:cNvPr id="330" name="Google Shape;330;p28"/>
              <p:cNvSpPr/>
              <p:nvPr/>
            </p:nvSpPr>
            <p:spPr>
              <a:xfrm>
                <a:off x="313725" y="4537250"/>
                <a:ext cx="258200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9211" extrusionOk="0">
                    <a:moveTo>
                      <a:pt x="5160" y="0"/>
                    </a:moveTo>
                    <a:cubicBezTo>
                      <a:pt x="4117" y="0"/>
                      <a:pt x="3070" y="354"/>
                      <a:pt x="2209" y="1081"/>
                    </a:cubicBezTo>
                    <a:cubicBezTo>
                      <a:pt x="251" y="2713"/>
                      <a:pt x="0" y="5612"/>
                      <a:pt x="1632" y="7569"/>
                    </a:cubicBezTo>
                    <a:cubicBezTo>
                      <a:pt x="2547" y="8652"/>
                      <a:pt x="3852" y="9210"/>
                      <a:pt x="5164" y="9210"/>
                    </a:cubicBezTo>
                    <a:cubicBezTo>
                      <a:pt x="6208" y="9210"/>
                      <a:pt x="7257" y="8857"/>
                      <a:pt x="8119" y="8134"/>
                    </a:cubicBezTo>
                    <a:cubicBezTo>
                      <a:pt x="10077" y="6503"/>
                      <a:pt x="10328" y="3591"/>
                      <a:pt x="8697" y="1646"/>
                    </a:cubicBezTo>
                    <a:cubicBezTo>
                      <a:pt x="7780" y="562"/>
                      <a:pt x="6474" y="0"/>
                      <a:pt x="5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8"/>
              <p:cNvSpPr/>
              <p:nvPr/>
            </p:nvSpPr>
            <p:spPr>
              <a:xfrm>
                <a:off x="351375" y="4597225"/>
                <a:ext cx="56800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938" extrusionOk="0">
                    <a:moveTo>
                      <a:pt x="1293" y="0"/>
                    </a:moveTo>
                    <a:cubicBezTo>
                      <a:pt x="439" y="0"/>
                      <a:pt x="0" y="1042"/>
                      <a:pt x="615" y="1657"/>
                    </a:cubicBezTo>
                    <a:cubicBezTo>
                      <a:pt x="809" y="1851"/>
                      <a:pt x="1051" y="1938"/>
                      <a:pt x="1288" y="1938"/>
                    </a:cubicBezTo>
                    <a:cubicBezTo>
                      <a:pt x="1788" y="1938"/>
                      <a:pt x="2271" y="1553"/>
                      <a:pt x="2271" y="966"/>
                    </a:cubicBezTo>
                    <a:cubicBezTo>
                      <a:pt x="2271" y="439"/>
                      <a:pt x="1832" y="0"/>
                      <a:pt x="1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8"/>
              <p:cNvSpPr/>
              <p:nvPr/>
            </p:nvSpPr>
            <p:spPr>
              <a:xfrm>
                <a:off x="357025" y="4658700"/>
                <a:ext cx="1852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27" extrusionOk="0">
                    <a:moveTo>
                      <a:pt x="427" y="1"/>
                    </a:moveTo>
                    <a:cubicBezTo>
                      <a:pt x="138" y="1"/>
                      <a:pt x="0" y="339"/>
                      <a:pt x="201" y="540"/>
                    </a:cubicBezTo>
                    <a:cubicBezTo>
                      <a:pt x="265" y="600"/>
                      <a:pt x="342" y="627"/>
                      <a:pt x="419" y="627"/>
                    </a:cubicBezTo>
                    <a:cubicBezTo>
                      <a:pt x="583" y="627"/>
                      <a:pt x="740" y="503"/>
                      <a:pt x="740" y="314"/>
                    </a:cubicBezTo>
                    <a:cubicBezTo>
                      <a:pt x="740" y="139"/>
                      <a:pt x="590" y="1"/>
                      <a:pt x="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8"/>
              <p:cNvSpPr/>
              <p:nvPr/>
            </p:nvSpPr>
            <p:spPr>
              <a:xfrm>
                <a:off x="389650" y="4683175"/>
                <a:ext cx="2197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9" extrusionOk="0">
                    <a:moveTo>
                      <a:pt x="439" y="0"/>
                    </a:moveTo>
                    <a:cubicBezTo>
                      <a:pt x="201" y="0"/>
                      <a:pt x="0" y="201"/>
                      <a:pt x="0" y="440"/>
                    </a:cubicBezTo>
                    <a:cubicBezTo>
                      <a:pt x="0" y="678"/>
                      <a:pt x="201" y="879"/>
                      <a:pt x="439" y="879"/>
                    </a:cubicBezTo>
                    <a:cubicBezTo>
                      <a:pt x="678" y="879"/>
                      <a:pt x="879" y="678"/>
                      <a:pt x="879" y="440"/>
                    </a:cubicBezTo>
                    <a:cubicBezTo>
                      <a:pt x="879" y="201"/>
                      <a:pt x="678" y="0"/>
                      <a:pt x="4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8"/>
              <p:cNvSpPr/>
              <p:nvPr/>
            </p:nvSpPr>
            <p:spPr>
              <a:xfrm>
                <a:off x="419450" y="4645525"/>
                <a:ext cx="106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8" extrusionOk="0">
                    <a:moveTo>
                      <a:pt x="214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39"/>
                      <a:pt x="88" y="427"/>
                      <a:pt x="214" y="427"/>
                    </a:cubicBezTo>
                    <a:cubicBezTo>
                      <a:pt x="327" y="427"/>
                      <a:pt x="427" y="339"/>
                      <a:pt x="427" y="214"/>
                    </a:cubicBezTo>
                    <a:cubicBezTo>
                      <a:pt x="427" y="101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8"/>
              <p:cNvSpPr/>
              <p:nvPr/>
            </p:nvSpPr>
            <p:spPr>
              <a:xfrm>
                <a:off x="461175" y="4564275"/>
                <a:ext cx="229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784" extrusionOk="0">
                    <a:moveTo>
                      <a:pt x="527" y="0"/>
                    </a:moveTo>
                    <a:cubicBezTo>
                      <a:pt x="176" y="0"/>
                      <a:pt x="0" y="415"/>
                      <a:pt x="251" y="666"/>
                    </a:cubicBezTo>
                    <a:cubicBezTo>
                      <a:pt x="329" y="747"/>
                      <a:pt x="426" y="784"/>
                      <a:pt x="522" y="784"/>
                    </a:cubicBezTo>
                    <a:cubicBezTo>
                      <a:pt x="722" y="784"/>
                      <a:pt x="916" y="627"/>
                      <a:pt x="916" y="389"/>
                    </a:cubicBezTo>
                    <a:cubicBezTo>
                      <a:pt x="916" y="176"/>
                      <a:pt x="741" y="0"/>
                      <a:pt x="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8"/>
              <p:cNvSpPr/>
              <p:nvPr/>
            </p:nvSpPr>
            <p:spPr>
              <a:xfrm>
                <a:off x="490975" y="4601600"/>
                <a:ext cx="354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225" extrusionOk="0">
                    <a:moveTo>
                      <a:pt x="816" y="1"/>
                    </a:moveTo>
                    <a:cubicBezTo>
                      <a:pt x="264" y="1"/>
                      <a:pt x="0" y="666"/>
                      <a:pt x="377" y="1042"/>
                    </a:cubicBezTo>
                    <a:cubicBezTo>
                      <a:pt x="503" y="1168"/>
                      <a:pt x="657" y="1225"/>
                      <a:pt x="807" y="1225"/>
                    </a:cubicBezTo>
                    <a:cubicBezTo>
                      <a:pt x="1120" y="1225"/>
                      <a:pt x="1418" y="980"/>
                      <a:pt x="1418" y="616"/>
                    </a:cubicBezTo>
                    <a:cubicBezTo>
                      <a:pt x="1418" y="277"/>
                      <a:pt x="1155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8"/>
              <p:cNvSpPr/>
              <p:nvPr/>
            </p:nvSpPr>
            <p:spPr>
              <a:xfrm>
                <a:off x="498500" y="4678150"/>
                <a:ext cx="3390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678" y="1"/>
                    </a:moveTo>
                    <a:cubicBezTo>
                      <a:pt x="302" y="1"/>
                      <a:pt x="1" y="302"/>
                      <a:pt x="1" y="678"/>
                    </a:cubicBezTo>
                    <a:cubicBezTo>
                      <a:pt x="1" y="1055"/>
                      <a:pt x="302" y="1356"/>
                      <a:pt x="678" y="1356"/>
                    </a:cubicBezTo>
                    <a:cubicBezTo>
                      <a:pt x="1055" y="1356"/>
                      <a:pt x="1356" y="1055"/>
                      <a:pt x="1356" y="678"/>
                    </a:cubicBezTo>
                    <a:cubicBezTo>
                      <a:pt x="1356" y="302"/>
                      <a:pt x="1055" y="1"/>
                      <a:pt x="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8"/>
              <p:cNvSpPr/>
              <p:nvPr/>
            </p:nvSpPr>
            <p:spPr>
              <a:xfrm>
                <a:off x="467125" y="4712025"/>
                <a:ext cx="22625" cy="1917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767" extrusionOk="0">
                    <a:moveTo>
                      <a:pt x="515" y="1"/>
                    </a:moveTo>
                    <a:cubicBezTo>
                      <a:pt x="176" y="1"/>
                      <a:pt x="1" y="415"/>
                      <a:pt x="252" y="653"/>
                    </a:cubicBezTo>
                    <a:cubicBezTo>
                      <a:pt x="330" y="731"/>
                      <a:pt x="426" y="766"/>
                      <a:pt x="521" y="766"/>
                    </a:cubicBezTo>
                    <a:cubicBezTo>
                      <a:pt x="717" y="766"/>
                      <a:pt x="904" y="618"/>
                      <a:pt x="904" y="390"/>
                    </a:cubicBezTo>
                    <a:cubicBezTo>
                      <a:pt x="904" y="177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8"/>
              <p:cNvSpPr/>
              <p:nvPr/>
            </p:nvSpPr>
            <p:spPr>
              <a:xfrm>
                <a:off x="364225" y="4572750"/>
                <a:ext cx="205200" cy="19470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7788" extrusionOk="0">
                    <a:moveTo>
                      <a:pt x="6476" y="0"/>
                    </a:moveTo>
                    <a:cubicBezTo>
                      <a:pt x="6539" y="163"/>
                      <a:pt x="6576" y="327"/>
                      <a:pt x="6614" y="502"/>
                    </a:cubicBezTo>
                    <a:cubicBezTo>
                      <a:pt x="7348" y="3848"/>
                      <a:pt x="4730" y="6795"/>
                      <a:pt x="1572" y="6795"/>
                    </a:cubicBezTo>
                    <a:cubicBezTo>
                      <a:pt x="1058" y="6795"/>
                      <a:pt x="531" y="6717"/>
                      <a:pt x="1" y="6551"/>
                    </a:cubicBezTo>
                    <a:lnTo>
                      <a:pt x="1" y="6551"/>
                    </a:lnTo>
                    <a:cubicBezTo>
                      <a:pt x="887" y="7376"/>
                      <a:pt x="2018" y="7788"/>
                      <a:pt x="3148" y="7788"/>
                    </a:cubicBezTo>
                    <a:cubicBezTo>
                      <a:pt x="4337" y="7788"/>
                      <a:pt x="5525" y="7332"/>
                      <a:pt x="6426" y="6425"/>
                    </a:cubicBezTo>
                    <a:cubicBezTo>
                      <a:pt x="8182" y="4656"/>
                      <a:pt x="8208" y="1807"/>
                      <a:pt x="6476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40" name="Google Shape;340;p28"/>
          <p:cNvSpPr/>
          <p:nvPr/>
        </p:nvSpPr>
        <p:spPr>
          <a:xfrm>
            <a:off x="5644863" y="447413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28"/>
          <p:cNvSpPr/>
          <p:nvPr/>
        </p:nvSpPr>
        <p:spPr>
          <a:xfrm>
            <a:off x="8687950" y="196982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28"/>
          <p:cNvSpPr/>
          <p:nvPr/>
        </p:nvSpPr>
        <p:spPr>
          <a:xfrm>
            <a:off x="5063500" y="720738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28"/>
          <p:cNvSpPr/>
          <p:nvPr/>
        </p:nvSpPr>
        <p:spPr>
          <a:xfrm>
            <a:off x="5606463" y="91130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28"/>
          <p:cNvSpPr/>
          <p:nvPr/>
        </p:nvSpPr>
        <p:spPr>
          <a:xfrm>
            <a:off x="7042288" y="348391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28"/>
          <p:cNvSpPr/>
          <p:nvPr/>
        </p:nvSpPr>
        <p:spPr>
          <a:xfrm>
            <a:off x="7272163" y="113395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6" name="Google Shape;346;p28"/>
          <p:cNvSpPr/>
          <p:nvPr/>
        </p:nvSpPr>
        <p:spPr>
          <a:xfrm>
            <a:off x="2858938" y="4288275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>
            <a:off x="713225" y="53950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28"/>
          <p:cNvSpPr/>
          <p:nvPr/>
        </p:nvSpPr>
        <p:spPr>
          <a:xfrm>
            <a:off x="576125" y="2571738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28"/>
          <p:cNvSpPr/>
          <p:nvPr/>
        </p:nvSpPr>
        <p:spPr>
          <a:xfrm>
            <a:off x="1921350" y="3650800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28"/>
          <p:cNvSpPr/>
          <p:nvPr/>
        </p:nvSpPr>
        <p:spPr>
          <a:xfrm>
            <a:off x="2538563" y="720713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28"/>
          <p:cNvSpPr/>
          <p:nvPr/>
        </p:nvSpPr>
        <p:spPr>
          <a:xfrm>
            <a:off x="3481388" y="4562850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28"/>
          <p:cNvGrpSpPr/>
          <p:nvPr/>
        </p:nvGrpSpPr>
        <p:grpSpPr>
          <a:xfrm>
            <a:off x="5432283" y="4311381"/>
            <a:ext cx="608064" cy="320051"/>
            <a:chOff x="6751900" y="1659525"/>
            <a:chExt cx="623400" cy="327150"/>
          </a:xfrm>
        </p:grpSpPr>
        <p:sp>
          <p:nvSpPr>
            <p:cNvPr id="353" name="Google Shape;353;p28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8"/>
          <p:cNvGrpSpPr/>
          <p:nvPr/>
        </p:nvGrpSpPr>
        <p:grpSpPr>
          <a:xfrm>
            <a:off x="645807" y="4218801"/>
            <a:ext cx="457197" cy="505226"/>
            <a:chOff x="645807" y="4218801"/>
            <a:chExt cx="457197" cy="505226"/>
          </a:xfrm>
        </p:grpSpPr>
        <p:sp>
          <p:nvSpPr>
            <p:cNvPr id="356" name="Google Shape;356;p28"/>
            <p:cNvSpPr/>
            <p:nvPr/>
          </p:nvSpPr>
          <p:spPr>
            <a:xfrm rot="-5400000">
              <a:off x="640457" y="4226309"/>
              <a:ext cx="467897" cy="456468"/>
            </a:xfrm>
            <a:custGeom>
              <a:avLst/>
              <a:gdLst/>
              <a:ahLst/>
              <a:cxnLst/>
              <a:rect l="l" t="t" r="r" b="b"/>
              <a:pathLst>
                <a:path w="10065" h="10024" extrusionOk="0">
                  <a:moveTo>
                    <a:pt x="5008" y="1"/>
                  </a:moveTo>
                  <a:cubicBezTo>
                    <a:pt x="4430" y="1"/>
                    <a:pt x="3866" y="88"/>
                    <a:pt x="3326" y="277"/>
                  </a:cubicBezTo>
                  <a:cubicBezTo>
                    <a:pt x="2824" y="452"/>
                    <a:pt x="2347" y="716"/>
                    <a:pt x="1933" y="1042"/>
                  </a:cubicBezTo>
                  <a:cubicBezTo>
                    <a:pt x="1858" y="1092"/>
                    <a:pt x="1795" y="1155"/>
                    <a:pt x="1732" y="1205"/>
                  </a:cubicBezTo>
                  <a:cubicBezTo>
                    <a:pt x="753" y="2046"/>
                    <a:pt x="139" y="3226"/>
                    <a:pt x="13" y="4506"/>
                  </a:cubicBezTo>
                  <a:lnTo>
                    <a:pt x="13" y="4556"/>
                  </a:lnTo>
                  <a:cubicBezTo>
                    <a:pt x="1" y="4631"/>
                    <a:pt x="1" y="4694"/>
                    <a:pt x="1" y="4769"/>
                  </a:cubicBezTo>
                  <a:lnTo>
                    <a:pt x="1" y="5008"/>
                  </a:lnTo>
                  <a:cubicBezTo>
                    <a:pt x="1" y="5095"/>
                    <a:pt x="1" y="5196"/>
                    <a:pt x="1" y="5284"/>
                  </a:cubicBezTo>
                  <a:cubicBezTo>
                    <a:pt x="1" y="5296"/>
                    <a:pt x="1" y="5296"/>
                    <a:pt x="1" y="5309"/>
                  </a:cubicBezTo>
                  <a:lnTo>
                    <a:pt x="1" y="5397"/>
                  </a:lnTo>
                  <a:cubicBezTo>
                    <a:pt x="1" y="5434"/>
                    <a:pt x="13" y="5497"/>
                    <a:pt x="13" y="5560"/>
                  </a:cubicBezTo>
                  <a:lnTo>
                    <a:pt x="13" y="5622"/>
                  </a:lnTo>
                  <a:cubicBezTo>
                    <a:pt x="13" y="5648"/>
                    <a:pt x="26" y="5685"/>
                    <a:pt x="26" y="5710"/>
                  </a:cubicBezTo>
                  <a:cubicBezTo>
                    <a:pt x="38" y="5798"/>
                    <a:pt x="51" y="5886"/>
                    <a:pt x="76" y="5961"/>
                  </a:cubicBezTo>
                  <a:cubicBezTo>
                    <a:pt x="76" y="5986"/>
                    <a:pt x="76" y="5999"/>
                    <a:pt x="76" y="6011"/>
                  </a:cubicBezTo>
                  <a:cubicBezTo>
                    <a:pt x="101" y="6099"/>
                    <a:pt x="126" y="6200"/>
                    <a:pt x="151" y="6300"/>
                  </a:cubicBezTo>
                  <a:cubicBezTo>
                    <a:pt x="151" y="6325"/>
                    <a:pt x="164" y="6350"/>
                    <a:pt x="164" y="6375"/>
                  </a:cubicBezTo>
                  <a:cubicBezTo>
                    <a:pt x="189" y="6438"/>
                    <a:pt x="214" y="6513"/>
                    <a:pt x="226" y="6576"/>
                  </a:cubicBezTo>
                  <a:lnTo>
                    <a:pt x="264" y="6664"/>
                  </a:lnTo>
                  <a:cubicBezTo>
                    <a:pt x="289" y="6739"/>
                    <a:pt x="314" y="6815"/>
                    <a:pt x="339" y="6890"/>
                  </a:cubicBezTo>
                  <a:cubicBezTo>
                    <a:pt x="352" y="6902"/>
                    <a:pt x="352" y="6928"/>
                    <a:pt x="364" y="6940"/>
                  </a:cubicBezTo>
                  <a:cubicBezTo>
                    <a:pt x="402" y="7028"/>
                    <a:pt x="440" y="7116"/>
                    <a:pt x="490" y="7204"/>
                  </a:cubicBezTo>
                  <a:lnTo>
                    <a:pt x="515" y="7254"/>
                  </a:lnTo>
                  <a:cubicBezTo>
                    <a:pt x="553" y="7329"/>
                    <a:pt x="578" y="7392"/>
                    <a:pt x="615" y="7467"/>
                  </a:cubicBezTo>
                  <a:lnTo>
                    <a:pt x="666" y="7542"/>
                  </a:lnTo>
                  <a:cubicBezTo>
                    <a:pt x="703" y="7605"/>
                    <a:pt x="741" y="7668"/>
                    <a:pt x="779" y="7731"/>
                  </a:cubicBezTo>
                  <a:lnTo>
                    <a:pt x="816" y="7781"/>
                  </a:lnTo>
                  <a:cubicBezTo>
                    <a:pt x="866" y="7869"/>
                    <a:pt x="929" y="7944"/>
                    <a:pt x="979" y="8019"/>
                  </a:cubicBezTo>
                  <a:cubicBezTo>
                    <a:pt x="979" y="8032"/>
                    <a:pt x="1004" y="8044"/>
                    <a:pt x="1004" y="8044"/>
                  </a:cubicBezTo>
                  <a:cubicBezTo>
                    <a:pt x="1055" y="8120"/>
                    <a:pt x="1105" y="8182"/>
                    <a:pt x="1168" y="8245"/>
                  </a:cubicBezTo>
                  <a:lnTo>
                    <a:pt x="1218" y="8308"/>
                  </a:lnTo>
                  <a:cubicBezTo>
                    <a:pt x="1255" y="8358"/>
                    <a:pt x="1318" y="8421"/>
                    <a:pt x="1368" y="8471"/>
                  </a:cubicBezTo>
                  <a:lnTo>
                    <a:pt x="1419" y="8521"/>
                  </a:lnTo>
                  <a:cubicBezTo>
                    <a:pt x="1557" y="8659"/>
                    <a:pt x="1695" y="8797"/>
                    <a:pt x="1845" y="8910"/>
                  </a:cubicBezTo>
                  <a:lnTo>
                    <a:pt x="1895" y="8960"/>
                  </a:lnTo>
                  <a:cubicBezTo>
                    <a:pt x="1958" y="8998"/>
                    <a:pt x="2021" y="9048"/>
                    <a:pt x="2084" y="9098"/>
                  </a:cubicBezTo>
                  <a:lnTo>
                    <a:pt x="2146" y="9136"/>
                  </a:lnTo>
                  <a:cubicBezTo>
                    <a:pt x="2993" y="9723"/>
                    <a:pt x="3988" y="10024"/>
                    <a:pt x="4993" y="10024"/>
                  </a:cubicBezTo>
                  <a:cubicBezTo>
                    <a:pt x="5686" y="10024"/>
                    <a:pt x="6384" y="9880"/>
                    <a:pt x="7040" y="9588"/>
                  </a:cubicBezTo>
                  <a:lnTo>
                    <a:pt x="7053" y="9588"/>
                  </a:lnTo>
                  <a:cubicBezTo>
                    <a:pt x="7417" y="9425"/>
                    <a:pt x="7768" y="9211"/>
                    <a:pt x="8082" y="8960"/>
                  </a:cubicBezTo>
                  <a:cubicBezTo>
                    <a:pt x="8697" y="8484"/>
                    <a:pt x="9199" y="7856"/>
                    <a:pt x="9538" y="7153"/>
                  </a:cubicBezTo>
                  <a:cubicBezTo>
                    <a:pt x="9575" y="7078"/>
                    <a:pt x="9613" y="6990"/>
                    <a:pt x="9651" y="6902"/>
                  </a:cubicBezTo>
                  <a:cubicBezTo>
                    <a:pt x="9651" y="6890"/>
                    <a:pt x="9663" y="6865"/>
                    <a:pt x="9663" y="6852"/>
                  </a:cubicBezTo>
                  <a:cubicBezTo>
                    <a:pt x="9688" y="6789"/>
                    <a:pt x="9713" y="6714"/>
                    <a:pt x="9738" y="6639"/>
                  </a:cubicBezTo>
                  <a:cubicBezTo>
                    <a:pt x="9738" y="6626"/>
                    <a:pt x="9764" y="6601"/>
                    <a:pt x="9764" y="6576"/>
                  </a:cubicBezTo>
                  <a:cubicBezTo>
                    <a:pt x="9789" y="6513"/>
                    <a:pt x="9814" y="6438"/>
                    <a:pt x="9826" y="6363"/>
                  </a:cubicBezTo>
                  <a:lnTo>
                    <a:pt x="9851" y="6313"/>
                  </a:lnTo>
                  <a:cubicBezTo>
                    <a:pt x="10065" y="5459"/>
                    <a:pt x="10065" y="4568"/>
                    <a:pt x="9851" y="3715"/>
                  </a:cubicBezTo>
                  <a:cubicBezTo>
                    <a:pt x="9839" y="3715"/>
                    <a:pt x="9839" y="3702"/>
                    <a:pt x="9839" y="3677"/>
                  </a:cubicBezTo>
                  <a:cubicBezTo>
                    <a:pt x="9814" y="3615"/>
                    <a:pt x="9789" y="3539"/>
                    <a:pt x="9776" y="3477"/>
                  </a:cubicBezTo>
                  <a:lnTo>
                    <a:pt x="9751" y="3414"/>
                  </a:lnTo>
                  <a:cubicBezTo>
                    <a:pt x="9738" y="3351"/>
                    <a:pt x="9713" y="3288"/>
                    <a:pt x="9688" y="3226"/>
                  </a:cubicBezTo>
                  <a:lnTo>
                    <a:pt x="9663" y="3175"/>
                  </a:lnTo>
                  <a:cubicBezTo>
                    <a:pt x="9638" y="3113"/>
                    <a:pt x="9613" y="3050"/>
                    <a:pt x="9588" y="2987"/>
                  </a:cubicBezTo>
                  <a:cubicBezTo>
                    <a:pt x="9575" y="2975"/>
                    <a:pt x="9575" y="2950"/>
                    <a:pt x="9563" y="2924"/>
                  </a:cubicBezTo>
                  <a:cubicBezTo>
                    <a:pt x="9538" y="2874"/>
                    <a:pt x="9513" y="2811"/>
                    <a:pt x="9475" y="2749"/>
                  </a:cubicBezTo>
                  <a:cubicBezTo>
                    <a:pt x="9462" y="2736"/>
                    <a:pt x="9462" y="2724"/>
                    <a:pt x="9450" y="2699"/>
                  </a:cubicBezTo>
                  <a:cubicBezTo>
                    <a:pt x="9412" y="2636"/>
                    <a:pt x="9387" y="2586"/>
                    <a:pt x="9349" y="2523"/>
                  </a:cubicBezTo>
                  <a:lnTo>
                    <a:pt x="9324" y="2473"/>
                  </a:lnTo>
                  <a:cubicBezTo>
                    <a:pt x="9287" y="2422"/>
                    <a:pt x="9262" y="2360"/>
                    <a:pt x="9224" y="2297"/>
                  </a:cubicBezTo>
                  <a:lnTo>
                    <a:pt x="9199" y="2259"/>
                  </a:lnTo>
                  <a:cubicBezTo>
                    <a:pt x="9174" y="2222"/>
                    <a:pt x="9149" y="2184"/>
                    <a:pt x="9124" y="2159"/>
                  </a:cubicBezTo>
                  <a:lnTo>
                    <a:pt x="9098" y="2096"/>
                  </a:lnTo>
                  <a:lnTo>
                    <a:pt x="9086" y="2084"/>
                  </a:lnTo>
                  <a:lnTo>
                    <a:pt x="9061" y="2059"/>
                  </a:lnTo>
                  <a:lnTo>
                    <a:pt x="8960" y="1908"/>
                  </a:lnTo>
                  <a:lnTo>
                    <a:pt x="8910" y="1858"/>
                  </a:lnTo>
                  <a:cubicBezTo>
                    <a:pt x="8797" y="1707"/>
                    <a:pt x="8659" y="1569"/>
                    <a:pt x="8521" y="1431"/>
                  </a:cubicBezTo>
                  <a:lnTo>
                    <a:pt x="8471" y="1381"/>
                  </a:lnTo>
                  <a:lnTo>
                    <a:pt x="8308" y="1218"/>
                  </a:lnTo>
                  <a:lnTo>
                    <a:pt x="8245" y="1168"/>
                  </a:lnTo>
                  <a:cubicBezTo>
                    <a:pt x="8182" y="1117"/>
                    <a:pt x="8120" y="1067"/>
                    <a:pt x="8044" y="1017"/>
                  </a:cubicBezTo>
                  <a:lnTo>
                    <a:pt x="8019" y="992"/>
                  </a:lnTo>
                  <a:cubicBezTo>
                    <a:pt x="7944" y="942"/>
                    <a:pt x="7869" y="879"/>
                    <a:pt x="7781" y="829"/>
                  </a:cubicBezTo>
                  <a:lnTo>
                    <a:pt x="7731" y="791"/>
                  </a:lnTo>
                  <a:cubicBezTo>
                    <a:pt x="7668" y="753"/>
                    <a:pt x="7605" y="716"/>
                    <a:pt x="7542" y="678"/>
                  </a:cubicBezTo>
                  <a:lnTo>
                    <a:pt x="7467" y="628"/>
                  </a:lnTo>
                  <a:cubicBezTo>
                    <a:pt x="7392" y="590"/>
                    <a:pt x="7329" y="553"/>
                    <a:pt x="7266" y="528"/>
                  </a:cubicBezTo>
                  <a:lnTo>
                    <a:pt x="7204" y="490"/>
                  </a:lnTo>
                  <a:cubicBezTo>
                    <a:pt x="7116" y="452"/>
                    <a:pt x="7028" y="415"/>
                    <a:pt x="6940" y="377"/>
                  </a:cubicBezTo>
                  <a:lnTo>
                    <a:pt x="6890" y="352"/>
                  </a:lnTo>
                  <a:cubicBezTo>
                    <a:pt x="6815" y="327"/>
                    <a:pt x="6739" y="302"/>
                    <a:pt x="6664" y="277"/>
                  </a:cubicBezTo>
                  <a:lnTo>
                    <a:pt x="6576" y="239"/>
                  </a:lnTo>
                  <a:cubicBezTo>
                    <a:pt x="6513" y="214"/>
                    <a:pt x="6438" y="201"/>
                    <a:pt x="6375" y="176"/>
                  </a:cubicBezTo>
                  <a:lnTo>
                    <a:pt x="6300" y="151"/>
                  </a:lnTo>
                  <a:cubicBezTo>
                    <a:pt x="6200" y="126"/>
                    <a:pt x="6099" y="113"/>
                    <a:pt x="6011" y="88"/>
                  </a:cubicBezTo>
                  <a:lnTo>
                    <a:pt x="5961" y="88"/>
                  </a:lnTo>
                  <a:cubicBezTo>
                    <a:pt x="5886" y="76"/>
                    <a:pt x="5798" y="51"/>
                    <a:pt x="5710" y="51"/>
                  </a:cubicBezTo>
                  <a:lnTo>
                    <a:pt x="5622" y="38"/>
                  </a:lnTo>
                  <a:lnTo>
                    <a:pt x="5409" y="13"/>
                  </a:lnTo>
                  <a:lnTo>
                    <a:pt x="5309" y="13"/>
                  </a:lnTo>
                  <a:cubicBezTo>
                    <a:pt x="5208" y="13"/>
                    <a:pt x="5108" y="1"/>
                    <a:pt x="500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28"/>
            <p:cNvGrpSpPr/>
            <p:nvPr/>
          </p:nvGrpSpPr>
          <p:grpSpPr>
            <a:xfrm rot="-5400000">
              <a:off x="621792" y="4242816"/>
              <a:ext cx="505226" cy="457197"/>
              <a:chOff x="4923384" y="2320726"/>
              <a:chExt cx="505226" cy="457197"/>
            </a:xfrm>
          </p:grpSpPr>
          <p:sp>
            <p:nvSpPr>
              <p:cNvPr id="358" name="Google Shape;358;p28"/>
              <p:cNvSpPr/>
              <p:nvPr/>
            </p:nvSpPr>
            <p:spPr>
              <a:xfrm>
                <a:off x="4961876" y="2320726"/>
                <a:ext cx="466735" cy="457197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10040" extrusionOk="0">
                    <a:moveTo>
                      <a:pt x="5020" y="0"/>
                    </a:moveTo>
                    <a:cubicBezTo>
                      <a:pt x="2247" y="0"/>
                      <a:pt x="1" y="2246"/>
                      <a:pt x="1" y="5020"/>
                    </a:cubicBezTo>
                    <a:cubicBezTo>
                      <a:pt x="1" y="7793"/>
                      <a:pt x="2247" y="10039"/>
                      <a:pt x="5020" y="10039"/>
                    </a:cubicBezTo>
                    <a:cubicBezTo>
                      <a:pt x="7794" y="10039"/>
                      <a:pt x="10040" y="7793"/>
                      <a:pt x="10040" y="5020"/>
                    </a:cubicBezTo>
                    <a:cubicBezTo>
                      <a:pt x="10040" y="2246"/>
                      <a:pt x="7794" y="0"/>
                      <a:pt x="50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8"/>
              <p:cNvSpPr/>
              <p:nvPr/>
            </p:nvSpPr>
            <p:spPr>
              <a:xfrm>
                <a:off x="5307231" y="2352693"/>
                <a:ext cx="116172" cy="149773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3289" extrusionOk="0">
                    <a:moveTo>
                      <a:pt x="114" y="1"/>
                    </a:moveTo>
                    <a:cubicBezTo>
                      <a:pt x="1" y="277"/>
                      <a:pt x="38" y="603"/>
                      <a:pt x="227" y="854"/>
                    </a:cubicBezTo>
                    <a:cubicBezTo>
                      <a:pt x="490" y="1168"/>
                      <a:pt x="980" y="1256"/>
                      <a:pt x="1231" y="1607"/>
                    </a:cubicBezTo>
                    <a:cubicBezTo>
                      <a:pt x="1444" y="1908"/>
                      <a:pt x="1394" y="2322"/>
                      <a:pt x="1544" y="2661"/>
                    </a:cubicBezTo>
                    <a:cubicBezTo>
                      <a:pt x="1707" y="3050"/>
                      <a:pt x="2084" y="3289"/>
                      <a:pt x="2498" y="3289"/>
                    </a:cubicBezTo>
                    <a:cubicBezTo>
                      <a:pt x="2209" y="1908"/>
                      <a:pt x="1344" y="703"/>
                      <a:pt x="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8"/>
              <p:cNvSpPr/>
              <p:nvPr/>
            </p:nvSpPr>
            <p:spPr>
              <a:xfrm>
                <a:off x="5033048" y="2333841"/>
                <a:ext cx="390356" cy="316303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6946" extrusionOk="0">
                    <a:moveTo>
                      <a:pt x="1795" y="1"/>
                    </a:moveTo>
                    <a:cubicBezTo>
                      <a:pt x="1130" y="239"/>
                      <a:pt x="515" y="628"/>
                      <a:pt x="1" y="1117"/>
                    </a:cubicBezTo>
                    <a:cubicBezTo>
                      <a:pt x="164" y="1268"/>
                      <a:pt x="352" y="1394"/>
                      <a:pt x="553" y="1469"/>
                    </a:cubicBezTo>
                    <a:cubicBezTo>
                      <a:pt x="1180" y="1695"/>
                      <a:pt x="1933" y="1569"/>
                      <a:pt x="2435" y="1996"/>
                    </a:cubicBezTo>
                    <a:cubicBezTo>
                      <a:pt x="2724" y="2247"/>
                      <a:pt x="2862" y="2623"/>
                      <a:pt x="2937" y="3000"/>
                    </a:cubicBezTo>
                    <a:cubicBezTo>
                      <a:pt x="3013" y="3389"/>
                      <a:pt x="3050" y="3765"/>
                      <a:pt x="3201" y="4117"/>
                    </a:cubicBezTo>
                    <a:cubicBezTo>
                      <a:pt x="3351" y="4481"/>
                      <a:pt x="3640" y="4794"/>
                      <a:pt x="4016" y="4844"/>
                    </a:cubicBezTo>
                    <a:cubicBezTo>
                      <a:pt x="4048" y="4848"/>
                      <a:pt x="4080" y="4849"/>
                      <a:pt x="4112" y="4849"/>
                    </a:cubicBezTo>
                    <a:cubicBezTo>
                      <a:pt x="4436" y="4849"/>
                      <a:pt x="4779" y="4693"/>
                      <a:pt x="5085" y="4693"/>
                    </a:cubicBezTo>
                    <a:cubicBezTo>
                      <a:pt x="5204" y="4693"/>
                      <a:pt x="5317" y="4716"/>
                      <a:pt x="5422" y="4782"/>
                    </a:cubicBezTo>
                    <a:cubicBezTo>
                      <a:pt x="5711" y="4957"/>
                      <a:pt x="5748" y="5359"/>
                      <a:pt x="5849" y="5685"/>
                    </a:cubicBezTo>
                    <a:cubicBezTo>
                      <a:pt x="6049" y="6325"/>
                      <a:pt x="6589" y="6790"/>
                      <a:pt x="7242" y="6915"/>
                    </a:cubicBezTo>
                    <a:cubicBezTo>
                      <a:pt x="7342" y="6935"/>
                      <a:pt x="7446" y="6945"/>
                      <a:pt x="7552" y="6945"/>
                    </a:cubicBezTo>
                    <a:cubicBezTo>
                      <a:pt x="7709" y="6945"/>
                      <a:pt x="7869" y="6923"/>
                      <a:pt x="8020" y="6877"/>
                    </a:cubicBezTo>
                    <a:cubicBezTo>
                      <a:pt x="8195" y="6526"/>
                      <a:pt x="8321" y="6150"/>
                      <a:pt x="8396" y="5761"/>
                    </a:cubicBezTo>
                    <a:lnTo>
                      <a:pt x="8396" y="5761"/>
                    </a:lnTo>
                    <a:cubicBezTo>
                      <a:pt x="8333" y="5786"/>
                      <a:pt x="8271" y="5811"/>
                      <a:pt x="8208" y="5836"/>
                    </a:cubicBezTo>
                    <a:cubicBezTo>
                      <a:pt x="8038" y="5897"/>
                      <a:pt x="7853" y="5928"/>
                      <a:pt x="7669" y="5928"/>
                    </a:cubicBezTo>
                    <a:cubicBezTo>
                      <a:pt x="7211" y="5928"/>
                      <a:pt x="6757" y="5736"/>
                      <a:pt x="6551" y="5334"/>
                    </a:cubicBezTo>
                    <a:cubicBezTo>
                      <a:pt x="6376" y="4970"/>
                      <a:pt x="6426" y="4556"/>
                      <a:pt x="6426" y="4167"/>
                    </a:cubicBezTo>
                    <a:cubicBezTo>
                      <a:pt x="6438" y="3765"/>
                      <a:pt x="6363" y="3314"/>
                      <a:pt x="6037" y="3100"/>
                    </a:cubicBezTo>
                    <a:cubicBezTo>
                      <a:pt x="5865" y="2985"/>
                      <a:pt x="5664" y="2953"/>
                      <a:pt x="5458" y="2953"/>
                    </a:cubicBezTo>
                    <a:cubicBezTo>
                      <a:pt x="5303" y="2953"/>
                      <a:pt x="5146" y="2971"/>
                      <a:pt x="4995" y="2987"/>
                    </a:cubicBezTo>
                    <a:cubicBezTo>
                      <a:pt x="4916" y="2996"/>
                      <a:pt x="4834" y="3001"/>
                      <a:pt x="4752" y="3001"/>
                    </a:cubicBezTo>
                    <a:cubicBezTo>
                      <a:pt x="4468" y="3001"/>
                      <a:pt x="4182" y="2938"/>
                      <a:pt x="4016" y="2724"/>
                    </a:cubicBezTo>
                    <a:cubicBezTo>
                      <a:pt x="3816" y="2460"/>
                      <a:pt x="3878" y="2096"/>
                      <a:pt x="3966" y="1795"/>
                    </a:cubicBezTo>
                    <a:cubicBezTo>
                      <a:pt x="4054" y="1481"/>
                      <a:pt x="4154" y="1143"/>
                      <a:pt x="4029" y="854"/>
                    </a:cubicBezTo>
                    <a:cubicBezTo>
                      <a:pt x="3891" y="578"/>
                      <a:pt x="3640" y="390"/>
                      <a:pt x="3339" y="339"/>
                    </a:cubicBezTo>
                    <a:cubicBezTo>
                      <a:pt x="3050" y="289"/>
                      <a:pt x="2762" y="252"/>
                      <a:pt x="2460" y="227"/>
                    </a:cubicBezTo>
                    <a:cubicBezTo>
                      <a:pt x="2222" y="214"/>
                      <a:pt x="1996" y="126"/>
                      <a:pt x="17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8"/>
              <p:cNvSpPr/>
              <p:nvPr/>
            </p:nvSpPr>
            <p:spPr>
              <a:xfrm>
                <a:off x="4961318" y="2505289"/>
                <a:ext cx="376874" cy="259473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5698" extrusionOk="0">
                    <a:moveTo>
                      <a:pt x="88" y="0"/>
                    </a:moveTo>
                    <a:cubicBezTo>
                      <a:pt x="38" y="314"/>
                      <a:pt x="0" y="628"/>
                      <a:pt x="0" y="954"/>
                    </a:cubicBezTo>
                    <a:cubicBezTo>
                      <a:pt x="0" y="1130"/>
                      <a:pt x="13" y="1318"/>
                      <a:pt x="38" y="1506"/>
                    </a:cubicBezTo>
                    <a:cubicBezTo>
                      <a:pt x="301" y="1745"/>
                      <a:pt x="615" y="1908"/>
                      <a:pt x="954" y="1996"/>
                    </a:cubicBezTo>
                    <a:cubicBezTo>
                      <a:pt x="1243" y="2083"/>
                      <a:pt x="1544" y="2096"/>
                      <a:pt x="1807" y="2247"/>
                    </a:cubicBezTo>
                    <a:cubicBezTo>
                      <a:pt x="2146" y="2435"/>
                      <a:pt x="2322" y="2836"/>
                      <a:pt x="2397" y="3238"/>
                    </a:cubicBezTo>
                    <a:cubicBezTo>
                      <a:pt x="2460" y="3627"/>
                      <a:pt x="2447" y="4028"/>
                      <a:pt x="2523" y="4417"/>
                    </a:cubicBezTo>
                    <a:cubicBezTo>
                      <a:pt x="2610" y="4819"/>
                      <a:pt x="2799" y="5208"/>
                      <a:pt x="3150" y="5384"/>
                    </a:cubicBezTo>
                    <a:cubicBezTo>
                      <a:pt x="3298" y="5457"/>
                      <a:pt x="3457" y="5487"/>
                      <a:pt x="3620" y="5487"/>
                    </a:cubicBezTo>
                    <a:cubicBezTo>
                      <a:pt x="3901" y="5487"/>
                      <a:pt x="4193" y="5399"/>
                      <a:pt x="4455" y="5296"/>
                    </a:cubicBezTo>
                    <a:cubicBezTo>
                      <a:pt x="4784" y="5180"/>
                      <a:pt x="5120" y="5041"/>
                      <a:pt x="5458" y="5041"/>
                    </a:cubicBezTo>
                    <a:cubicBezTo>
                      <a:pt x="5559" y="5041"/>
                      <a:pt x="5659" y="5054"/>
                      <a:pt x="5760" y="5083"/>
                    </a:cubicBezTo>
                    <a:cubicBezTo>
                      <a:pt x="6036" y="5170"/>
                      <a:pt x="6275" y="5321"/>
                      <a:pt x="6488" y="5522"/>
                    </a:cubicBezTo>
                    <a:lnTo>
                      <a:pt x="6701" y="5697"/>
                    </a:lnTo>
                    <a:cubicBezTo>
                      <a:pt x="7203" y="5509"/>
                      <a:pt x="7680" y="5246"/>
                      <a:pt x="8107" y="4919"/>
                    </a:cubicBezTo>
                    <a:lnTo>
                      <a:pt x="8107" y="4919"/>
                    </a:lnTo>
                    <a:cubicBezTo>
                      <a:pt x="8089" y="4920"/>
                      <a:pt x="8071" y="4920"/>
                      <a:pt x="8053" y="4920"/>
                    </a:cubicBezTo>
                    <a:cubicBezTo>
                      <a:pt x="7608" y="4920"/>
                      <a:pt x="7177" y="4770"/>
                      <a:pt x="6839" y="4493"/>
                    </a:cubicBezTo>
                    <a:cubicBezTo>
                      <a:pt x="6626" y="4292"/>
                      <a:pt x="6438" y="4041"/>
                      <a:pt x="6174" y="3928"/>
                    </a:cubicBezTo>
                    <a:cubicBezTo>
                      <a:pt x="6060" y="3882"/>
                      <a:pt x="5943" y="3864"/>
                      <a:pt x="5824" y="3864"/>
                    </a:cubicBezTo>
                    <a:cubicBezTo>
                      <a:pt x="5350" y="3864"/>
                      <a:pt x="4845" y="4153"/>
                      <a:pt x="4375" y="4153"/>
                    </a:cubicBezTo>
                    <a:cubicBezTo>
                      <a:pt x="4248" y="4153"/>
                      <a:pt x="4124" y="4132"/>
                      <a:pt x="4003" y="4079"/>
                    </a:cubicBezTo>
                    <a:cubicBezTo>
                      <a:pt x="3564" y="3865"/>
                      <a:pt x="3426" y="3313"/>
                      <a:pt x="3363" y="2824"/>
                    </a:cubicBezTo>
                    <a:cubicBezTo>
                      <a:pt x="3288" y="2322"/>
                      <a:pt x="3200" y="1782"/>
                      <a:pt x="2786" y="1519"/>
                    </a:cubicBezTo>
                    <a:cubicBezTo>
                      <a:pt x="2555" y="1372"/>
                      <a:pt x="2266" y="1361"/>
                      <a:pt x="1968" y="1361"/>
                    </a:cubicBezTo>
                    <a:cubicBezTo>
                      <a:pt x="1919" y="1361"/>
                      <a:pt x="1870" y="1362"/>
                      <a:pt x="1821" y="1362"/>
                    </a:cubicBezTo>
                    <a:cubicBezTo>
                      <a:pt x="1632" y="1362"/>
                      <a:pt x="1444" y="1358"/>
                      <a:pt x="1268" y="1318"/>
                    </a:cubicBezTo>
                    <a:cubicBezTo>
                      <a:pt x="665" y="1180"/>
                      <a:pt x="239" y="603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" name="Google Shape;362;p28"/>
              <p:cNvSpPr/>
              <p:nvPr/>
            </p:nvSpPr>
            <p:spPr>
              <a:xfrm>
                <a:off x="5206911" y="2591583"/>
                <a:ext cx="70615" cy="42896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942" extrusionOk="0">
                    <a:moveTo>
                      <a:pt x="328" y="0"/>
                    </a:moveTo>
                    <a:cubicBezTo>
                      <a:pt x="270" y="0"/>
                      <a:pt x="214" y="13"/>
                      <a:pt x="164" y="38"/>
                    </a:cubicBezTo>
                    <a:cubicBezTo>
                      <a:pt x="63" y="88"/>
                      <a:pt x="0" y="201"/>
                      <a:pt x="25" y="326"/>
                    </a:cubicBezTo>
                    <a:cubicBezTo>
                      <a:pt x="38" y="439"/>
                      <a:pt x="88" y="540"/>
                      <a:pt x="164" y="628"/>
                    </a:cubicBezTo>
                    <a:cubicBezTo>
                      <a:pt x="327" y="828"/>
                      <a:pt x="578" y="941"/>
                      <a:pt x="829" y="941"/>
                    </a:cubicBezTo>
                    <a:cubicBezTo>
                      <a:pt x="1067" y="941"/>
                      <a:pt x="1280" y="816"/>
                      <a:pt x="1393" y="615"/>
                    </a:cubicBezTo>
                    <a:cubicBezTo>
                      <a:pt x="1519" y="352"/>
                      <a:pt x="1255" y="213"/>
                      <a:pt x="1042" y="163"/>
                    </a:cubicBezTo>
                    <a:lnTo>
                      <a:pt x="502" y="38"/>
                    </a:lnTo>
                    <a:cubicBezTo>
                      <a:pt x="446" y="13"/>
                      <a:pt x="386" y="0"/>
                      <a:pt x="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28"/>
              <p:cNvSpPr/>
              <p:nvPr/>
            </p:nvSpPr>
            <p:spPr>
              <a:xfrm>
                <a:off x="5277154" y="2652876"/>
                <a:ext cx="39328" cy="2673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87" extrusionOk="0">
                    <a:moveTo>
                      <a:pt x="436" y="0"/>
                    </a:moveTo>
                    <a:cubicBezTo>
                      <a:pt x="400" y="0"/>
                      <a:pt x="362" y="7"/>
                      <a:pt x="322" y="22"/>
                    </a:cubicBezTo>
                    <a:cubicBezTo>
                      <a:pt x="0" y="137"/>
                      <a:pt x="119" y="587"/>
                      <a:pt x="420" y="587"/>
                    </a:cubicBezTo>
                    <a:cubicBezTo>
                      <a:pt x="448" y="587"/>
                      <a:pt x="478" y="583"/>
                      <a:pt x="510" y="574"/>
                    </a:cubicBezTo>
                    <a:cubicBezTo>
                      <a:pt x="846" y="462"/>
                      <a:pt x="732" y="0"/>
                      <a:pt x="4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28"/>
              <p:cNvSpPr/>
              <p:nvPr/>
            </p:nvSpPr>
            <p:spPr>
              <a:xfrm>
                <a:off x="5345770" y="2484160"/>
                <a:ext cx="29194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328" extrusionOk="0">
                    <a:moveTo>
                      <a:pt x="305" y="1"/>
                    </a:moveTo>
                    <a:cubicBezTo>
                      <a:pt x="241" y="1"/>
                      <a:pt x="180" y="26"/>
                      <a:pt x="138" y="75"/>
                    </a:cubicBezTo>
                    <a:cubicBezTo>
                      <a:pt x="88" y="151"/>
                      <a:pt x="63" y="226"/>
                      <a:pt x="63" y="301"/>
                    </a:cubicBezTo>
                    <a:cubicBezTo>
                      <a:pt x="50" y="502"/>
                      <a:pt x="38" y="715"/>
                      <a:pt x="25" y="916"/>
                    </a:cubicBezTo>
                    <a:cubicBezTo>
                      <a:pt x="0" y="1042"/>
                      <a:pt x="25" y="1167"/>
                      <a:pt x="100" y="1267"/>
                    </a:cubicBezTo>
                    <a:cubicBezTo>
                      <a:pt x="149" y="1309"/>
                      <a:pt x="209" y="1327"/>
                      <a:pt x="267" y="1327"/>
                    </a:cubicBezTo>
                    <a:cubicBezTo>
                      <a:pt x="315" y="1327"/>
                      <a:pt x="362" y="1315"/>
                      <a:pt x="402" y="1292"/>
                    </a:cubicBezTo>
                    <a:cubicBezTo>
                      <a:pt x="502" y="1230"/>
                      <a:pt x="565" y="1142"/>
                      <a:pt x="590" y="1029"/>
                    </a:cubicBezTo>
                    <a:cubicBezTo>
                      <a:pt x="615" y="916"/>
                      <a:pt x="627" y="803"/>
                      <a:pt x="602" y="690"/>
                    </a:cubicBezTo>
                    <a:cubicBezTo>
                      <a:pt x="590" y="565"/>
                      <a:pt x="615" y="452"/>
                      <a:pt x="602" y="326"/>
                    </a:cubicBezTo>
                    <a:cubicBezTo>
                      <a:pt x="590" y="213"/>
                      <a:pt x="540" y="113"/>
                      <a:pt x="452" y="50"/>
                    </a:cubicBezTo>
                    <a:cubicBezTo>
                      <a:pt x="407" y="17"/>
                      <a:pt x="356" y="1"/>
                      <a:pt x="3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8"/>
              <p:cNvSpPr/>
              <p:nvPr/>
            </p:nvSpPr>
            <p:spPr>
              <a:xfrm>
                <a:off x="5236663" y="2375507"/>
                <a:ext cx="63641" cy="5013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01" extrusionOk="0">
                    <a:moveTo>
                      <a:pt x="611" y="0"/>
                    </a:moveTo>
                    <a:cubicBezTo>
                      <a:pt x="554" y="0"/>
                      <a:pt x="496" y="9"/>
                      <a:pt x="440" y="27"/>
                    </a:cubicBezTo>
                    <a:cubicBezTo>
                      <a:pt x="239" y="102"/>
                      <a:pt x="88" y="265"/>
                      <a:pt x="38" y="466"/>
                    </a:cubicBezTo>
                    <a:cubicBezTo>
                      <a:pt x="0" y="579"/>
                      <a:pt x="13" y="717"/>
                      <a:pt x="63" y="830"/>
                    </a:cubicBezTo>
                    <a:cubicBezTo>
                      <a:pt x="151" y="994"/>
                      <a:pt x="324" y="1101"/>
                      <a:pt x="508" y="1101"/>
                    </a:cubicBezTo>
                    <a:cubicBezTo>
                      <a:pt x="535" y="1101"/>
                      <a:pt x="563" y="1098"/>
                      <a:pt x="590" y="1093"/>
                    </a:cubicBezTo>
                    <a:cubicBezTo>
                      <a:pt x="1042" y="1056"/>
                      <a:pt x="1368" y="529"/>
                      <a:pt x="1004" y="165"/>
                    </a:cubicBezTo>
                    <a:cubicBezTo>
                      <a:pt x="896" y="57"/>
                      <a:pt x="756" y="0"/>
                      <a:pt x="6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8"/>
              <p:cNvSpPr/>
              <p:nvPr/>
            </p:nvSpPr>
            <p:spPr>
              <a:xfrm>
                <a:off x="5000972" y="2476692"/>
                <a:ext cx="102133" cy="67714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487" extrusionOk="0">
                    <a:moveTo>
                      <a:pt x="641" y="1"/>
                    </a:moveTo>
                    <a:cubicBezTo>
                      <a:pt x="365" y="13"/>
                      <a:pt x="126" y="189"/>
                      <a:pt x="63" y="453"/>
                    </a:cubicBezTo>
                    <a:cubicBezTo>
                      <a:pt x="1" y="704"/>
                      <a:pt x="76" y="980"/>
                      <a:pt x="264" y="1168"/>
                    </a:cubicBezTo>
                    <a:cubicBezTo>
                      <a:pt x="452" y="1344"/>
                      <a:pt x="703" y="1456"/>
                      <a:pt x="954" y="1482"/>
                    </a:cubicBezTo>
                    <a:cubicBezTo>
                      <a:pt x="1005" y="1485"/>
                      <a:pt x="1055" y="1487"/>
                      <a:pt x="1106" y="1487"/>
                    </a:cubicBezTo>
                    <a:cubicBezTo>
                      <a:pt x="1243" y="1487"/>
                      <a:pt x="1381" y="1475"/>
                      <a:pt x="1519" y="1456"/>
                    </a:cubicBezTo>
                    <a:cubicBezTo>
                      <a:pt x="1632" y="1456"/>
                      <a:pt x="1757" y="1431"/>
                      <a:pt x="1858" y="1394"/>
                    </a:cubicBezTo>
                    <a:cubicBezTo>
                      <a:pt x="2197" y="1218"/>
                      <a:pt x="1883" y="829"/>
                      <a:pt x="1695" y="678"/>
                    </a:cubicBezTo>
                    <a:lnTo>
                      <a:pt x="1193" y="289"/>
                    </a:lnTo>
                    <a:cubicBezTo>
                      <a:pt x="1042" y="139"/>
                      <a:pt x="841" y="38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8"/>
              <p:cNvSpPr/>
              <p:nvPr/>
            </p:nvSpPr>
            <p:spPr>
              <a:xfrm>
                <a:off x="5082046" y="2457976"/>
                <a:ext cx="33889" cy="32423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2" extrusionOk="0">
                    <a:moveTo>
                      <a:pt x="313" y="0"/>
                    </a:moveTo>
                    <a:cubicBezTo>
                      <a:pt x="279" y="0"/>
                      <a:pt x="241" y="7"/>
                      <a:pt x="202" y="23"/>
                    </a:cubicBezTo>
                    <a:cubicBezTo>
                      <a:pt x="114" y="60"/>
                      <a:pt x="51" y="136"/>
                      <a:pt x="39" y="236"/>
                    </a:cubicBezTo>
                    <a:cubicBezTo>
                      <a:pt x="1" y="387"/>
                      <a:pt x="64" y="537"/>
                      <a:pt x="189" y="625"/>
                    </a:cubicBezTo>
                    <a:cubicBezTo>
                      <a:pt x="278" y="686"/>
                      <a:pt x="352" y="712"/>
                      <a:pt x="412" y="712"/>
                    </a:cubicBezTo>
                    <a:cubicBezTo>
                      <a:pt x="728" y="712"/>
                      <a:pt x="658" y="0"/>
                      <a:pt x="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8"/>
              <p:cNvSpPr/>
              <p:nvPr/>
            </p:nvSpPr>
            <p:spPr>
              <a:xfrm>
                <a:off x="4923384" y="2321090"/>
                <a:ext cx="470825" cy="423681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9304" extrusionOk="0">
                    <a:moveTo>
                      <a:pt x="5843" y="1"/>
                    </a:moveTo>
                    <a:cubicBezTo>
                      <a:pt x="4571" y="1"/>
                      <a:pt x="3290" y="480"/>
                      <a:pt x="2297" y="1473"/>
                    </a:cubicBezTo>
                    <a:cubicBezTo>
                      <a:pt x="1" y="3769"/>
                      <a:pt x="465" y="7609"/>
                      <a:pt x="3226" y="9303"/>
                    </a:cubicBezTo>
                    <a:cubicBezTo>
                      <a:pt x="1193" y="5953"/>
                      <a:pt x="3602" y="1674"/>
                      <a:pt x="7517" y="1661"/>
                    </a:cubicBezTo>
                    <a:cubicBezTo>
                      <a:pt x="8433" y="1661"/>
                      <a:pt x="9350" y="1912"/>
                      <a:pt x="10128" y="2401"/>
                    </a:cubicBezTo>
                    <a:cubicBezTo>
                      <a:pt x="9166" y="827"/>
                      <a:pt x="7513" y="1"/>
                      <a:pt x="5843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9" name="Google Shape;369;p28"/>
          <p:cNvGrpSpPr/>
          <p:nvPr/>
        </p:nvGrpSpPr>
        <p:grpSpPr>
          <a:xfrm>
            <a:off x="1085783" y="850744"/>
            <a:ext cx="608064" cy="320051"/>
            <a:chOff x="6751900" y="1659525"/>
            <a:chExt cx="623400" cy="327150"/>
          </a:xfrm>
        </p:grpSpPr>
        <p:sp>
          <p:nvSpPr>
            <p:cNvPr id="370" name="Google Shape;370;p28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28"/>
          <p:cNvSpPr/>
          <p:nvPr/>
        </p:nvSpPr>
        <p:spPr>
          <a:xfrm>
            <a:off x="7618226" y="3788243"/>
            <a:ext cx="1861841" cy="807814"/>
          </a:xfrm>
          <a:custGeom>
            <a:avLst/>
            <a:gdLst/>
            <a:ahLst/>
            <a:cxnLst/>
            <a:rect l="l" t="t" r="r" b="b"/>
            <a:pathLst>
              <a:path w="115463" h="50097" extrusionOk="0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D"/>
          </a:p>
        </p:txBody>
      </p:sp>
      <p:grpSp>
        <p:nvGrpSpPr>
          <p:cNvPr id="373" name="Google Shape;373;p28"/>
          <p:cNvGrpSpPr/>
          <p:nvPr/>
        </p:nvGrpSpPr>
        <p:grpSpPr>
          <a:xfrm rot="-1800045">
            <a:off x="7518476" y="2810594"/>
            <a:ext cx="1212871" cy="944051"/>
            <a:chOff x="6877863" y="2921369"/>
            <a:chExt cx="1291967" cy="1005709"/>
          </a:xfrm>
        </p:grpSpPr>
        <p:sp>
          <p:nvSpPr>
            <p:cNvPr id="374" name="Google Shape;374;p28"/>
            <p:cNvSpPr/>
            <p:nvPr/>
          </p:nvSpPr>
          <p:spPr>
            <a:xfrm>
              <a:off x="6879369" y="2921519"/>
              <a:ext cx="1228870" cy="1005410"/>
            </a:xfrm>
            <a:custGeom>
              <a:avLst/>
              <a:gdLst/>
              <a:ahLst/>
              <a:cxnLst/>
              <a:rect l="l" t="t" r="r" b="b"/>
              <a:pathLst>
                <a:path w="32992" h="26906" extrusionOk="0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28"/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376" name="Google Shape;376;p28"/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9067" extrusionOk="0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8"/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5729" extrusionOk="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8"/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4118" extrusionOk="0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8"/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avLst/>
                <a:gdLst/>
                <a:ahLst/>
                <a:cxnLst/>
                <a:rect l="l" t="t" r="r" b="b"/>
                <a:pathLst>
                  <a:path w="11358" h="12700" extrusionOk="0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8"/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9651" extrusionOk="0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8"/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8857" extrusionOk="0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8"/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avLst/>
                <a:gdLst/>
                <a:ahLst/>
                <a:cxnLst/>
                <a:rect l="l" t="t" r="r" b="b"/>
                <a:pathLst>
                  <a:path w="27483" h="21742" extrusionOk="0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8"/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8166" extrusionOk="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8"/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10236" extrusionOk="0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8"/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7459" extrusionOk="0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9"/>
          <p:cNvSpPr/>
          <p:nvPr/>
        </p:nvSpPr>
        <p:spPr>
          <a:xfrm>
            <a:off x="8668025" y="250545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9"/>
          <p:cNvSpPr/>
          <p:nvPr/>
        </p:nvSpPr>
        <p:spPr>
          <a:xfrm>
            <a:off x="-313981" y="380466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9"/>
          <p:cNvSpPr/>
          <p:nvPr/>
        </p:nvSpPr>
        <p:spPr>
          <a:xfrm>
            <a:off x="8476434" y="59630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9"/>
          <p:cNvSpPr/>
          <p:nvPr/>
        </p:nvSpPr>
        <p:spPr>
          <a:xfrm>
            <a:off x="-191456" y="419334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9"/>
          <p:cNvSpPr/>
          <p:nvPr/>
        </p:nvSpPr>
        <p:spPr>
          <a:xfrm>
            <a:off x="576125" y="95581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9"/>
          <p:cNvSpPr/>
          <p:nvPr/>
        </p:nvSpPr>
        <p:spPr>
          <a:xfrm>
            <a:off x="8613588" y="173095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39"/>
          <p:cNvGrpSpPr/>
          <p:nvPr/>
        </p:nvGrpSpPr>
        <p:grpSpPr>
          <a:xfrm>
            <a:off x="8151096" y="2185394"/>
            <a:ext cx="608064" cy="320051"/>
            <a:chOff x="6751900" y="1659525"/>
            <a:chExt cx="623400" cy="327150"/>
          </a:xfrm>
        </p:grpSpPr>
        <p:sp>
          <p:nvSpPr>
            <p:cNvPr id="782" name="Google Shape;782;p39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364;p51">
            <a:extLst>
              <a:ext uri="{FF2B5EF4-FFF2-40B4-BE49-F238E27FC236}">
                <a16:creationId xmlns:a16="http://schemas.microsoft.com/office/drawing/2014/main" id="{18760545-ACC8-FF24-C64F-77E4FA4DD88D}"/>
              </a:ext>
            </a:extLst>
          </p:cNvPr>
          <p:cNvSpPr txBox="1">
            <a:spLocks/>
          </p:cNvSpPr>
          <p:nvPr/>
        </p:nvSpPr>
        <p:spPr>
          <a:xfrm>
            <a:off x="1828800" y="1428750"/>
            <a:ext cx="54864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r>
              <a:rPr lang="en-ID" sz="4800" dirty="0" err="1">
                <a:solidFill>
                  <a:schemeClr val="accent1"/>
                </a:solidFill>
              </a:rPr>
              <a:t>Pembukaan</a:t>
            </a:r>
            <a:endParaRPr lang="en-ID" sz="4800" dirty="0">
              <a:solidFill>
                <a:schemeClr val="accent1"/>
              </a:solidFill>
            </a:endParaRPr>
          </a:p>
        </p:txBody>
      </p:sp>
      <p:sp>
        <p:nvSpPr>
          <p:cNvPr id="16" name="Google Shape;296;p28">
            <a:extLst>
              <a:ext uri="{FF2B5EF4-FFF2-40B4-BE49-F238E27FC236}">
                <a16:creationId xmlns:a16="http://schemas.microsoft.com/office/drawing/2014/main" id="{DA082A8E-9CF0-FCDA-5962-E24F6A2E8D21}"/>
              </a:ext>
            </a:extLst>
          </p:cNvPr>
          <p:cNvSpPr/>
          <p:nvPr/>
        </p:nvSpPr>
        <p:spPr>
          <a:xfrm>
            <a:off x="-1068606" y="3737803"/>
            <a:ext cx="2166300" cy="21663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298;p28">
            <a:extLst>
              <a:ext uri="{FF2B5EF4-FFF2-40B4-BE49-F238E27FC236}">
                <a16:creationId xmlns:a16="http://schemas.microsoft.com/office/drawing/2014/main" id="{7D60F22A-AB09-218F-D85B-58B12A29FAFE}"/>
              </a:ext>
            </a:extLst>
          </p:cNvPr>
          <p:cNvGrpSpPr/>
          <p:nvPr/>
        </p:nvGrpSpPr>
        <p:grpSpPr>
          <a:xfrm>
            <a:off x="188960" y="3549818"/>
            <a:ext cx="980637" cy="916907"/>
            <a:chOff x="713216" y="2985453"/>
            <a:chExt cx="980637" cy="916907"/>
          </a:xfrm>
        </p:grpSpPr>
        <p:sp>
          <p:nvSpPr>
            <p:cNvPr id="18" name="Google Shape;299;p28">
              <a:extLst>
                <a:ext uri="{FF2B5EF4-FFF2-40B4-BE49-F238E27FC236}">
                  <a16:creationId xmlns:a16="http://schemas.microsoft.com/office/drawing/2014/main" id="{5E565D42-6F8A-4F2B-CE80-6DE9138B5DEA}"/>
                </a:ext>
              </a:extLst>
            </p:cNvPr>
            <p:cNvSpPr/>
            <p:nvPr/>
          </p:nvSpPr>
          <p:spPr>
            <a:xfrm>
              <a:off x="776564" y="2988842"/>
              <a:ext cx="858367" cy="912345"/>
            </a:xfrm>
            <a:custGeom>
              <a:avLst/>
              <a:gdLst/>
              <a:ahLst/>
              <a:cxnLst/>
              <a:rect l="l" t="t" r="r" b="b"/>
              <a:pathLst>
                <a:path w="16515" h="17467" extrusionOk="0">
                  <a:moveTo>
                    <a:pt x="12216" y="0"/>
                  </a:moveTo>
                  <a:cubicBezTo>
                    <a:pt x="11803" y="0"/>
                    <a:pt x="11371" y="119"/>
                    <a:pt x="10956" y="387"/>
                  </a:cubicBezTo>
                  <a:lnTo>
                    <a:pt x="10943" y="400"/>
                  </a:lnTo>
                  <a:cubicBezTo>
                    <a:pt x="10918" y="412"/>
                    <a:pt x="10905" y="425"/>
                    <a:pt x="10880" y="438"/>
                  </a:cubicBezTo>
                  <a:cubicBezTo>
                    <a:pt x="10868" y="450"/>
                    <a:pt x="10805" y="488"/>
                    <a:pt x="10767" y="525"/>
                  </a:cubicBezTo>
                  <a:lnTo>
                    <a:pt x="10730" y="551"/>
                  </a:lnTo>
                  <a:cubicBezTo>
                    <a:pt x="10679" y="588"/>
                    <a:pt x="10642" y="638"/>
                    <a:pt x="10592" y="676"/>
                  </a:cubicBezTo>
                  <a:lnTo>
                    <a:pt x="10554" y="726"/>
                  </a:lnTo>
                  <a:cubicBezTo>
                    <a:pt x="10516" y="764"/>
                    <a:pt x="10479" y="801"/>
                    <a:pt x="10441" y="839"/>
                  </a:cubicBezTo>
                  <a:lnTo>
                    <a:pt x="10403" y="889"/>
                  </a:lnTo>
                  <a:cubicBezTo>
                    <a:pt x="10378" y="927"/>
                    <a:pt x="10341" y="965"/>
                    <a:pt x="10316" y="1015"/>
                  </a:cubicBezTo>
                  <a:lnTo>
                    <a:pt x="10278" y="1065"/>
                  </a:lnTo>
                  <a:cubicBezTo>
                    <a:pt x="10240" y="1115"/>
                    <a:pt x="10215" y="1165"/>
                    <a:pt x="10177" y="1216"/>
                  </a:cubicBezTo>
                  <a:cubicBezTo>
                    <a:pt x="9546" y="1062"/>
                    <a:pt x="8899" y="986"/>
                    <a:pt x="8251" y="986"/>
                  </a:cubicBezTo>
                  <a:cubicBezTo>
                    <a:pt x="7471" y="986"/>
                    <a:pt x="6690" y="1096"/>
                    <a:pt x="5936" y="1316"/>
                  </a:cubicBezTo>
                  <a:cubicBezTo>
                    <a:pt x="5810" y="1354"/>
                    <a:pt x="5672" y="1391"/>
                    <a:pt x="5547" y="1429"/>
                  </a:cubicBezTo>
                  <a:cubicBezTo>
                    <a:pt x="5421" y="1479"/>
                    <a:pt x="5296" y="1529"/>
                    <a:pt x="5170" y="1580"/>
                  </a:cubicBezTo>
                  <a:cubicBezTo>
                    <a:pt x="5045" y="1630"/>
                    <a:pt x="4920" y="1680"/>
                    <a:pt x="4794" y="1730"/>
                  </a:cubicBezTo>
                  <a:lnTo>
                    <a:pt x="4781" y="1730"/>
                  </a:lnTo>
                  <a:cubicBezTo>
                    <a:pt x="4669" y="1793"/>
                    <a:pt x="4556" y="1843"/>
                    <a:pt x="4430" y="1906"/>
                  </a:cubicBezTo>
                  <a:lnTo>
                    <a:pt x="4418" y="1906"/>
                  </a:lnTo>
                  <a:cubicBezTo>
                    <a:pt x="4305" y="1969"/>
                    <a:pt x="4192" y="2031"/>
                    <a:pt x="4079" y="2094"/>
                  </a:cubicBezTo>
                  <a:lnTo>
                    <a:pt x="4066" y="2094"/>
                  </a:lnTo>
                  <a:cubicBezTo>
                    <a:pt x="3966" y="2157"/>
                    <a:pt x="3853" y="2219"/>
                    <a:pt x="3752" y="2282"/>
                  </a:cubicBezTo>
                  <a:lnTo>
                    <a:pt x="3727" y="2295"/>
                  </a:lnTo>
                  <a:lnTo>
                    <a:pt x="3715" y="2307"/>
                  </a:lnTo>
                  <a:cubicBezTo>
                    <a:pt x="3614" y="2383"/>
                    <a:pt x="3501" y="2445"/>
                    <a:pt x="3401" y="2521"/>
                  </a:cubicBezTo>
                  <a:lnTo>
                    <a:pt x="3389" y="2533"/>
                  </a:lnTo>
                  <a:cubicBezTo>
                    <a:pt x="3276" y="2609"/>
                    <a:pt x="3175" y="2696"/>
                    <a:pt x="3075" y="2772"/>
                  </a:cubicBezTo>
                  <a:lnTo>
                    <a:pt x="3062" y="2784"/>
                  </a:lnTo>
                  <a:cubicBezTo>
                    <a:pt x="2962" y="2859"/>
                    <a:pt x="2862" y="2935"/>
                    <a:pt x="2774" y="3035"/>
                  </a:cubicBezTo>
                  <a:lnTo>
                    <a:pt x="2761" y="3048"/>
                  </a:lnTo>
                  <a:cubicBezTo>
                    <a:pt x="2698" y="3098"/>
                    <a:pt x="2623" y="3161"/>
                    <a:pt x="2560" y="3223"/>
                  </a:cubicBezTo>
                  <a:lnTo>
                    <a:pt x="2548" y="3236"/>
                  </a:lnTo>
                  <a:lnTo>
                    <a:pt x="2472" y="3311"/>
                  </a:lnTo>
                  <a:lnTo>
                    <a:pt x="2460" y="3311"/>
                  </a:lnTo>
                  <a:cubicBezTo>
                    <a:pt x="2372" y="3399"/>
                    <a:pt x="2297" y="3487"/>
                    <a:pt x="2209" y="3575"/>
                  </a:cubicBezTo>
                  <a:cubicBezTo>
                    <a:pt x="2196" y="3575"/>
                    <a:pt x="2196" y="3587"/>
                    <a:pt x="2184" y="3587"/>
                  </a:cubicBezTo>
                  <a:cubicBezTo>
                    <a:pt x="1971" y="3826"/>
                    <a:pt x="1757" y="4077"/>
                    <a:pt x="1556" y="4340"/>
                  </a:cubicBezTo>
                  <a:lnTo>
                    <a:pt x="1544" y="4365"/>
                  </a:lnTo>
                  <a:cubicBezTo>
                    <a:pt x="1456" y="4491"/>
                    <a:pt x="1381" y="4604"/>
                    <a:pt x="1293" y="4742"/>
                  </a:cubicBezTo>
                  <a:cubicBezTo>
                    <a:pt x="1280" y="4754"/>
                    <a:pt x="1268" y="4779"/>
                    <a:pt x="1255" y="4805"/>
                  </a:cubicBezTo>
                  <a:cubicBezTo>
                    <a:pt x="1180" y="4917"/>
                    <a:pt x="1092" y="5056"/>
                    <a:pt x="1029" y="5181"/>
                  </a:cubicBezTo>
                  <a:lnTo>
                    <a:pt x="1004" y="5219"/>
                  </a:lnTo>
                  <a:cubicBezTo>
                    <a:pt x="854" y="5495"/>
                    <a:pt x="703" y="5783"/>
                    <a:pt x="590" y="6085"/>
                  </a:cubicBezTo>
                  <a:cubicBezTo>
                    <a:pt x="578" y="6122"/>
                    <a:pt x="565" y="6160"/>
                    <a:pt x="553" y="6197"/>
                  </a:cubicBezTo>
                  <a:cubicBezTo>
                    <a:pt x="502" y="6310"/>
                    <a:pt x="465" y="6423"/>
                    <a:pt x="414" y="6536"/>
                  </a:cubicBezTo>
                  <a:cubicBezTo>
                    <a:pt x="402" y="6574"/>
                    <a:pt x="389" y="6624"/>
                    <a:pt x="377" y="6662"/>
                  </a:cubicBezTo>
                  <a:cubicBezTo>
                    <a:pt x="339" y="6787"/>
                    <a:pt x="302" y="6925"/>
                    <a:pt x="264" y="7063"/>
                  </a:cubicBezTo>
                  <a:cubicBezTo>
                    <a:pt x="264" y="7076"/>
                    <a:pt x="251" y="7101"/>
                    <a:pt x="239" y="7114"/>
                  </a:cubicBezTo>
                  <a:cubicBezTo>
                    <a:pt x="226" y="7176"/>
                    <a:pt x="214" y="7226"/>
                    <a:pt x="201" y="7277"/>
                  </a:cubicBezTo>
                  <a:cubicBezTo>
                    <a:pt x="176" y="7377"/>
                    <a:pt x="151" y="7477"/>
                    <a:pt x="138" y="7590"/>
                  </a:cubicBezTo>
                  <a:cubicBezTo>
                    <a:pt x="138" y="7628"/>
                    <a:pt x="126" y="7666"/>
                    <a:pt x="113" y="7703"/>
                  </a:cubicBezTo>
                  <a:lnTo>
                    <a:pt x="113" y="7741"/>
                  </a:lnTo>
                  <a:lnTo>
                    <a:pt x="101" y="7841"/>
                  </a:lnTo>
                  <a:cubicBezTo>
                    <a:pt x="88" y="7917"/>
                    <a:pt x="76" y="7979"/>
                    <a:pt x="63" y="8042"/>
                  </a:cubicBezTo>
                  <a:lnTo>
                    <a:pt x="63" y="8092"/>
                  </a:lnTo>
                  <a:lnTo>
                    <a:pt x="51" y="8218"/>
                  </a:lnTo>
                  <a:lnTo>
                    <a:pt x="51" y="8268"/>
                  </a:lnTo>
                  <a:lnTo>
                    <a:pt x="38" y="8444"/>
                  </a:lnTo>
                  <a:cubicBezTo>
                    <a:pt x="38" y="8506"/>
                    <a:pt x="25" y="8582"/>
                    <a:pt x="13" y="8657"/>
                  </a:cubicBezTo>
                  <a:lnTo>
                    <a:pt x="13" y="8707"/>
                  </a:lnTo>
                  <a:lnTo>
                    <a:pt x="13" y="8732"/>
                  </a:lnTo>
                  <a:lnTo>
                    <a:pt x="13" y="8845"/>
                  </a:lnTo>
                  <a:cubicBezTo>
                    <a:pt x="13" y="8958"/>
                    <a:pt x="0" y="9084"/>
                    <a:pt x="0" y="9209"/>
                  </a:cubicBezTo>
                  <a:lnTo>
                    <a:pt x="0" y="9510"/>
                  </a:lnTo>
                  <a:cubicBezTo>
                    <a:pt x="38" y="10652"/>
                    <a:pt x="327" y="11782"/>
                    <a:pt x="829" y="12811"/>
                  </a:cubicBezTo>
                  <a:cubicBezTo>
                    <a:pt x="929" y="13024"/>
                    <a:pt x="1029" y="13225"/>
                    <a:pt x="1155" y="13426"/>
                  </a:cubicBezTo>
                  <a:cubicBezTo>
                    <a:pt x="1268" y="13626"/>
                    <a:pt x="1406" y="13827"/>
                    <a:pt x="1531" y="14015"/>
                  </a:cubicBezTo>
                  <a:cubicBezTo>
                    <a:pt x="2209" y="14944"/>
                    <a:pt x="3062" y="15735"/>
                    <a:pt x="4054" y="16324"/>
                  </a:cubicBezTo>
                  <a:cubicBezTo>
                    <a:pt x="4192" y="16400"/>
                    <a:pt x="4342" y="16475"/>
                    <a:pt x="4493" y="16563"/>
                  </a:cubicBezTo>
                  <a:lnTo>
                    <a:pt x="4556" y="16588"/>
                  </a:lnTo>
                  <a:cubicBezTo>
                    <a:pt x="4719" y="16663"/>
                    <a:pt x="4857" y="16751"/>
                    <a:pt x="5020" y="16814"/>
                  </a:cubicBezTo>
                  <a:cubicBezTo>
                    <a:pt x="5911" y="17190"/>
                    <a:pt x="6865" y="17404"/>
                    <a:pt x="7843" y="17454"/>
                  </a:cubicBezTo>
                  <a:cubicBezTo>
                    <a:pt x="7981" y="17454"/>
                    <a:pt x="8119" y="17466"/>
                    <a:pt x="8258" y="17466"/>
                  </a:cubicBezTo>
                  <a:cubicBezTo>
                    <a:pt x="8396" y="17466"/>
                    <a:pt x="8521" y="17466"/>
                    <a:pt x="8659" y="17454"/>
                  </a:cubicBezTo>
                  <a:lnTo>
                    <a:pt x="8860" y="17454"/>
                  </a:lnTo>
                  <a:lnTo>
                    <a:pt x="9048" y="17441"/>
                  </a:lnTo>
                  <a:lnTo>
                    <a:pt x="9211" y="17416"/>
                  </a:lnTo>
                  <a:lnTo>
                    <a:pt x="9299" y="17404"/>
                  </a:lnTo>
                  <a:lnTo>
                    <a:pt x="9337" y="17404"/>
                  </a:lnTo>
                  <a:lnTo>
                    <a:pt x="9437" y="17391"/>
                  </a:lnTo>
                  <a:lnTo>
                    <a:pt x="9600" y="17366"/>
                  </a:lnTo>
                  <a:lnTo>
                    <a:pt x="9788" y="17328"/>
                  </a:lnTo>
                  <a:lnTo>
                    <a:pt x="9876" y="17316"/>
                  </a:lnTo>
                  <a:lnTo>
                    <a:pt x="9977" y="17291"/>
                  </a:lnTo>
                  <a:lnTo>
                    <a:pt x="10190" y="17240"/>
                  </a:lnTo>
                  <a:lnTo>
                    <a:pt x="10353" y="17215"/>
                  </a:lnTo>
                  <a:lnTo>
                    <a:pt x="10378" y="17215"/>
                  </a:lnTo>
                  <a:lnTo>
                    <a:pt x="10567" y="17153"/>
                  </a:lnTo>
                  <a:lnTo>
                    <a:pt x="10805" y="17077"/>
                  </a:lnTo>
                  <a:lnTo>
                    <a:pt x="10930" y="17040"/>
                  </a:lnTo>
                  <a:lnTo>
                    <a:pt x="11068" y="16989"/>
                  </a:lnTo>
                  <a:cubicBezTo>
                    <a:pt x="11131" y="16964"/>
                    <a:pt x="11206" y="16939"/>
                    <a:pt x="11269" y="16914"/>
                  </a:cubicBezTo>
                  <a:lnTo>
                    <a:pt x="11282" y="16914"/>
                  </a:lnTo>
                  <a:lnTo>
                    <a:pt x="11357" y="16889"/>
                  </a:lnTo>
                  <a:lnTo>
                    <a:pt x="11407" y="16864"/>
                  </a:lnTo>
                  <a:lnTo>
                    <a:pt x="11621" y="16776"/>
                  </a:lnTo>
                  <a:lnTo>
                    <a:pt x="11746" y="16713"/>
                  </a:lnTo>
                  <a:lnTo>
                    <a:pt x="11959" y="16613"/>
                  </a:lnTo>
                  <a:lnTo>
                    <a:pt x="12072" y="16550"/>
                  </a:lnTo>
                  <a:lnTo>
                    <a:pt x="12261" y="16462"/>
                  </a:lnTo>
                  <a:lnTo>
                    <a:pt x="12286" y="16437"/>
                  </a:lnTo>
                  <a:lnTo>
                    <a:pt x="12386" y="16387"/>
                  </a:lnTo>
                  <a:cubicBezTo>
                    <a:pt x="12461" y="16337"/>
                    <a:pt x="12537" y="16299"/>
                    <a:pt x="12612" y="16249"/>
                  </a:cubicBezTo>
                  <a:lnTo>
                    <a:pt x="12662" y="16211"/>
                  </a:lnTo>
                  <a:lnTo>
                    <a:pt x="12725" y="16174"/>
                  </a:lnTo>
                  <a:cubicBezTo>
                    <a:pt x="12850" y="16099"/>
                    <a:pt x="12976" y="16011"/>
                    <a:pt x="13101" y="15923"/>
                  </a:cubicBezTo>
                  <a:lnTo>
                    <a:pt x="13114" y="15910"/>
                  </a:lnTo>
                  <a:cubicBezTo>
                    <a:pt x="13227" y="15822"/>
                    <a:pt x="13340" y="15735"/>
                    <a:pt x="13440" y="15647"/>
                  </a:cubicBezTo>
                  <a:cubicBezTo>
                    <a:pt x="13603" y="15534"/>
                    <a:pt x="13741" y="15396"/>
                    <a:pt x="13892" y="15270"/>
                  </a:cubicBezTo>
                  <a:cubicBezTo>
                    <a:pt x="14005" y="15157"/>
                    <a:pt x="14118" y="15044"/>
                    <a:pt x="14231" y="14919"/>
                  </a:cubicBezTo>
                  <a:lnTo>
                    <a:pt x="14243" y="14906"/>
                  </a:lnTo>
                  <a:cubicBezTo>
                    <a:pt x="14595" y="14542"/>
                    <a:pt x="14908" y="14141"/>
                    <a:pt x="15184" y="13727"/>
                  </a:cubicBezTo>
                  <a:cubicBezTo>
                    <a:pt x="15461" y="13300"/>
                    <a:pt x="15699" y="12848"/>
                    <a:pt x="15887" y="12384"/>
                  </a:cubicBezTo>
                  <a:cubicBezTo>
                    <a:pt x="16301" y="11393"/>
                    <a:pt x="16515" y="10339"/>
                    <a:pt x="16515" y="9272"/>
                  </a:cubicBezTo>
                  <a:lnTo>
                    <a:pt x="16515" y="9272"/>
                  </a:lnTo>
                  <a:lnTo>
                    <a:pt x="16490" y="9284"/>
                  </a:lnTo>
                  <a:lnTo>
                    <a:pt x="16490" y="9247"/>
                  </a:lnTo>
                  <a:cubicBezTo>
                    <a:pt x="16490" y="9121"/>
                    <a:pt x="16490" y="8996"/>
                    <a:pt x="16477" y="8883"/>
                  </a:cubicBezTo>
                  <a:lnTo>
                    <a:pt x="16477" y="8732"/>
                  </a:lnTo>
                  <a:cubicBezTo>
                    <a:pt x="16477" y="8682"/>
                    <a:pt x="16464" y="8594"/>
                    <a:pt x="16464" y="8532"/>
                  </a:cubicBezTo>
                  <a:cubicBezTo>
                    <a:pt x="16452" y="8368"/>
                    <a:pt x="16439" y="8230"/>
                    <a:pt x="16414" y="8080"/>
                  </a:cubicBezTo>
                  <a:cubicBezTo>
                    <a:pt x="16414" y="8067"/>
                    <a:pt x="16414" y="8067"/>
                    <a:pt x="16414" y="8055"/>
                  </a:cubicBezTo>
                  <a:cubicBezTo>
                    <a:pt x="16326" y="7427"/>
                    <a:pt x="16163" y="6812"/>
                    <a:pt x="15925" y="6223"/>
                  </a:cubicBezTo>
                  <a:cubicBezTo>
                    <a:pt x="15887" y="6122"/>
                    <a:pt x="15850" y="6022"/>
                    <a:pt x="15799" y="5934"/>
                  </a:cubicBezTo>
                  <a:lnTo>
                    <a:pt x="15787" y="5884"/>
                  </a:lnTo>
                  <a:cubicBezTo>
                    <a:pt x="15749" y="5796"/>
                    <a:pt x="15699" y="5708"/>
                    <a:pt x="15661" y="5620"/>
                  </a:cubicBezTo>
                  <a:cubicBezTo>
                    <a:pt x="15285" y="4855"/>
                    <a:pt x="14783" y="4139"/>
                    <a:pt x="14193" y="3525"/>
                  </a:cubicBezTo>
                  <a:cubicBezTo>
                    <a:pt x="15194" y="1842"/>
                    <a:pt x="13847" y="0"/>
                    <a:pt x="12216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300;p28">
              <a:extLst>
                <a:ext uri="{FF2B5EF4-FFF2-40B4-BE49-F238E27FC236}">
                  <a16:creationId xmlns:a16="http://schemas.microsoft.com/office/drawing/2014/main" id="{11F901C3-FFBA-49E8-3499-9F7290532CCB}"/>
                </a:ext>
              </a:extLst>
            </p:cNvPr>
            <p:cNvGrpSpPr/>
            <p:nvPr/>
          </p:nvGrpSpPr>
          <p:grpSpPr>
            <a:xfrm>
              <a:off x="713216" y="2985453"/>
              <a:ext cx="980637" cy="916907"/>
              <a:chOff x="4703416" y="2277728"/>
              <a:chExt cx="980637" cy="916907"/>
            </a:xfrm>
          </p:grpSpPr>
          <p:sp>
            <p:nvSpPr>
              <p:cNvPr id="20" name="Google Shape;301;p28">
                <a:extLst>
                  <a:ext uri="{FF2B5EF4-FFF2-40B4-BE49-F238E27FC236}">
                    <a16:creationId xmlns:a16="http://schemas.microsoft.com/office/drawing/2014/main" id="{36BF69EB-76A5-3099-A3A4-B9C67896C55B}"/>
                  </a:ext>
                </a:extLst>
              </p:cNvPr>
              <p:cNvSpPr/>
              <p:nvPr/>
            </p:nvSpPr>
            <p:spPr>
              <a:xfrm>
                <a:off x="4714148" y="2333024"/>
                <a:ext cx="969905" cy="860687"/>
              </a:xfrm>
              <a:custGeom>
                <a:avLst/>
                <a:gdLst/>
                <a:ahLst/>
                <a:cxnLst/>
                <a:rect l="l" t="t" r="r" b="b"/>
                <a:pathLst>
                  <a:path w="18661" h="16478" extrusionOk="0">
                    <a:moveTo>
                      <a:pt x="9324" y="1"/>
                    </a:moveTo>
                    <a:cubicBezTo>
                      <a:pt x="8334" y="1"/>
                      <a:pt x="7328" y="180"/>
                      <a:pt x="6350" y="559"/>
                    </a:cubicBezTo>
                    <a:cubicBezTo>
                      <a:pt x="2109" y="2203"/>
                      <a:pt x="0" y="6972"/>
                      <a:pt x="1644" y="11213"/>
                    </a:cubicBezTo>
                    <a:cubicBezTo>
                      <a:pt x="2909" y="14477"/>
                      <a:pt x="6024" y="16477"/>
                      <a:pt x="9326" y="16477"/>
                    </a:cubicBezTo>
                    <a:cubicBezTo>
                      <a:pt x="10315" y="16477"/>
                      <a:pt x="11320" y="16298"/>
                      <a:pt x="12298" y="15919"/>
                    </a:cubicBezTo>
                    <a:cubicBezTo>
                      <a:pt x="16552" y="14275"/>
                      <a:pt x="18661" y="9506"/>
                      <a:pt x="17017" y="5265"/>
                    </a:cubicBezTo>
                    <a:cubicBezTo>
                      <a:pt x="15752" y="2001"/>
                      <a:pt x="12629" y="1"/>
                      <a:pt x="9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02;p28">
                <a:extLst>
                  <a:ext uri="{FF2B5EF4-FFF2-40B4-BE49-F238E27FC236}">
                    <a16:creationId xmlns:a16="http://schemas.microsoft.com/office/drawing/2014/main" id="{3BA79339-67EB-6BBD-DAC8-1F14BA78C45F}"/>
                  </a:ext>
                </a:extLst>
              </p:cNvPr>
              <p:cNvSpPr/>
              <p:nvPr/>
            </p:nvSpPr>
            <p:spPr>
              <a:xfrm>
                <a:off x="4771198" y="2375078"/>
                <a:ext cx="680026" cy="402256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7719" extrusionOk="0">
                    <a:moveTo>
                      <a:pt x="11897" y="1"/>
                    </a:moveTo>
                    <a:lnTo>
                      <a:pt x="11859" y="13"/>
                    </a:lnTo>
                    <a:cubicBezTo>
                      <a:pt x="10704" y="290"/>
                      <a:pt x="9487" y="503"/>
                      <a:pt x="8370" y="904"/>
                    </a:cubicBezTo>
                    <a:cubicBezTo>
                      <a:pt x="6739" y="1494"/>
                      <a:pt x="5208" y="2573"/>
                      <a:pt x="3777" y="3527"/>
                    </a:cubicBezTo>
                    <a:cubicBezTo>
                      <a:pt x="2912" y="4104"/>
                      <a:pt x="1983" y="4594"/>
                      <a:pt x="1029" y="4983"/>
                    </a:cubicBezTo>
                    <a:cubicBezTo>
                      <a:pt x="791" y="5083"/>
                      <a:pt x="552" y="5159"/>
                      <a:pt x="301" y="5221"/>
                    </a:cubicBezTo>
                    <a:cubicBezTo>
                      <a:pt x="101" y="5937"/>
                      <a:pt x="0" y="6677"/>
                      <a:pt x="0" y="7417"/>
                    </a:cubicBezTo>
                    <a:lnTo>
                      <a:pt x="0" y="7718"/>
                    </a:lnTo>
                    <a:cubicBezTo>
                      <a:pt x="778" y="7518"/>
                      <a:pt x="1506" y="7204"/>
                      <a:pt x="2184" y="6777"/>
                    </a:cubicBezTo>
                    <a:cubicBezTo>
                      <a:pt x="3288" y="6100"/>
                      <a:pt x="4254" y="5234"/>
                      <a:pt x="5283" y="4456"/>
                    </a:cubicBezTo>
                    <a:cubicBezTo>
                      <a:pt x="7630" y="2711"/>
                      <a:pt x="10290" y="1444"/>
                      <a:pt x="13114" y="741"/>
                    </a:cubicBezTo>
                    <a:cubicBezTo>
                      <a:pt x="12737" y="453"/>
                      <a:pt x="12323" y="214"/>
                      <a:pt x="11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3;p28">
                <a:extLst>
                  <a:ext uri="{FF2B5EF4-FFF2-40B4-BE49-F238E27FC236}">
                    <a16:creationId xmlns:a16="http://schemas.microsoft.com/office/drawing/2014/main" id="{72BEAEEE-3EBE-5869-A640-7CDEDAE7A077}"/>
                  </a:ext>
                </a:extLst>
              </p:cNvPr>
              <p:cNvSpPr/>
              <p:nvPr/>
            </p:nvSpPr>
            <p:spPr>
              <a:xfrm>
                <a:off x="4885695" y="2331929"/>
                <a:ext cx="303300" cy="137369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2636" extrusionOk="0">
                    <a:moveTo>
                      <a:pt x="5849" y="1"/>
                    </a:moveTo>
                    <a:lnTo>
                      <a:pt x="5849" y="1"/>
                    </a:lnTo>
                    <a:cubicBezTo>
                      <a:pt x="3627" y="51"/>
                      <a:pt x="1519" y="1005"/>
                      <a:pt x="1" y="2636"/>
                    </a:cubicBezTo>
                    <a:cubicBezTo>
                      <a:pt x="503" y="2636"/>
                      <a:pt x="1005" y="2536"/>
                      <a:pt x="1469" y="2347"/>
                    </a:cubicBezTo>
                    <a:cubicBezTo>
                      <a:pt x="2272" y="2034"/>
                      <a:pt x="2975" y="1519"/>
                      <a:pt x="3728" y="1067"/>
                    </a:cubicBezTo>
                    <a:cubicBezTo>
                      <a:pt x="4406" y="653"/>
                      <a:pt x="5108" y="289"/>
                      <a:pt x="58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04;p28">
                <a:extLst>
                  <a:ext uri="{FF2B5EF4-FFF2-40B4-BE49-F238E27FC236}">
                    <a16:creationId xmlns:a16="http://schemas.microsoft.com/office/drawing/2014/main" id="{894552BE-09FC-5F35-FE51-C976BFA72482}"/>
                  </a:ext>
                </a:extLst>
              </p:cNvPr>
              <p:cNvSpPr/>
              <p:nvPr/>
            </p:nvSpPr>
            <p:spPr>
              <a:xfrm>
                <a:off x="4982042" y="2926375"/>
                <a:ext cx="614326" cy="232213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4456" extrusionOk="0">
                    <a:moveTo>
                      <a:pt x="11846" y="1"/>
                    </a:moveTo>
                    <a:lnTo>
                      <a:pt x="11846" y="1"/>
                    </a:lnTo>
                    <a:cubicBezTo>
                      <a:pt x="10491" y="703"/>
                      <a:pt x="8985" y="1092"/>
                      <a:pt x="7467" y="1117"/>
                    </a:cubicBezTo>
                    <a:cubicBezTo>
                      <a:pt x="7385" y="1119"/>
                      <a:pt x="7304" y="1120"/>
                      <a:pt x="7222" y="1120"/>
                    </a:cubicBezTo>
                    <a:cubicBezTo>
                      <a:pt x="6719" y="1120"/>
                      <a:pt x="6213" y="1091"/>
                      <a:pt x="5713" y="1091"/>
                    </a:cubicBezTo>
                    <a:cubicBezTo>
                      <a:pt x="5156" y="1091"/>
                      <a:pt x="4607" y="1127"/>
                      <a:pt x="4078" y="1281"/>
                    </a:cubicBezTo>
                    <a:cubicBezTo>
                      <a:pt x="3012" y="1594"/>
                      <a:pt x="2146" y="2347"/>
                      <a:pt x="1293" y="3037"/>
                    </a:cubicBezTo>
                    <a:cubicBezTo>
                      <a:pt x="879" y="3376"/>
                      <a:pt x="452" y="3690"/>
                      <a:pt x="0" y="3966"/>
                    </a:cubicBezTo>
                    <a:cubicBezTo>
                      <a:pt x="314" y="4154"/>
                      <a:pt x="640" y="4317"/>
                      <a:pt x="966" y="4455"/>
                    </a:cubicBezTo>
                    <a:cubicBezTo>
                      <a:pt x="2209" y="3815"/>
                      <a:pt x="3338" y="2887"/>
                      <a:pt x="4643" y="2372"/>
                    </a:cubicBezTo>
                    <a:cubicBezTo>
                      <a:pt x="5911" y="1883"/>
                      <a:pt x="7291" y="1820"/>
                      <a:pt x="8634" y="1645"/>
                    </a:cubicBezTo>
                    <a:cubicBezTo>
                      <a:pt x="9575" y="1519"/>
                      <a:pt x="10541" y="1331"/>
                      <a:pt x="11394" y="929"/>
                    </a:cubicBezTo>
                    <a:cubicBezTo>
                      <a:pt x="11558" y="628"/>
                      <a:pt x="11708" y="314"/>
                      <a:pt x="118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05;p28">
                <a:extLst>
                  <a:ext uri="{FF2B5EF4-FFF2-40B4-BE49-F238E27FC236}">
                    <a16:creationId xmlns:a16="http://schemas.microsoft.com/office/drawing/2014/main" id="{220CC6DA-9319-BBC6-2283-32AEE69C4854}"/>
                  </a:ext>
                </a:extLst>
              </p:cNvPr>
              <p:cNvSpPr/>
              <p:nvPr/>
            </p:nvSpPr>
            <p:spPr>
              <a:xfrm>
                <a:off x="4814135" y="2573261"/>
                <a:ext cx="814124" cy="439517"/>
              </a:xfrm>
              <a:custGeom>
                <a:avLst/>
                <a:gdLst/>
                <a:ahLst/>
                <a:cxnLst/>
                <a:rect l="l" t="t" r="r" b="b"/>
                <a:pathLst>
                  <a:path w="15700" h="8434" extrusionOk="0">
                    <a:moveTo>
                      <a:pt x="14871" y="0"/>
                    </a:moveTo>
                    <a:lnTo>
                      <a:pt x="12876" y="138"/>
                    </a:lnTo>
                    <a:cubicBezTo>
                      <a:pt x="11859" y="201"/>
                      <a:pt x="10793" y="289"/>
                      <a:pt x="9914" y="803"/>
                    </a:cubicBezTo>
                    <a:cubicBezTo>
                      <a:pt x="8885" y="1393"/>
                      <a:pt x="8258" y="2472"/>
                      <a:pt x="7505" y="3401"/>
                    </a:cubicBezTo>
                    <a:cubicBezTo>
                      <a:pt x="5685" y="5635"/>
                      <a:pt x="2874" y="7028"/>
                      <a:pt x="0" y="7216"/>
                    </a:cubicBezTo>
                    <a:cubicBezTo>
                      <a:pt x="201" y="7642"/>
                      <a:pt x="452" y="8044"/>
                      <a:pt x="728" y="8433"/>
                    </a:cubicBezTo>
                    <a:cubicBezTo>
                      <a:pt x="1669" y="8245"/>
                      <a:pt x="2586" y="7818"/>
                      <a:pt x="3426" y="7341"/>
                    </a:cubicBezTo>
                    <a:cubicBezTo>
                      <a:pt x="4681" y="6639"/>
                      <a:pt x="5936" y="5835"/>
                      <a:pt x="7354" y="5584"/>
                    </a:cubicBezTo>
                    <a:cubicBezTo>
                      <a:pt x="7785" y="5505"/>
                      <a:pt x="8219" y="5480"/>
                      <a:pt x="8656" y="5480"/>
                    </a:cubicBezTo>
                    <a:cubicBezTo>
                      <a:pt x="9424" y="5480"/>
                      <a:pt x="10198" y="5558"/>
                      <a:pt x="10967" y="5558"/>
                    </a:cubicBezTo>
                    <a:cubicBezTo>
                      <a:pt x="11278" y="5558"/>
                      <a:pt x="11588" y="5545"/>
                      <a:pt x="11897" y="5509"/>
                    </a:cubicBezTo>
                    <a:cubicBezTo>
                      <a:pt x="13102" y="5371"/>
                      <a:pt x="14231" y="4894"/>
                      <a:pt x="15172" y="4141"/>
                    </a:cubicBezTo>
                    <a:cubicBezTo>
                      <a:pt x="15360" y="3991"/>
                      <a:pt x="15536" y="3828"/>
                      <a:pt x="15699" y="3664"/>
                    </a:cubicBezTo>
                    <a:lnTo>
                      <a:pt x="15699" y="3627"/>
                    </a:lnTo>
                    <a:cubicBezTo>
                      <a:pt x="15699" y="3225"/>
                      <a:pt x="15674" y="2836"/>
                      <a:pt x="15624" y="2435"/>
                    </a:cubicBezTo>
                    <a:cubicBezTo>
                      <a:pt x="14582" y="3439"/>
                      <a:pt x="13252" y="4091"/>
                      <a:pt x="11834" y="4317"/>
                    </a:cubicBezTo>
                    <a:cubicBezTo>
                      <a:pt x="11644" y="4354"/>
                      <a:pt x="11454" y="4373"/>
                      <a:pt x="11264" y="4373"/>
                    </a:cubicBezTo>
                    <a:cubicBezTo>
                      <a:pt x="11128" y="4373"/>
                      <a:pt x="10991" y="4363"/>
                      <a:pt x="10855" y="4342"/>
                    </a:cubicBezTo>
                    <a:cubicBezTo>
                      <a:pt x="10516" y="4292"/>
                      <a:pt x="10228" y="4116"/>
                      <a:pt x="10014" y="3853"/>
                    </a:cubicBezTo>
                    <a:cubicBezTo>
                      <a:pt x="9701" y="3414"/>
                      <a:pt x="9776" y="2786"/>
                      <a:pt x="10077" y="2347"/>
                    </a:cubicBezTo>
                    <a:cubicBezTo>
                      <a:pt x="10378" y="1908"/>
                      <a:pt x="10855" y="1619"/>
                      <a:pt x="11332" y="1381"/>
                    </a:cubicBezTo>
                    <a:cubicBezTo>
                      <a:pt x="12432" y="871"/>
                      <a:pt x="13617" y="597"/>
                      <a:pt x="14829" y="597"/>
                    </a:cubicBezTo>
                    <a:cubicBezTo>
                      <a:pt x="14931" y="597"/>
                      <a:pt x="15032" y="599"/>
                      <a:pt x="15134" y="603"/>
                    </a:cubicBezTo>
                    <a:cubicBezTo>
                      <a:pt x="15047" y="389"/>
                      <a:pt x="14971" y="188"/>
                      <a:pt x="148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06;p28">
                <a:extLst>
                  <a:ext uri="{FF2B5EF4-FFF2-40B4-BE49-F238E27FC236}">
                    <a16:creationId xmlns:a16="http://schemas.microsoft.com/office/drawing/2014/main" id="{2BEE7D86-7991-18C7-1FDE-8128B376ACC6}"/>
                  </a:ext>
                </a:extLst>
              </p:cNvPr>
              <p:cNvSpPr/>
              <p:nvPr/>
            </p:nvSpPr>
            <p:spPr>
              <a:xfrm>
                <a:off x="5404976" y="2647626"/>
                <a:ext cx="148409" cy="97763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876" extrusionOk="0">
                    <a:moveTo>
                      <a:pt x="2089" y="0"/>
                    </a:moveTo>
                    <a:cubicBezTo>
                      <a:pt x="1579" y="0"/>
                      <a:pt x="954" y="318"/>
                      <a:pt x="578" y="543"/>
                    </a:cubicBezTo>
                    <a:cubicBezTo>
                      <a:pt x="289" y="719"/>
                      <a:pt x="1" y="983"/>
                      <a:pt x="26" y="1321"/>
                    </a:cubicBezTo>
                    <a:cubicBezTo>
                      <a:pt x="51" y="1610"/>
                      <a:pt x="340" y="1836"/>
                      <a:pt x="641" y="1874"/>
                    </a:cubicBezTo>
                    <a:cubicBezTo>
                      <a:pt x="671" y="1875"/>
                      <a:pt x="700" y="1875"/>
                      <a:pt x="730" y="1875"/>
                    </a:cubicBezTo>
                    <a:cubicBezTo>
                      <a:pt x="1001" y="1875"/>
                      <a:pt x="1271" y="1824"/>
                      <a:pt x="1519" y="1710"/>
                    </a:cubicBezTo>
                    <a:cubicBezTo>
                      <a:pt x="1871" y="1598"/>
                      <a:pt x="2235" y="1447"/>
                      <a:pt x="2486" y="1171"/>
                    </a:cubicBezTo>
                    <a:cubicBezTo>
                      <a:pt x="2762" y="857"/>
                      <a:pt x="2862" y="154"/>
                      <a:pt x="2335" y="29"/>
                    </a:cubicBezTo>
                    <a:cubicBezTo>
                      <a:pt x="2257" y="9"/>
                      <a:pt x="2175" y="0"/>
                      <a:pt x="20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07;p28">
                <a:extLst>
                  <a:ext uri="{FF2B5EF4-FFF2-40B4-BE49-F238E27FC236}">
                    <a16:creationId xmlns:a16="http://schemas.microsoft.com/office/drawing/2014/main" id="{05094BDE-5185-0FEA-3FE4-A9F54079F9A3}"/>
                  </a:ext>
                </a:extLst>
              </p:cNvPr>
              <p:cNvSpPr/>
              <p:nvPr/>
            </p:nvSpPr>
            <p:spPr>
              <a:xfrm>
                <a:off x="4703416" y="2400754"/>
                <a:ext cx="857743" cy="793882"/>
              </a:xfrm>
              <a:custGeom>
                <a:avLst/>
                <a:gdLst/>
                <a:ahLst/>
                <a:cxnLst/>
                <a:rect l="l" t="t" r="r" b="b"/>
                <a:pathLst>
                  <a:path w="16503" h="15199" extrusionOk="0">
                    <a:moveTo>
                      <a:pt x="5070" y="0"/>
                    </a:moveTo>
                    <a:cubicBezTo>
                      <a:pt x="653" y="2849"/>
                      <a:pt x="1" y="9061"/>
                      <a:pt x="3715" y="12775"/>
                    </a:cubicBezTo>
                    <a:cubicBezTo>
                      <a:pt x="5349" y="14409"/>
                      <a:pt x="7457" y="15198"/>
                      <a:pt x="9551" y="15198"/>
                    </a:cubicBezTo>
                    <a:cubicBezTo>
                      <a:pt x="12235" y="15198"/>
                      <a:pt x="14895" y="13901"/>
                      <a:pt x="16502" y="11420"/>
                    </a:cubicBezTo>
                    <a:lnTo>
                      <a:pt x="16502" y="11420"/>
                    </a:lnTo>
                    <a:cubicBezTo>
                      <a:pt x="15136" y="12302"/>
                      <a:pt x="13570" y="12747"/>
                      <a:pt x="12002" y="12747"/>
                    </a:cubicBezTo>
                    <a:cubicBezTo>
                      <a:pt x="10647" y="12747"/>
                      <a:pt x="9290" y="12415"/>
                      <a:pt x="8057" y="11746"/>
                    </a:cubicBezTo>
                    <a:cubicBezTo>
                      <a:pt x="5409" y="10290"/>
                      <a:pt x="3753" y="7505"/>
                      <a:pt x="3753" y="4480"/>
                    </a:cubicBezTo>
                    <a:cubicBezTo>
                      <a:pt x="3753" y="2887"/>
                      <a:pt x="4205" y="1331"/>
                      <a:pt x="5070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" name="Google Shape;308;p28">
                <a:extLst>
                  <a:ext uri="{FF2B5EF4-FFF2-40B4-BE49-F238E27FC236}">
                    <a16:creationId xmlns:a16="http://schemas.microsoft.com/office/drawing/2014/main" id="{E621E797-D9C9-F505-B93B-C361C81DD726}"/>
                  </a:ext>
                </a:extLst>
              </p:cNvPr>
              <p:cNvGrpSpPr/>
              <p:nvPr/>
            </p:nvGrpSpPr>
            <p:grpSpPr>
              <a:xfrm>
                <a:off x="5261165" y="2277728"/>
                <a:ext cx="272037" cy="241575"/>
                <a:chOff x="5296580" y="2293223"/>
                <a:chExt cx="272037" cy="241575"/>
              </a:xfrm>
            </p:grpSpPr>
            <p:sp>
              <p:nvSpPr>
                <p:cNvPr id="28" name="Google Shape;309;p28">
                  <a:extLst>
                    <a:ext uri="{FF2B5EF4-FFF2-40B4-BE49-F238E27FC236}">
                      <a16:creationId xmlns:a16="http://schemas.microsoft.com/office/drawing/2014/main" id="{3E4526D0-7CD0-25D0-BA71-8F7F674925A6}"/>
                    </a:ext>
                  </a:extLst>
                </p:cNvPr>
                <p:cNvSpPr/>
                <p:nvPr/>
              </p:nvSpPr>
              <p:spPr>
                <a:xfrm>
                  <a:off x="5303752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310;p28">
                  <a:extLst>
                    <a:ext uri="{FF2B5EF4-FFF2-40B4-BE49-F238E27FC236}">
                      <a16:creationId xmlns:a16="http://schemas.microsoft.com/office/drawing/2014/main" id="{E12EC31A-BF2B-39E9-D903-667B7387DE5D}"/>
                    </a:ext>
                  </a:extLst>
                </p:cNvPr>
                <p:cNvSpPr/>
                <p:nvPr/>
              </p:nvSpPr>
              <p:spPr>
                <a:xfrm>
                  <a:off x="5296580" y="2312392"/>
                  <a:ext cx="240073" cy="22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4254" extrusionOk="0">
                      <a:moveTo>
                        <a:pt x="1431" y="0"/>
                      </a:moveTo>
                      <a:lnTo>
                        <a:pt x="1431" y="0"/>
                      </a:lnTo>
                      <a:cubicBezTo>
                        <a:pt x="189" y="803"/>
                        <a:pt x="1" y="2535"/>
                        <a:pt x="1042" y="3577"/>
                      </a:cubicBezTo>
                      <a:cubicBezTo>
                        <a:pt x="1498" y="4033"/>
                        <a:pt x="2090" y="4253"/>
                        <a:pt x="2677" y="4253"/>
                      </a:cubicBezTo>
                      <a:cubicBezTo>
                        <a:pt x="3429" y="4253"/>
                        <a:pt x="4174" y="3891"/>
                        <a:pt x="4618" y="3200"/>
                      </a:cubicBezTo>
                      <a:lnTo>
                        <a:pt x="4618" y="3200"/>
                      </a:lnTo>
                      <a:cubicBezTo>
                        <a:pt x="4223" y="3456"/>
                        <a:pt x="3794" y="3573"/>
                        <a:pt x="3375" y="3573"/>
                      </a:cubicBezTo>
                      <a:cubicBezTo>
                        <a:pt x="2173" y="3573"/>
                        <a:pt x="1055" y="2614"/>
                        <a:pt x="1055" y="1255"/>
                      </a:cubicBezTo>
                      <a:cubicBezTo>
                        <a:pt x="1055" y="816"/>
                        <a:pt x="1180" y="377"/>
                        <a:pt x="1431" y="0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11;p28">
                  <a:extLst>
                    <a:ext uri="{FF2B5EF4-FFF2-40B4-BE49-F238E27FC236}">
                      <a16:creationId xmlns:a16="http://schemas.microsoft.com/office/drawing/2014/main" id="{F27DEBD0-868E-75D0-6FBC-BD66DD2B33D6}"/>
                    </a:ext>
                  </a:extLst>
                </p:cNvPr>
                <p:cNvSpPr/>
                <p:nvPr/>
              </p:nvSpPr>
              <p:spPr>
                <a:xfrm>
                  <a:off x="5303427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1" name="Google Shape;327;p28">
            <a:extLst>
              <a:ext uri="{FF2B5EF4-FFF2-40B4-BE49-F238E27FC236}">
                <a16:creationId xmlns:a16="http://schemas.microsoft.com/office/drawing/2014/main" id="{535BA7BF-3128-8B2C-574D-C22A0B072CFF}"/>
              </a:ext>
            </a:extLst>
          </p:cNvPr>
          <p:cNvGrpSpPr/>
          <p:nvPr/>
        </p:nvGrpSpPr>
        <p:grpSpPr>
          <a:xfrm rot="5400000">
            <a:off x="1372118" y="4509284"/>
            <a:ext cx="517538" cy="456382"/>
            <a:chOff x="2094149" y="2975908"/>
            <a:chExt cx="517538" cy="456382"/>
          </a:xfrm>
        </p:grpSpPr>
        <p:sp>
          <p:nvSpPr>
            <p:cNvPr id="32" name="Google Shape;328;p28">
              <a:extLst>
                <a:ext uri="{FF2B5EF4-FFF2-40B4-BE49-F238E27FC236}">
                  <a16:creationId xmlns:a16="http://schemas.microsoft.com/office/drawing/2014/main" id="{2AF20A03-96C5-7AE2-D55D-B5FA7196D8A1}"/>
                </a:ext>
              </a:extLst>
            </p:cNvPr>
            <p:cNvSpPr/>
            <p:nvPr/>
          </p:nvSpPr>
          <p:spPr>
            <a:xfrm>
              <a:off x="2094149" y="2976032"/>
              <a:ext cx="494112" cy="456134"/>
            </a:xfrm>
            <a:custGeom>
              <a:avLst/>
              <a:gdLst/>
              <a:ahLst/>
              <a:cxnLst/>
              <a:rect l="l" t="t" r="r" b="b"/>
              <a:pathLst>
                <a:path w="9864" h="9206" extrusionOk="0">
                  <a:moveTo>
                    <a:pt x="5170" y="0"/>
                  </a:moveTo>
                  <a:cubicBezTo>
                    <a:pt x="3994" y="0"/>
                    <a:pt x="2814" y="451"/>
                    <a:pt x="1908" y="1363"/>
                  </a:cubicBezTo>
                  <a:cubicBezTo>
                    <a:pt x="0" y="3270"/>
                    <a:pt x="151" y="6407"/>
                    <a:pt x="2222" y="8139"/>
                  </a:cubicBezTo>
                  <a:lnTo>
                    <a:pt x="2247" y="8164"/>
                  </a:lnTo>
                  <a:cubicBezTo>
                    <a:pt x="2309" y="8214"/>
                    <a:pt x="2372" y="8264"/>
                    <a:pt x="2422" y="8302"/>
                  </a:cubicBezTo>
                  <a:lnTo>
                    <a:pt x="2460" y="8327"/>
                  </a:lnTo>
                  <a:cubicBezTo>
                    <a:pt x="2673" y="8490"/>
                    <a:pt x="2899" y="8616"/>
                    <a:pt x="3138" y="8741"/>
                  </a:cubicBezTo>
                  <a:lnTo>
                    <a:pt x="3175" y="8754"/>
                  </a:lnTo>
                  <a:cubicBezTo>
                    <a:pt x="3238" y="8791"/>
                    <a:pt x="3301" y="8817"/>
                    <a:pt x="3376" y="8842"/>
                  </a:cubicBezTo>
                  <a:lnTo>
                    <a:pt x="3426" y="8867"/>
                  </a:lnTo>
                  <a:cubicBezTo>
                    <a:pt x="3489" y="8892"/>
                    <a:pt x="3564" y="8929"/>
                    <a:pt x="3640" y="8955"/>
                  </a:cubicBezTo>
                  <a:lnTo>
                    <a:pt x="3665" y="8955"/>
                  </a:lnTo>
                  <a:cubicBezTo>
                    <a:pt x="3752" y="8992"/>
                    <a:pt x="3828" y="9017"/>
                    <a:pt x="3916" y="9042"/>
                  </a:cubicBezTo>
                  <a:cubicBezTo>
                    <a:pt x="4003" y="9068"/>
                    <a:pt x="4079" y="9080"/>
                    <a:pt x="4154" y="9105"/>
                  </a:cubicBezTo>
                  <a:lnTo>
                    <a:pt x="4229" y="9118"/>
                  </a:lnTo>
                  <a:lnTo>
                    <a:pt x="4418" y="9143"/>
                  </a:lnTo>
                  <a:lnTo>
                    <a:pt x="4493" y="9155"/>
                  </a:lnTo>
                  <a:cubicBezTo>
                    <a:pt x="4556" y="9168"/>
                    <a:pt x="4618" y="9180"/>
                    <a:pt x="4681" y="9180"/>
                  </a:cubicBezTo>
                  <a:lnTo>
                    <a:pt x="4744" y="9193"/>
                  </a:lnTo>
                  <a:cubicBezTo>
                    <a:pt x="4832" y="9193"/>
                    <a:pt x="4920" y="9206"/>
                    <a:pt x="5007" y="9206"/>
                  </a:cubicBezTo>
                  <a:lnTo>
                    <a:pt x="5359" y="9206"/>
                  </a:lnTo>
                  <a:cubicBezTo>
                    <a:pt x="5409" y="9206"/>
                    <a:pt x="5472" y="9206"/>
                    <a:pt x="5534" y="9193"/>
                  </a:cubicBezTo>
                  <a:lnTo>
                    <a:pt x="5622" y="9193"/>
                  </a:lnTo>
                  <a:cubicBezTo>
                    <a:pt x="5685" y="9193"/>
                    <a:pt x="5748" y="9180"/>
                    <a:pt x="5811" y="9168"/>
                  </a:cubicBezTo>
                  <a:lnTo>
                    <a:pt x="5898" y="9155"/>
                  </a:lnTo>
                  <a:cubicBezTo>
                    <a:pt x="5986" y="9143"/>
                    <a:pt x="6074" y="9118"/>
                    <a:pt x="6162" y="9105"/>
                  </a:cubicBezTo>
                  <a:cubicBezTo>
                    <a:pt x="7655" y="8779"/>
                    <a:pt x="8898" y="7725"/>
                    <a:pt x="9450" y="6294"/>
                  </a:cubicBezTo>
                  <a:cubicBezTo>
                    <a:pt x="9788" y="5441"/>
                    <a:pt x="9864" y="4512"/>
                    <a:pt x="9663" y="3609"/>
                  </a:cubicBezTo>
                  <a:cubicBezTo>
                    <a:pt x="9650" y="3521"/>
                    <a:pt x="9625" y="3421"/>
                    <a:pt x="9600" y="3333"/>
                  </a:cubicBezTo>
                  <a:cubicBezTo>
                    <a:pt x="9588" y="3308"/>
                    <a:pt x="9575" y="3282"/>
                    <a:pt x="9575" y="3245"/>
                  </a:cubicBezTo>
                  <a:cubicBezTo>
                    <a:pt x="9550" y="3182"/>
                    <a:pt x="9525" y="3107"/>
                    <a:pt x="9500" y="3044"/>
                  </a:cubicBezTo>
                  <a:cubicBezTo>
                    <a:pt x="9487" y="3019"/>
                    <a:pt x="9487" y="2994"/>
                    <a:pt x="9475" y="2969"/>
                  </a:cubicBezTo>
                  <a:cubicBezTo>
                    <a:pt x="9450" y="2881"/>
                    <a:pt x="9412" y="2793"/>
                    <a:pt x="9362" y="2705"/>
                  </a:cubicBezTo>
                  <a:lnTo>
                    <a:pt x="9349" y="2668"/>
                  </a:lnTo>
                  <a:cubicBezTo>
                    <a:pt x="9312" y="2592"/>
                    <a:pt x="9274" y="2530"/>
                    <a:pt x="9236" y="2454"/>
                  </a:cubicBezTo>
                  <a:lnTo>
                    <a:pt x="9211" y="2392"/>
                  </a:lnTo>
                  <a:cubicBezTo>
                    <a:pt x="9161" y="2316"/>
                    <a:pt x="9123" y="2253"/>
                    <a:pt x="9086" y="2178"/>
                  </a:cubicBezTo>
                  <a:lnTo>
                    <a:pt x="9061" y="2141"/>
                  </a:lnTo>
                  <a:cubicBezTo>
                    <a:pt x="9010" y="2065"/>
                    <a:pt x="8960" y="1990"/>
                    <a:pt x="8910" y="1915"/>
                  </a:cubicBezTo>
                  <a:lnTo>
                    <a:pt x="8872" y="1864"/>
                  </a:lnTo>
                  <a:cubicBezTo>
                    <a:pt x="8822" y="1802"/>
                    <a:pt x="8785" y="1752"/>
                    <a:pt x="8734" y="1689"/>
                  </a:cubicBezTo>
                  <a:lnTo>
                    <a:pt x="8684" y="1639"/>
                  </a:lnTo>
                  <a:cubicBezTo>
                    <a:pt x="7768" y="551"/>
                    <a:pt x="6472" y="0"/>
                    <a:pt x="517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29;p28">
              <a:extLst>
                <a:ext uri="{FF2B5EF4-FFF2-40B4-BE49-F238E27FC236}">
                  <a16:creationId xmlns:a16="http://schemas.microsoft.com/office/drawing/2014/main" id="{8FB68B0B-F4A2-449F-6FEF-9F77859DE355}"/>
                </a:ext>
              </a:extLst>
            </p:cNvPr>
            <p:cNvGrpSpPr/>
            <p:nvPr/>
          </p:nvGrpSpPr>
          <p:grpSpPr>
            <a:xfrm>
              <a:off x="2094332" y="2975908"/>
              <a:ext cx="517355" cy="456382"/>
              <a:chOff x="313725" y="4537250"/>
              <a:chExt cx="258200" cy="230275"/>
            </a:xfrm>
          </p:grpSpPr>
          <p:sp>
            <p:nvSpPr>
              <p:cNvPr id="34" name="Google Shape;330;p28">
                <a:extLst>
                  <a:ext uri="{FF2B5EF4-FFF2-40B4-BE49-F238E27FC236}">
                    <a16:creationId xmlns:a16="http://schemas.microsoft.com/office/drawing/2014/main" id="{09CE3ECA-3179-F6F4-57D2-0E7C326654B1}"/>
                  </a:ext>
                </a:extLst>
              </p:cNvPr>
              <p:cNvSpPr/>
              <p:nvPr/>
            </p:nvSpPr>
            <p:spPr>
              <a:xfrm>
                <a:off x="313725" y="4537250"/>
                <a:ext cx="258200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9211" extrusionOk="0">
                    <a:moveTo>
                      <a:pt x="5160" y="0"/>
                    </a:moveTo>
                    <a:cubicBezTo>
                      <a:pt x="4117" y="0"/>
                      <a:pt x="3070" y="354"/>
                      <a:pt x="2209" y="1081"/>
                    </a:cubicBezTo>
                    <a:cubicBezTo>
                      <a:pt x="251" y="2713"/>
                      <a:pt x="0" y="5612"/>
                      <a:pt x="1632" y="7569"/>
                    </a:cubicBezTo>
                    <a:cubicBezTo>
                      <a:pt x="2547" y="8652"/>
                      <a:pt x="3852" y="9210"/>
                      <a:pt x="5164" y="9210"/>
                    </a:cubicBezTo>
                    <a:cubicBezTo>
                      <a:pt x="6208" y="9210"/>
                      <a:pt x="7257" y="8857"/>
                      <a:pt x="8119" y="8134"/>
                    </a:cubicBezTo>
                    <a:cubicBezTo>
                      <a:pt x="10077" y="6503"/>
                      <a:pt x="10328" y="3591"/>
                      <a:pt x="8697" y="1646"/>
                    </a:cubicBezTo>
                    <a:cubicBezTo>
                      <a:pt x="7780" y="562"/>
                      <a:pt x="6474" y="0"/>
                      <a:pt x="5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31;p28">
                <a:extLst>
                  <a:ext uri="{FF2B5EF4-FFF2-40B4-BE49-F238E27FC236}">
                    <a16:creationId xmlns:a16="http://schemas.microsoft.com/office/drawing/2014/main" id="{E892EEDD-FD7F-3043-641B-3341FA91471D}"/>
                  </a:ext>
                </a:extLst>
              </p:cNvPr>
              <p:cNvSpPr/>
              <p:nvPr/>
            </p:nvSpPr>
            <p:spPr>
              <a:xfrm>
                <a:off x="351375" y="4597225"/>
                <a:ext cx="56800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938" extrusionOk="0">
                    <a:moveTo>
                      <a:pt x="1293" y="0"/>
                    </a:moveTo>
                    <a:cubicBezTo>
                      <a:pt x="439" y="0"/>
                      <a:pt x="0" y="1042"/>
                      <a:pt x="615" y="1657"/>
                    </a:cubicBezTo>
                    <a:cubicBezTo>
                      <a:pt x="809" y="1851"/>
                      <a:pt x="1051" y="1938"/>
                      <a:pt x="1288" y="1938"/>
                    </a:cubicBezTo>
                    <a:cubicBezTo>
                      <a:pt x="1788" y="1938"/>
                      <a:pt x="2271" y="1553"/>
                      <a:pt x="2271" y="966"/>
                    </a:cubicBezTo>
                    <a:cubicBezTo>
                      <a:pt x="2271" y="439"/>
                      <a:pt x="1832" y="0"/>
                      <a:pt x="1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32;p28">
                <a:extLst>
                  <a:ext uri="{FF2B5EF4-FFF2-40B4-BE49-F238E27FC236}">
                    <a16:creationId xmlns:a16="http://schemas.microsoft.com/office/drawing/2014/main" id="{7D49D482-6201-9FAE-E519-711725F9DA7A}"/>
                  </a:ext>
                </a:extLst>
              </p:cNvPr>
              <p:cNvSpPr/>
              <p:nvPr/>
            </p:nvSpPr>
            <p:spPr>
              <a:xfrm>
                <a:off x="357025" y="4658700"/>
                <a:ext cx="1852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27" extrusionOk="0">
                    <a:moveTo>
                      <a:pt x="427" y="1"/>
                    </a:moveTo>
                    <a:cubicBezTo>
                      <a:pt x="138" y="1"/>
                      <a:pt x="0" y="339"/>
                      <a:pt x="201" y="540"/>
                    </a:cubicBezTo>
                    <a:cubicBezTo>
                      <a:pt x="265" y="600"/>
                      <a:pt x="342" y="627"/>
                      <a:pt x="419" y="627"/>
                    </a:cubicBezTo>
                    <a:cubicBezTo>
                      <a:pt x="583" y="627"/>
                      <a:pt x="740" y="503"/>
                      <a:pt x="740" y="314"/>
                    </a:cubicBezTo>
                    <a:cubicBezTo>
                      <a:pt x="740" y="139"/>
                      <a:pt x="590" y="1"/>
                      <a:pt x="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33;p28">
                <a:extLst>
                  <a:ext uri="{FF2B5EF4-FFF2-40B4-BE49-F238E27FC236}">
                    <a16:creationId xmlns:a16="http://schemas.microsoft.com/office/drawing/2014/main" id="{A3F4AC1C-7426-1C7B-A293-943352CE1790}"/>
                  </a:ext>
                </a:extLst>
              </p:cNvPr>
              <p:cNvSpPr/>
              <p:nvPr/>
            </p:nvSpPr>
            <p:spPr>
              <a:xfrm>
                <a:off x="389650" y="4683175"/>
                <a:ext cx="2197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9" extrusionOk="0">
                    <a:moveTo>
                      <a:pt x="439" y="0"/>
                    </a:moveTo>
                    <a:cubicBezTo>
                      <a:pt x="201" y="0"/>
                      <a:pt x="0" y="201"/>
                      <a:pt x="0" y="440"/>
                    </a:cubicBezTo>
                    <a:cubicBezTo>
                      <a:pt x="0" y="678"/>
                      <a:pt x="201" y="879"/>
                      <a:pt x="439" y="879"/>
                    </a:cubicBezTo>
                    <a:cubicBezTo>
                      <a:pt x="678" y="879"/>
                      <a:pt x="879" y="678"/>
                      <a:pt x="879" y="440"/>
                    </a:cubicBezTo>
                    <a:cubicBezTo>
                      <a:pt x="879" y="201"/>
                      <a:pt x="678" y="0"/>
                      <a:pt x="4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34;p28">
                <a:extLst>
                  <a:ext uri="{FF2B5EF4-FFF2-40B4-BE49-F238E27FC236}">
                    <a16:creationId xmlns:a16="http://schemas.microsoft.com/office/drawing/2014/main" id="{9265DBD1-9832-C2E1-3FA4-8B8C3EC1D7BF}"/>
                  </a:ext>
                </a:extLst>
              </p:cNvPr>
              <p:cNvSpPr/>
              <p:nvPr/>
            </p:nvSpPr>
            <p:spPr>
              <a:xfrm>
                <a:off x="419450" y="4645525"/>
                <a:ext cx="106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8" extrusionOk="0">
                    <a:moveTo>
                      <a:pt x="214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39"/>
                      <a:pt x="88" y="427"/>
                      <a:pt x="214" y="427"/>
                    </a:cubicBezTo>
                    <a:cubicBezTo>
                      <a:pt x="327" y="427"/>
                      <a:pt x="427" y="339"/>
                      <a:pt x="427" y="214"/>
                    </a:cubicBezTo>
                    <a:cubicBezTo>
                      <a:pt x="427" y="101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35;p28">
                <a:extLst>
                  <a:ext uri="{FF2B5EF4-FFF2-40B4-BE49-F238E27FC236}">
                    <a16:creationId xmlns:a16="http://schemas.microsoft.com/office/drawing/2014/main" id="{2DE4D209-D42A-618B-BF28-4491DA514AD9}"/>
                  </a:ext>
                </a:extLst>
              </p:cNvPr>
              <p:cNvSpPr/>
              <p:nvPr/>
            </p:nvSpPr>
            <p:spPr>
              <a:xfrm>
                <a:off x="461175" y="4564275"/>
                <a:ext cx="229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784" extrusionOk="0">
                    <a:moveTo>
                      <a:pt x="527" y="0"/>
                    </a:moveTo>
                    <a:cubicBezTo>
                      <a:pt x="176" y="0"/>
                      <a:pt x="0" y="415"/>
                      <a:pt x="251" y="666"/>
                    </a:cubicBezTo>
                    <a:cubicBezTo>
                      <a:pt x="329" y="747"/>
                      <a:pt x="426" y="784"/>
                      <a:pt x="522" y="784"/>
                    </a:cubicBezTo>
                    <a:cubicBezTo>
                      <a:pt x="722" y="784"/>
                      <a:pt x="916" y="627"/>
                      <a:pt x="916" y="389"/>
                    </a:cubicBezTo>
                    <a:cubicBezTo>
                      <a:pt x="916" y="176"/>
                      <a:pt x="741" y="0"/>
                      <a:pt x="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36;p28">
                <a:extLst>
                  <a:ext uri="{FF2B5EF4-FFF2-40B4-BE49-F238E27FC236}">
                    <a16:creationId xmlns:a16="http://schemas.microsoft.com/office/drawing/2014/main" id="{1B8E425E-DBD3-BCFD-F2DD-1F974F423026}"/>
                  </a:ext>
                </a:extLst>
              </p:cNvPr>
              <p:cNvSpPr/>
              <p:nvPr/>
            </p:nvSpPr>
            <p:spPr>
              <a:xfrm>
                <a:off x="490975" y="4601600"/>
                <a:ext cx="354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225" extrusionOk="0">
                    <a:moveTo>
                      <a:pt x="816" y="1"/>
                    </a:moveTo>
                    <a:cubicBezTo>
                      <a:pt x="264" y="1"/>
                      <a:pt x="0" y="666"/>
                      <a:pt x="377" y="1042"/>
                    </a:cubicBezTo>
                    <a:cubicBezTo>
                      <a:pt x="503" y="1168"/>
                      <a:pt x="657" y="1225"/>
                      <a:pt x="807" y="1225"/>
                    </a:cubicBezTo>
                    <a:cubicBezTo>
                      <a:pt x="1120" y="1225"/>
                      <a:pt x="1418" y="980"/>
                      <a:pt x="1418" y="616"/>
                    </a:cubicBezTo>
                    <a:cubicBezTo>
                      <a:pt x="1418" y="277"/>
                      <a:pt x="1155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37;p28">
                <a:extLst>
                  <a:ext uri="{FF2B5EF4-FFF2-40B4-BE49-F238E27FC236}">
                    <a16:creationId xmlns:a16="http://schemas.microsoft.com/office/drawing/2014/main" id="{D18A8B2D-2161-D733-DF9C-FA635221ABDF}"/>
                  </a:ext>
                </a:extLst>
              </p:cNvPr>
              <p:cNvSpPr/>
              <p:nvPr/>
            </p:nvSpPr>
            <p:spPr>
              <a:xfrm>
                <a:off x="498500" y="4678150"/>
                <a:ext cx="3390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678" y="1"/>
                    </a:moveTo>
                    <a:cubicBezTo>
                      <a:pt x="302" y="1"/>
                      <a:pt x="1" y="302"/>
                      <a:pt x="1" y="678"/>
                    </a:cubicBezTo>
                    <a:cubicBezTo>
                      <a:pt x="1" y="1055"/>
                      <a:pt x="302" y="1356"/>
                      <a:pt x="678" y="1356"/>
                    </a:cubicBezTo>
                    <a:cubicBezTo>
                      <a:pt x="1055" y="1356"/>
                      <a:pt x="1356" y="1055"/>
                      <a:pt x="1356" y="678"/>
                    </a:cubicBezTo>
                    <a:cubicBezTo>
                      <a:pt x="1356" y="302"/>
                      <a:pt x="1055" y="1"/>
                      <a:pt x="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38;p28">
                <a:extLst>
                  <a:ext uri="{FF2B5EF4-FFF2-40B4-BE49-F238E27FC236}">
                    <a16:creationId xmlns:a16="http://schemas.microsoft.com/office/drawing/2014/main" id="{A77B53F6-1088-F593-2379-94DD3BFF3114}"/>
                  </a:ext>
                </a:extLst>
              </p:cNvPr>
              <p:cNvSpPr/>
              <p:nvPr/>
            </p:nvSpPr>
            <p:spPr>
              <a:xfrm>
                <a:off x="467125" y="4712025"/>
                <a:ext cx="22625" cy="1917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767" extrusionOk="0">
                    <a:moveTo>
                      <a:pt x="515" y="1"/>
                    </a:moveTo>
                    <a:cubicBezTo>
                      <a:pt x="176" y="1"/>
                      <a:pt x="1" y="415"/>
                      <a:pt x="252" y="653"/>
                    </a:cubicBezTo>
                    <a:cubicBezTo>
                      <a:pt x="330" y="731"/>
                      <a:pt x="426" y="766"/>
                      <a:pt x="521" y="766"/>
                    </a:cubicBezTo>
                    <a:cubicBezTo>
                      <a:pt x="717" y="766"/>
                      <a:pt x="904" y="618"/>
                      <a:pt x="904" y="390"/>
                    </a:cubicBezTo>
                    <a:cubicBezTo>
                      <a:pt x="904" y="177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39;p28">
                <a:extLst>
                  <a:ext uri="{FF2B5EF4-FFF2-40B4-BE49-F238E27FC236}">
                    <a16:creationId xmlns:a16="http://schemas.microsoft.com/office/drawing/2014/main" id="{53841ABC-5B90-5B9B-5A39-641318388A47}"/>
                  </a:ext>
                </a:extLst>
              </p:cNvPr>
              <p:cNvSpPr/>
              <p:nvPr/>
            </p:nvSpPr>
            <p:spPr>
              <a:xfrm>
                <a:off x="364225" y="4572750"/>
                <a:ext cx="205200" cy="19470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7788" extrusionOk="0">
                    <a:moveTo>
                      <a:pt x="6476" y="0"/>
                    </a:moveTo>
                    <a:cubicBezTo>
                      <a:pt x="6539" y="163"/>
                      <a:pt x="6576" y="327"/>
                      <a:pt x="6614" y="502"/>
                    </a:cubicBezTo>
                    <a:cubicBezTo>
                      <a:pt x="7348" y="3848"/>
                      <a:pt x="4730" y="6795"/>
                      <a:pt x="1572" y="6795"/>
                    </a:cubicBezTo>
                    <a:cubicBezTo>
                      <a:pt x="1058" y="6795"/>
                      <a:pt x="531" y="6717"/>
                      <a:pt x="1" y="6551"/>
                    </a:cubicBezTo>
                    <a:lnTo>
                      <a:pt x="1" y="6551"/>
                    </a:lnTo>
                    <a:cubicBezTo>
                      <a:pt x="887" y="7376"/>
                      <a:pt x="2018" y="7788"/>
                      <a:pt x="3148" y="7788"/>
                    </a:cubicBezTo>
                    <a:cubicBezTo>
                      <a:pt x="4337" y="7788"/>
                      <a:pt x="5525" y="7332"/>
                      <a:pt x="6426" y="6425"/>
                    </a:cubicBezTo>
                    <a:cubicBezTo>
                      <a:pt x="8182" y="4656"/>
                      <a:pt x="8208" y="1807"/>
                      <a:pt x="6476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" name="Google Shape;346;p28">
            <a:extLst>
              <a:ext uri="{FF2B5EF4-FFF2-40B4-BE49-F238E27FC236}">
                <a16:creationId xmlns:a16="http://schemas.microsoft.com/office/drawing/2014/main" id="{B6A53285-A2B1-6F96-7DAB-DAFA007FA010}"/>
              </a:ext>
            </a:extLst>
          </p:cNvPr>
          <p:cNvSpPr/>
          <p:nvPr/>
        </p:nvSpPr>
        <p:spPr>
          <a:xfrm>
            <a:off x="2334682" y="485264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49;p28">
            <a:extLst>
              <a:ext uri="{FF2B5EF4-FFF2-40B4-BE49-F238E27FC236}">
                <a16:creationId xmlns:a16="http://schemas.microsoft.com/office/drawing/2014/main" id="{92420A65-A6E6-2465-1F19-3E42953D39EC}"/>
              </a:ext>
            </a:extLst>
          </p:cNvPr>
          <p:cNvSpPr/>
          <p:nvPr/>
        </p:nvSpPr>
        <p:spPr>
          <a:xfrm>
            <a:off x="1397094" y="421516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51;p28">
            <a:extLst>
              <a:ext uri="{FF2B5EF4-FFF2-40B4-BE49-F238E27FC236}">
                <a16:creationId xmlns:a16="http://schemas.microsoft.com/office/drawing/2014/main" id="{545E853A-C91C-CA44-4113-263B3EE96390}"/>
              </a:ext>
            </a:extLst>
          </p:cNvPr>
          <p:cNvSpPr/>
          <p:nvPr/>
        </p:nvSpPr>
        <p:spPr>
          <a:xfrm>
            <a:off x="2957132" y="5127215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355;p28">
            <a:extLst>
              <a:ext uri="{FF2B5EF4-FFF2-40B4-BE49-F238E27FC236}">
                <a16:creationId xmlns:a16="http://schemas.microsoft.com/office/drawing/2014/main" id="{28BC7F3D-70C4-7F58-CD60-B941D984D2FB}"/>
              </a:ext>
            </a:extLst>
          </p:cNvPr>
          <p:cNvGrpSpPr/>
          <p:nvPr/>
        </p:nvGrpSpPr>
        <p:grpSpPr>
          <a:xfrm>
            <a:off x="121551" y="4783166"/>
            <a:ext cx="457197" cy="505226"/>
            <a:chOff x="645807" y="4218801"/>
            <a:chExt cx="457197" cy="505226"/>
          </a:xfrm>
        </p:grpSpPr>
        <p:sp>
          <p:nvSpPr>
            <p:cNvPr id="48" name="Google Shape;356;p28">
              <a:extLst>
                <a:ext uri="{FF2B5EF4-FFF2-40B4-BE49-F238E27FC236}">
                  <a16:creationId xmlns:a16="http://schemas.microsoft.com/office/drawing/2014/main" id="{0294992F-9ACD-1998-5A53-2BB9F4076ECC}"/>
                </a:ext>
              </a:extLst>
            </p:cNvPr>
            <p:cNvSpPr/>
            <p:nvPr/>
          </p:nvSpPr>
          <p:spPr>
            <a:xfrm rot="-5400000">
              <a:off x="640457" y="4226309"/>
              <a:ext cx="467897" cy="456468"/>
            </a:xfrm>
            <a:custGeom>
              <a:avLst/>
              <a:gdLst/>
              <a:ahLst/>
              <a:cxnLst/>
              <a:rect l="l" t="t" r="r" b="b"/>
              <a:pathLst>
                <a:path w="10065" h="10024" extrusionOk="0">
                  <a:moveTo>
                    <a:pt x="5008" y="1"/>
                  </a:moveTo>
                  <a:cubicBezTo>
                    <a:pt x="4430" y="1"/>
                    <a:pt x="3866" y="88"/>
                    <a:pt x="3326" y="277"/>
                  </a:cubicBezTo>
                  <a:cubicBezTo>
                    <a:pt x="2824" y="452"/>
                    <a:pt x="2347" y="716"/>
                    <a:pt x="1933" y="1042"/>
                  </a:cubicBezTo>
                  <a:cubicBezTo>
                    <a:pt x="1858" y="1092"/>
                    <a:pt x="1795" y="1155"/>
                    <a:pt x="1732" y="1205"/>
                  </a:cubicBezTo>
                  <a:cubicBezTo>
                    <a:pt x="753" y="2046"/>
                    <a:pt x="139" y="3226"/>
                    <a:pt x="13" y="4506"/>
                  </a:cubicBezTo>
                  <a:lnTo>
                    <a:pt x="13" y="4556"/>
                  </a:lnTo>
                  <a:cubicBezTo>
                    <a:pt x="1" y="4631"/>
                    <a:pt x="1" y="4694"/>
                    <a:pt x="1" y="4769"/>
                  </a:cubicBezTo>
                  <a:lnTo>
                    <a:pt x="1" y="5008"/>
                  </a:lnTo>
                  <a:cubicBezTo>
                    <a:pt x="1" y="5095"/>
                    <a:pt x="1" y="5196"/>
                    <a:pt x="1" y="5284"/>
                  </a:cubicBezTo>
                  <a:cubicBezTo>
                    <a:pt x="1" y="5296"/>
                    <a:pt x="1" y="5296"/>
                    <a:pt x="1" y="5309"/>
                  </a:cubicBezTo>
                  <a:lnTo>
                    <a:pt x="1" y="5397"/>
                  </a:lnTo>
                  <a:cubicBezTo>
                    <a:pt x="1" y="5434"/>
                    <a:pt x="13" y="5497"/>
                    <a:pt x="13" y="5560"/>
                  </a:cubicBezTo>
                  <a:lnTo>
                    <a:pt x="13" y="5622"/>
                  </a:lnTo>
                  <a:cubicBezTo>
                    <a:pt x="13" y="5648"/>
                    <a:pt x="26" y="5685"/>
                    <a:pt x="26" y="5710"/>
                  </a:cubicBezTo>
                  <a:cubicBezTo>
                    <a:pt x="38" y="5798"/>
                    <a:pt x="51" y="5886"/>
                    <a:pt x="76" y="5961"/>
                  </a:cubicBezTo>
                  <a:cubicBezTo>
                    <a:pt x="76" y="5986"/>
                    <a:pt x="76" y="5999"/>
                    <a:pt x="76" y="6011"/>
                  </a:cubicBezTo>
                  <a:cubicBezTo>
                    <a:pt x="101" y="6099"/>
                    <a:pt x="126" y="6200"/>
                    <a:pt x="151" y="6300"/>
                  </a:cubicBezTo>
                  <a:cubicBezTo>
                    <a:pt x="151" y="6325"/>
                    <a:pt x="164" y="6350"/>
                    <a:pt x="164" y="6375"/>
                  </a:cubicBezTo>
                  <a:cubicBezTo>
                    <a:pt x="189" y="6438"/>
                    <a:pt x="214" y="6513"/>
                    <a:pt x="226" y="6576"/>
                  </a:cubicBezTo>
                  <a:lnTo>
                    <a:pt x="264" y="6664"/>
                  </a:lnTo>
                  <a:cubicBezTo>
                    <a:pt x="289" y="6739"/>
                    <a:pt x="314" y="6815"/>
                    <a:pt x="339" y="6890"/>
                  </a:cubicBezTo>
                  <a:cubicBezTo>
                    <a:pt x="352" y="6902"/>
                    <a:pt x="352" y="6928"/>
                    <a:pt x="364" y="6940"/>
                  </a:cubicBezTo>
                  <a:cubicBezTo>
                    <a:pt x="402" y="7028"/>
                    <a:pt x="440" y="7116"/>
                    <a:pt x="490" y="7204"/>
                  </a:cubicBezTo>
                  <a:lnTo>
                    <a:pt x="515" y="7254"/>
                  </a:lnTo>
                  <a:cubicBezTo>
                    <a:pt x="553" y="7329"/>
                    <a:pt x="578" y="7392"/>
                    <a:pt x="615" y="7467"/>
                  </a:cubicBezTo>
                  <a:lnTo>
                    <a:pt x="666" y="7542"/>
                  </a:lnTo>
                  <a:cubicBezTo>
                    <a:pt x="703" y="7605"/>
                    <a:pt x="741" y="7668"/>
                    <a:pt x="779" y="7731"/>
                  </a:cubicBezTo>
                  <a:lnTo>
                    <a:pt x="816" y="7781"/>
                  </a:lnTo>
                  <a:cubicBezTo>
                    <a:pt x="866" y="7869"/>
                    <a:pt x="929" y="7944"/>
                    <a:pt x="979" y="8019"/>
                  </a:cubicBezTo>
                  <a:cubicBezTo>
                    <a:pt x="979" y="8032"/>
                    <a:pt x="1004" y="8044"/>
                    <a:pt x="1004" y="8044"/>
                  </a:cubicBezTo>
                  <a:cubicBezTo>
                    <a:pt x="1055" y="8120"/>
                    <a:pt x="1105" y="8182"/>
                    <a:pt x="1168" y="8245"/>
                  </a:cubicBezTo>
                  <a:lnTo>
                    <a:pt x="1218" y="8308"/>
                  </a:lnTo>
                  <a:cubicBezTo>
                    <a:pt x="1255" y="8358"/>
                    <a:pt x="1318" y="8421"/>
                    <a:pt x="1368" y="8471"/>
                  </a:cubicBezTo>
                  <a:lnTo>
                    <a:pt x="1419" y="8521"/>
                  </a:lnTo>
                  <a:cubicBezTo>
                    <a:pt x="1557" y="8659"/>
                    <a:pt x="1695" y="8797"/>
                    <a:pt x="1845" y="8910"/>
                  </a:cubicBezTo>
                  <a:lnTo>
                    <a:pt x="1895" y="8960"/>
                  </a:lnTo>
                  <a:cubicBezTo>
                    <a:pt x="1958" y="8998"/>
                    <a:pt x="2021" y="9048"/>
                    <a:pt x="2084" y="9098"/>
                  </a:cubicBezTo>
                  <a:lnTo>
                    <a:pt x="2146" y="9136"/>
                  </a:lnTo>
                  <a:cubicBezTo>
                    <a:pt x="2993" y="9723"/>
                    <a:pt x="3988" y="10024"/>
                    <a:pt x="4993" y="10024"/>
                  </a:cubicBezTo>
                  <a:cubicBezTo>
                    <a:pt x="5686" y="10024"/>
                    <a:pt x="6384" y="9880"/>
                    <a:pt x="7040" y="9588"/>
                  </a:cubicBezTo>
                  <a:lnTo>
                    <a:pt x="7053" y="9588"/>
                  </a:lnTo>
                  <a:cubicBezTo>
                    <a:pt x="7417" y="9425"/>
                    <a:pt x="7768" y="9211"/>
                    <a:pt x="8082" y="8960"/>
                  </a:cubicBezTo>
                  <a:cubicBezTo>
                    <a:pt x="8697" y="8484"/>
                    <a:pt x="9199" y="7856"/>
                    <a:pt x="9538" y="7153"/>
                  </a:cubicBezTo>
                  <a:cubicBezTo>
                    <a:pt x="9575" y="7078"/>
                    <a:pt x="9613" y="6990"/>
                    <a:pt x="9651" y="6902"/>
                  </a:cubicBezTo>
                  <a:cubicBezTo>
                    <a:pt x="9651" y="6890"/>
                    <a:pt x="9663" y="6865"/>
                    <a:pt x="9663" y="6852"/>
                  </a:cubicBezTo>
                  <a:cubicBezTo>
                    <a:pt x="9688" y="6789"/>
                    <a:pt x="9713" y="6714"/>
                    <a:pt x="9738" y="6639"/>
                  </a:cubicBezTo>
                  <a:cubicBezTo>
                    <a:pt x="9738" y="6626"/>
                    <a:pt x="9764" y="6601"/>
                    <a:pt x="9764" y="6576"/>
                  </a:cubicBezTo>
                  <a:cubicBezTo>
                    <a:pt x="9789" y="6513"/>
                    <a:pt x="9814" y="6438"/>
                    <a:pt x="9826" y="6363"/>
                  </a:cubicBezTo>
                  <a:lnTo>
                    <a:pt x="9851" y="6313"/>
                  </a:lnTo>
                  <a:cubicBezTo>
                    <a:pt x="10065" y="5459"/>
                    <a:pt x="10065" y="4568"/>
                    <a:pt x="9851" y="3715"/>
                  </a:cubicBezTo>
                  <a:cubicBezTo>
                    <a:pt x="9839" y="3715"/>
                    <a:pt x="9839" y="3702"/>
                    <a:pt x="9839" y="3677"/>
                  </a:cubicBezTo>
                  <a:cubicBezTo>
                    <a:pt x="9814" y="3615"/>
                    <a:pt x="9789" y="3539"/>
                    <a:pt x="9776" y="3477"/>
                  </a:cubicBezTo>
                  <a:lnTo>
                    <a:pt x="9751" y="3414"/>
                  </a:lnTo>
                  <a:cubicBezTo>
                    <a:pt x="9738" y="3351"/>
                    <a:pt x="9713" y="3288"/>
                    <a:pt x="9688" y="3226"/>
                  </a:cubicBezTo>
                  <a:lnTo>
                    <a:pt x="9663" y="3175"/>
                  </a:lnTo>
                  <a:cubicBezTo>
                    <a:pt x="9638" y="3113"/>
                    <a:pt x="9613" y="3050"/>
                    <a:pt x="9588" y="2987"/>
                  </a:cubicBezTo>
                  <a:cubicBezTo>
                    <a:pt x="9575" y="2975"/>
                    <a:pt x="9575" y="2950"/>
                    <a:pt x="9563" y="2924"/>
                  </a:cubicBezTo>
                  <a:cubicBezTo>
                    <a:pt x="9538" y="2874"/>
                    <a:pt x="9513" y="2811"/>
                    <a:pt x="9475" y="2749"/>
                  </a:cubicBezTo>
                  <a:cubicBezTo>
                    <a:pt x="9462" y="2736"/>
                    <a:pt x="9462" y="2724"/>
                    <a:pt x="9450" y="2699"/>
                  </a:cubicBezTo>
                  <a:cubicBezTo>
                    <a:pt x="9412" y="2636"/>
                    <a:pt x="9387" y="2586"/>
                    <a:pt x="9349" y="2523"/>
                  </a:cubicBezTo>
                  <a:lnTo>
                    <a:pt x="9324" y="2473"/>
                  </a:lnTo>
                  <a:cubicBezTo>
                    <a:pt x="9287" y="2422"/>
                    <a:pt x="9262" y="2360"/>
                    <a:pt x="9224" y="2297"/>
                  </a:cubicBezTo>
                  <a:lnTo>
                    <a:pt x="9199" y="2259"/>
                  </a:lnTo>
                  <a:cubicBezTo>
                    <a:pt x="9174" y="2222"/>
                    <a:pt x="9149" y="2184"/>
                    <a:pt x="9124" y="2159"/>
                  </a:cubicBezTo>
                  <a:lnTo>
                    <a:pt x="9098" y="2096"/>
                  </a:lnTo>
                  <a:lnTo>
                    <a:pt x="9086" y="2084"/>
                  </a:lnTo>
                  <a:lnTo>
                    <a:pt x="9061" y="2059"/>
                  </a:lnTo>
                  <a:lnTo>
                    <a:pt x="8960" y="1908"/>
                  </a:lnTo>
                  <a:lnTo>
                    <a:pt x="8910" y="1858"/>
                  </a:lnTo>
                  <a:cubicBezTo>
                    <a:pt x="8797" y="1707"/>
                    <a:pt x="8659" y="1569"/>
                    <a:pt x="8521" y="1431"/>
                  </a:cubicBezTo>
                  <a:lnTo>
                    <a:pt x="8471" y="1381"/>
                  </a:lnTo>
                  <a:lnTo>
                    <a:pt x="8308" y="1218"/>
                  </a:lnTo>
                  <a:lnTo>
                    <a:pt x="8245" y="1168"/>
                  </a:lnTo>
                  <a:cubicBezTo>
                    <a:pt x="8182" y="1117"/>
                    <a:pt x="8120" y="1067"/>
                    <a:pt x="8044" y="1017"/>
                  </a:cubicBezTo>
                  <a:lnTo>
                    <a:pt x="8019" y="992"/>
                  </a:lnTo>
                  <a:cubicBezTo>
                    <a:pt x="7944" y="942"/>
                    <a:pt x="7869" y="879"/>
                    <a:pt x="7781" y="829"/>
                  </a:cubicBezTo>
                  <a:lnTo>
                    <a:pt x="7731" y="791"/>
                  </a:lnTo>
                  <a:cubicBezTo>
                    <a:pt x="7668" y="753"/>
                    <a:pt x="7605" y="716"/>
                    <a:pt x="7542" y="678"/>
                  </a:cubicBezTo>
                  <a:lnTo>
                    <a:pt x="7467" y="628"/>
                  </a:lnTo>
                  <a:cubicBezTo>
                    <a:pt x="7392" y="590"/>
                    <a:pt x="7329" y="553"/>
                    <a:pt x="7266" y="528"/>
                  </a:cubicBezTo>
                  <a:lnTo>
                    <a:pt x="7204" y="490"/>
                  </a:lnTo>
                  <a:cubicBezTo>
                    <a:pt x="7116" y="452"/>
                    <a:pt x="7028" y="415"/>
                    <a:pt x="6940" y="377"/>
                  </a:cubicBezTo>
                  <a:lnTo>
                    <a:pt x="6890" y="352"/>
                  </a:lnTo>
                  <a:cubicBezTo>
                    <a:pt x="6815" y="327"/>
                    <a:pt x="6739" y="302"/>
                    <a:pt x="6664" y="277"/>
                  </a:cubicBezTo>
                  <a:lnTo>
                    <a:pt x="6576" y="239"/>
                  </a:lnTo>
                  <a:cubicBezTo>
                    <a:pt x="6513" y="214"/>
                    <a:pt x="6438" y="201"/>
                    <a:pt x="6375" y="176"/>
                  </a:cubicBezTo>
                  <a:lnTo>
                    <a:pt x="6300" y="151"/>
                  </a:lnTo>
                  <a:cubicBezTo>
                    <a:pt x="6200" y="126"/>
                    <a:pt x="6099" y="113"/>
                    <a:pt x="6011" y="88"/>
                  </a:cubicBezTo>
                  <a:lnTo>
                    <a:pt x="5961" y="88"/>
                  </a:lnTo>
                  <a:cubicBezTo>
                    <a:pt x="5886" y="76"/>
                    <a:pt x="5798" y="51"/>
                    <a:pt x="5710" y="51"/>
                  </a:cubicBezTo>
                  <a:lnTo>
                    <a:pt x="5622" y="38"/>
                  </a:lnTo>
                  <a:lnTo>
                    <a:pt x="5409" y="13"/>
                  </a:lnTo>
                  <a:lnTo>
                    <a:pt x="5309" y="13"/>
                  </a:lnTo>
                  <a:cubicBezTo>
                    <a:pt x="5208" y="13"/>
                    <a:pt x="5108" y="1"/>
                    <a:pt x="500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357;p28">
              <a:extLst>
                <a:ext uri="{FF2B5EF4-FFF2-40B4-BE49-F238E27FC236}">
                  <a16:creationId xmlns:a16="http://schemas.microsoft.com/office/drawing/2014/main" id="{3744EA27-F6E0-C109-01F0-BC9732B33D8F}"/>
                </a:ext>
              </a:extLst>
            </p:cNvPr>
            <p:cNvGrpSpPr/>
            <p:nvPr/>
          </p:nvGrpSpPr>
          <p:grpSpPr>
            <a:xfrm rot="-5400000">
              <a:off x="621792" y="4242816"/>
              <a:ext cx="505226" cy="457197"/>
              <a:chOff x="4923384" y="2320726"/>
              <a:chExt cx="505226" cy="457197"/>
            </a:xfrm>
          </p:grpSpPr>
          <p:sp>
            <p:nvSpPr>
              <p:cNvPr id="50" name="Google Shape;358;p28">
                <a:extLst>
                  <a:ext uri="{FF2B5EF4-FFF2-40B4-BE49-F238E27FC236}">
                    <a16:creationId xmlns:a16="http://schemas.microsoft.com/office/drawing/2014/main" id="{4276EC25-AFDE-6AD8-D249-511193672496}"/>
                  </a:ext>
                </a:extLst>
              </p:cNvPr>
              <p:cNvSpPr/>
              <p:nvPr/>
            </p:nvSpPr>
            <p:spPr>
              <a:xfrm>
                <a:off x="4961876" y="2320726"/>
                <a:ext cx="466735" cy="457197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10040" extrusionOk="0">
                    <a:moveTo>
                      <a:pt x="5020" y="0"/>
                    </a:moveTo>
                    <a:cubicBezTo>
                      <a:pt x="2247" y="0"/>
                      <a:pt x="1" y="2246"/>
                      <a:pt x="1" y="5020"/>
                    </a:cubicBezTo>
                    <a:cubicBezTo>
                      <a:pt x="1" y="7793"/>
                      <a:pt x="2247" y="10039"/>
                      <a:pt x="5020" y="10039"/>
                    </a:cubicBezTo>
                    <a:cubicBezTo>
                      <a:pt x="7794" y="10039"/>
                      <a:pt x="10040" y="7793"/>
                      <a:pt x="10040" y="5020"/>
                    </a:cubicBezTo>
                    <a:cubicBezTo>
                      <a:pt x="10040" y="2246"/>
                      <a:pt x="7794" y="0"/>
                      <a:pt x="50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59;p28">
                <a:extLst>
                  <a:ext uri="{FF2B5EF4-FFF2-40B4-BE49-F238E27FC236}">
                    <a16:creationId xmlns:a16="http://schemas.microsoft.com/office/drawing/2014/main" id="{D9D88679-B615-31EB-A43D-C3093DCEEF97}"/>
                  </a:ext>
                </a:extLst>
              </p:cNvPr>
              <p:cNvSpPr/>
              <p:nvPr/>
            </p:nvSpPr>
            <p:spPr>
              <a:xfrm>
                <a:off x="5307231" y="2352693"/>
                <a:ext cx="116172" cy="149773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3289" extrusionOk="0">
                    <a:moveTo>
                      <a:pt x="114" y="1"/>
                    </a:moveTo>
                    <a:cubicBezTo>
                      <a:pt x="1" y="277"/>
                      <a:pt x="38" y="603"/>
                      <a:pt x="227" y="854"/>
                    </a:cubicBezTo>
                    <a:cubicBezTo>
                      <a:pt x="490" y="1168"/>
                      <a:pt x="980" y="1256"/>
                      <a:pt x="1231" y="1607"/>
                    </a:cubicBezTo>
                    <a:cubicBezTo>
                      <a:pt x="1444" y="1908"/>
                      <a:pt x="1394" y="2322"/>
                      <a:pt x="1544" y="2661"/>
                    </a:cubicBezTo>
                    <a:cubicBezTo>
                      <a:pt x="1707" y="3050"/>
                      <a:pt x="2084" y="3289"/>
                      <a:pt x="2498" y="3289"/>
                    </a:cubicBezTo>
                    <a:cubicBezTo>
                      <a:pt x="2209" y="1908"/>
                      <a:pt x="1344" y="703"/>
                      <a:pt x="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60;p28">
                <a:extLst>
                  <a:ext uri="{FF2B5EF4-FFF2-40B4-BE49-F238E27FC236}">
                    <a16:creationId xmlns:a16="http://schemas.microsoft.com/office/drawing/2014/main" id="{1715F6F3-B340-DBE7-4B4C-385FE1EBC41A}"/>
                  </a:ext>
                </a:extLst>
              </p:cNvPr>
              <p:cNvSpPr/>
              <p:nvPr/>
            </p:nvSpPr>
            <p:spPr>
              <a:xfrm>
                <a:off x="5033048" y="2333841"/>
                <a:ext cx="390356" cy="316303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6946" extrusionOk="0">
                    <a:moveTo>
                      <a:pt x="1795" y="1"/>
                    </a:moveTo>
                    <a:cubicBezTo>
                      <a:pt x="1130" y="239"/>
                      <a:pt x="515" y="628"/>
                      <a:pt x="1" y="1117"/>
                    </a:cubicBezTo>
                    <a:cubicBezTo>
                      <a:pt x="164" y="1268"/>
                      <a:pt x="352" y="1394"/>
                      <a:pt x="553" y="1469"/>
                    </a:cubicBezTo>
                    <a:cubicBezTo>
                      <a:pt x="1180" y="1695"/>
                      <a:pt x="1933" y="1569"/>
                      <a:pt x="2435" y="1996"/>
                    </a:cubicBezTo>
                    <a:cubicBezTo>
                      <a:pt x="2724" y="2247"/>
                      <a:pt x="2862" y="2623"/>
                      <a:pt x="2937" y="3000"/>
                    </a:cubicBezTo>
                    <a:cubicBezTo>
                      <a:pt x="3013" y="3389"/>
                      <a:pt x="3050" y="3765"/>
                      <a:pt x="3201" y="4117"/>
                    </a:cubicBezTo>
                    <a:cubicBezTo>
                      <a:pt x="3351" y="4481"/>
                      <a:pt x="3640" y="4794"/>
                      <a:pt x="4016" y="4844"/>
                    </a:cubicBezTo>
                    <a:cubicBezTo>
                      <a:pt x="4048" y="4848"/>
                      <a:pt x="4080" y="4849"/>
                      <a:pt x="4112" y="4849"/>
                    </a:cubicBezTo>
                    <a:cubicBezTo>
                      <a:pt x="4436" y="4849"/>
                      <a:pt x="4779" y="4693"/>
                      <a:pt x="5085" y="4693"/>
                    </a:cubicBezTo>
                    <a:cubicBezTo>
                      <a:pt x="5204" y="4693"/>
                      <a:pt x="5317" y="4716"/>
                      <a:pt x="5422" y="4782"/>
                    </a:cubicBezTo>
                    <a:cubicBezTo>
                      <a:pt x="5711" y="4957"/>
                      <a:pt x="5748" y="5359"/>
                      <a:pt x="5849" y="5685"/>
                    </a:cubicBezTo>
                    <a:cubicBezTo>
                      <a:pt x="6049" y="6325"/>
                      <a:pt x="6589" y="6790"/>
                      <a:pt x="7242" y="6915"/>
                    </a:cubicBezTo>
                    <a:cubicBezTo>
                      <a:pt x="7342" y="6935"/>
                      <a:pt x="7446" y="6945"/>
                      <a:pt x="7552" y="6945"/>
                    </a:cubicBezTo>
                    <a:cubicBezTo>
                      <a:pt x="7709" y="6945"/>
                      <a:pt x="7869" y="6923"/>
                      <a:pt x="8020" y="6877"/>
                    </a:cubicBezTo>
                    <a:cubicBezTo>
                      <a:pt x="8195" y="6526"/>
                      <a:pt x="8321" y="6150"/>
                      <a:pt x="8396" y="5761"/>
                    </a:cubicBezTo>
                    <a:lnTo>
                      <a:pt x="8396" y="5761"/>
                    </a:lnTo>
                    <a:cubicBezTo>
                      <a:pt x="8333" y="5786"/>
                      <a:pt x="8271" y="5811"/>
                      <a:pt x="8208" y="5836"/>
                    </a:cubicBezTo>
                    <a:cubicBezTo>
                      <a:pt x="8038" y="5897"/>
                      <a:pt x="7853" y="5928"/>
                      <a:pt x="7669" y="5928"/>
                    </a:cubicBezTo>
                    <a:cubicBezTo>
                      <a:pt x="7211" y="5928"/>
                      <a:pt x="6757" y="5736"/>
                      <a:pt x="6551" y="5334"/>
                    </a:cubicBezTo>
                    <a:cubicBezTo>
                      <a:pt x="6376" y="4970"/>
                      <a:pt x="6426" y="4556"/>
                      <a:pt x="6426" y="4167"/>
                    </a:cubicBezTo>
                    <a:cubicBezTo>
                      <a:pt x="6438" y="3765"/>
                      <a:pt x="6363" y="3314"/>
                      <a:pt x="6037" y="3100"/>
                    </a:cubicBezTo>
                    <a:cubicBezTo>
                      <a:pt x="5865" y="2985"/>
                      <a:pt x="5664" y="2953"/>
                      <a:pt x="5458" y="2953"/>
                    </a:cubicBezTo>
                    <a:cubicBezTo>
                      <a:pt x="5303" y="2953"/>
                      <a:pt x="5146" y="2971"/>
                      <a:pt x="4995" y="2987"/>
                    </a:cubicBezTo>
                    <a:cubicBezTo>
                      <a:pt x="4916" y="2996"/>
                      <a:pt x="4834" y="3001"/>
                      <a:pt x="4752" y="3001"/>
                    </a:cubicBezTo>
                    <a:cubicBezTo>
                      <a:pt x="4468" y="3001"/>
                      <a:pt x="4182" y="2938"/>
                      <a:pt x="4016" y="2724"/>
                    </a:cubicBezTo>
                    <a:cubicBezTo>
                      <a:pt x="3816" y="2460"/>
                      <a:pt x="3878" y="2096"/>
                      <a:pt x="3966" y="1795"/>
                    </a:cubicBezTo>
                    <a:cubicBezTo>
                      <a:pt x="4054" y="1481"/>
                      <a:pt x="4154" y="1143"/>
                      <a:pt x="4029" y="854"/>
                    </a:cubicBezTo>
                    <a:cubicBezTo>
                      <a:pt x="3891" y="578"/>
                      <a:pt x="3640" y="390"/>
                      <a:pt x="3339" y="339"/>
                    </a:cubicBezTo>
                    <a:cubicBezTo>
                      <a:pt x="3050" y="289"/>
                      <a:pt x="2762" y="252"/>
                      <a:pt x="2460" y="227"/>
                    </a:cubicBezTo>
                    <a:cubicBezTo>
                      <a:pt x="2222" y="214"/>
                      <a:pt x="1996" y="126"/>
                      <a:pt x="17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61;p28">
                <a:extLst>
                  <a:ext uri="{FF2B5EF4-FFF2-40B4-BE49-F238E27FC236}">
                    <a16:creationId xmlns:a16="http://schemas.microsoft.com/office/drawing/2014/main" id="{6BB13315-9A4C-4838-288F-897879A5782C}"/>
                  </a:ext>
                </a:extLst>
              </p:cNvPr>
              <p:cNvSpPr/>
              <p:nvPr/>
            </p:nvSpPr>
            <p:spPr>
              <a:xfrm>
                <a:off x="4961318" y="2505289"/>
                <a:ext cx="376874" cy="259473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5698" extrusionOk="0">
                    <a:moveTo>
                      <a:pt x="88" y="0"/>
                    </a:moveTo>
                    <a:cubicBezTo>
                      <a:pt x="38" y="314"/>
                      <a:pt x="0" y="628"/>
                      <a:pt x="0" y="954"/>
                    </a:cubicBezTo>
                    <a:cubicBezTo>
                      <a:pt x="0" y="1130"/>
                      <a:pt x="13" y="1318"/>
                      <a:pt x="38" y="1506"/>
                    </a:cubicBezTo>
                    <a:cubicBezTo>
                      <a:pt x="301" y="1745"/>
                      <a:pt x="615" y="1908"/>
                      <a:pt x="954" y="1996"/>
                    </a:cubicBezTo>
                    <a:cubicBezTo>
                      <a:pt x="1243" y="2083"/>
                      <a:pt x="1544" y="2096"/>
                      <a:pt x="1807" y="2247"/>
                    </a:cubicBezTo>
                    <a:cubicBezTo>
                      <a:pt x="2146" y="2435"/>
                      <a:pt x="2322" y="2836"/>
                      <a:pt x="2397" y="3238"/>
                    </a:cubicBezTo>
                    <a:cubicBezTo>
                      <a:pt x="2460" y="3627"/>
                      <a:pt x="2447" y="4028"/>
                      <a:pt x="2523" y="4417"/>
                    </a:cubicBezTo>
                    <a:cubicBezTo>
                      <a:pt x="2610" y="4819"/>
                      <a:pt x="2799" y="5208"/>
                      <a:pt x="3150" y="5384"/>
                    </a:cubicBezTo>
                    <a:cubicBezTo>
                      <a:pt x="3298" y="5457"/>
                      <a:pt x="3457" y="5487"/>
                      <a:pt x="3620" y="5487"/>
                    </a:cubicBezTo>
                    <a:cubicBezTo>
                      <a:pt x="3901" y="5487"/>
                      <a:pt x="4193" y="5399"/>
                      <a:pt x="4455" y="5296"/>
                    </a:cubicBezTo>
                    <a:cubicBezTo>
                      <a:pt x="4784" y="5180"/>
                      <a:pt x="5120" y="5041"/>
                      <a:pt x="5458" y="5041"/>
                    </a:cubicBezTo>
                    <a:cubicBezTo>
                      <a:pt x="5559" y="5041"/>
                      <a:pt x="5659" y="5054"/>
                      <a:pt x="5760" y="5083"/>
                    </a:cubicBezTo>
                    <a:cubicBezTo>
                      <a:pt x="6036" y="5170"/>
                      <a:pt x="6275" y="5321"/>
                      <a:pt x="6488" y="5522"/>
                    </a:cubicBezTo>
                    <a:lnTo>
                      <a:pt x="6701" y="5697"/>
                    </a:lnTo>
                    <a:cubicBezTo>
                      <a:pt x="7203" y="5509"/>
                      <a:pt x="7680" y="5246"/>
                      <a:pt x="8107" y="4919"/>
                    </a:cubicBezTo>
                    <a:lnTo>
                      <a:pt x="8107" y="4919"/>
                    </a:lnTo>
                    <a:cubicBezTo>
                      <a:pt x="8089" y="4920"/>
                      <a:pt x="8071" y="4920"/>
                      <a:pt x="8053" y="4920"/>
                    </a:cubicBezTo>
                    <a:cubicBezTo>
                      <a:pt x="7608" y="4920"/>
                      <a:pt x="7177" y="4770"/>
                      <a:pt x="6839" y="4493"/>
                    </a:cubicBezTo>
                    <a:cubicBezTo>
                      <a:pt x="6626" y="4292"/>
                      <a:pt x="6438" y="4041"/>
                      <a:pt x="6174" y="3928"/>
                    </a:cubicBezTo>
                    <a:cubicBezTo>
                      <a:pt x="6060" y="3882"/>
                      <a:pt x="5943" y="3864"/>
                      <a:pt x="5824" y="3864"/>
                    </a:cubicBezTo>
                    <a:cubicBezTo>
                      <a:pt x="5350" y="3864"/>
                      <a:pt x="4845" y="4153"/>
                      <a:pt x="4375" y="4153"/>
                    </a:cubicBezTo>
                    <a:cubicBezTo>
                      <a:pt x="4248" y="4153"/>
                      <a:pt x="4124" y="4132"/>
                      <a:pt x="4003" y="4079"/>
                    </a:cubicBezTo>
                    <a:cubicBezTo>
                      <a:pt x="3564" y="3865"/>
                      <a:pt x="3426" y="3313"/>
                      <a:pt x="3363" y="2824"/>
                    </a:cubicBezTo>
                    <a:cubicBezTo>
                      <a:pt x="3288" y="2322"/>
                      <a:pt x="3200" y="1782"/>
                      <a:pt x="2786" y="1519"/>
                    </a:cubicBezTo>
                    <a:cubicBezTo>
                      <a:pt x="2555" y="1372"/>
                      <a:pt x="2266" y="1361"/>
                      <a:pt x="1968" y="1361"/>
                    </a:cubicBezTo>
                    <a:cubicBezTo>
                      <a:pt x="1919" y="1361"/>
                      <a:pt x="1870" y="1362"/>
                      <a:pt x="1821" y="1362"/>
                    </a:cubicBezTo>
                    <a:cubicBezTo>
                      <a:pt x="1632" y="1362"/>
                      <a:pt x="1444" y="1358"/>
                      <a:pt x="1268" y="1318"/>
                    </a:cubicBezTo>
                    <a:cubicBezTo>
                      <a:pt x="665" y="1180"/>
                      <a:pt x="239" y="603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62;p28">
                <a:extLst>
                  <a:ext uri="{FF2B5EF4-FFF2-40B4-BE49-F238E27FC236}">
                    <a16:creationId xmlns:a16="http://schemas.microsoft.com/office/drawing/2014/main" id="{B8F49330-626C-767B-16E1-58894440C049}"/>
                  </a:ext>
                </a:extLst>
              </p:cNvPr>
              <p:cNvSpPr/>
              <p:nvPr/>
            </p:nvSpPr>
            <p:spPr>
              <a:xfrm>
                <a:off x="5206911" y="2591583"/>
                <a:ext cx="70615" cy="42896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942" extrusionOk="0">
                    <a:moveTo>
                      <a:pt x="328" y="0"/>
                    </a:moveTo>
                    <a:cubicBezTo>
                      <a:pt x="270" y="0"/>
                      <a:pt x="214" y="13"/>
                      <a:pt x="164" y="38"/>
                    </a:cubicBezTo>
                    <a:cubicBezTo>
                      <a:pt x="63" y="88"/>
                      <a:pt x="0" y="201"/>
                      <a:pt x="25" y="326"/>
                    </a:cubicBezTo>
                    <a:cubicBezTo>
                      <a:pt x="38" y="439"/>
                      <a:pt x="88" y="540"/>
                      <a:pt x="164" y="628"/>
                    </a:cubicBezTo>
                    <a:cubicBezTo>
                      <a:pt x="327" y="828"/>
                      <a:pt x="578" y="941"/>
                      <a:pt x="829" y="941"/>
                    </a:cubicBezTo>
                    <a:cubicBezTo>
                      <a:pt x="1067" y="941"/>
                      <a:pt x="1280" y="816"/>
                      <a:pt x="1393" y="615"/>
                    </a:cubicBezTo>
                    <a:cubicBezTo>
                      <a:pt x="1519" y="352"/>
                      <a:pt x="1255" y="213"/>
                      <a:pt x="1042" y="163"/>
                    </a:cubicBezTo>
                    <a:lnTo>
                      <a:pt x="502" y="38"/>
                    </a:lnTo>
                    <a:cubicBezTo>
                      <a:pt x="446" y="13"/>
                      <a:pt x="386" y="0"/>
                      <a:pt x="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63;p28">
                <a:extLst>
                  <a:ext uri="{FF2B5EF4-FFF2-40B4-BE49-F238E27FC236}">
                    <a16:creationId xmlns:a16="http://schemas.microsoft.com/office/drawing/2014/main" id="{65F4A1CE-FC24-EFA5-D360-D1DEB58FDCD6}"/>
                  </a:ext>
                </a:extLst>
              </p:cNvPr>
              <p:cNvSpPr/>
              <p:nvPr/>
            </p:nvSpPr>
            <p:spPr>
              <a:xfrm>
                <a:off x="5277154" y="2652876"/>
                <a:ext cx="39328" cy="2673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87" extrusionOk="0">
                    <a:moveTo>
                      <a:pt x="436" y="0"/>
                    </a:moveTo>
                    <a:cubicBezTo>
                      <a:pt x="400" y="0"/>
                      <a:pt x="362" y="7"/>
                      <a:pt x="322" y="22"/>
                    </a:cubicBezTo>
                    <a:cubicBezTo>
                      <a:pt x="0" y="137"/>
                      <a:pt x="119" y="587"/>
                      <a:pt x="420" y="587"/>
                    </a:cubicBezTo>
                    <a:cubicBezTo>
                      <a:pt x="448" y="587"/>
                      <a:pt x="478" y="583"/>
                      <a:pt x="510" y="574"/>
                    </a:cubicBezTo>
                    <a:cubicBezTo>
                      <a:pt x="846" y="462"/>
                      <a:pt x="732" y="0"/>
                      <a:pt x="4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64;p28">
                <a:extLst>
                  <a:ext uri="{FF2B5EF4-FFF2-40B4-BE49-F238E27FC236}">
                    <a16:creationId xmlns:a16="http://schemas.microsoft.com/office/drawing/2014/main" id="{EA7F89B8-6B2C-CCB1-5759-445A651BD506}"/>
                  </a:ext>
                </a:extLst>
              </p:cNvPr>
              <p:cNvSpPr/>
              <p:nvPr/>
            </p:nvSpPr>
            <p:spPr>
              <a:xfrm>
                <a:off x="5345770" y="2484160"/>
                <a:ext cx="29194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328" extrusionOk="0">
                    <a:moveTo>
                      <a:pt x="305" y="1"/>
                    </a:moveTo>
                    <a:cubicBezTo>
                      <a:pt x="241" y="1"/>
                      <a:pt x="180" y="26"/>
                      <a:pt x="138" y="75"/>
                    </a:cubicBezTo>
                    <a:cubicBezTo>
                      <a:pt x="88" y="151"/>
                      <a:pt x="63" y="226"/>
                      <a:pt x="63" y="301"/>
                    </a:cubicBezTo>
                    <a:cubicBezTo>
                      <a:pt x="50" y="502"/>
                      <a:pt x="38" y="715"/>
                      <a:pt x="25" y="916"/>
                    </a:cubicBezTo>
                    <a:cubicBezTo>
                      <a:pt x="0" y="1042"/>
                      <a:pt x="25" y="1167"/>
                      <a:pt x="100" y="1267"/>
                    </a:cubicBezTo>
                    <a:cubicBezTo>
                      <a:pt x="149" y="1309"/>
                      <a:pt x="209" y="1327"/>
                      <a:pt x="267" y="1327"/>
                    </a:cubicBezTo>
                    <a:cubicBezTo>
                      <a:pt x="315" y="1327"/>
                      <a:pt x="362" y="1315"/>
                      <a:pt x="402" y="1292"/>
                    </a:cubicBezTo>
                    <a:cubicBezTo>
                      <a:pt x="502" y="1230"/>
                      <a:pt x="565" y="1142"/>
                      <a:pt x="590" y="1029"/>
                    </a:cubicBezTo>
                    <a:cubicBezTo>
                      <a:pt x="615" y="916"/>
                      <a:pt x="627" y="803"/>
                      <a:pt x="602" y="690"/>
                    </a:cubicBezTo>
                    <a:cubicBezTo>
                      <a:pt x="590" y="565"/>
                      <a:pt x="615" y="452"/>
                      <a:pt x="602" y="326"/>
                    </a:cubicBezTo>
                    <a:cubicBezTo>
                      <a:pt x="590" y="213"/>
                      <a:pt x="540" y="113"/>
                      <a:pt x="452" y="50"/>
                    </a:cubicBezTo>
                    <a:cubicBezTo>
                      <a:pt x="407" y="17"/>
                      <a:pt x="356" y="1"/>
                      <a:pt x="3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65;p28">
                <a:extLst>
                  <a:ext uri="{FF2B5EF4-FFF2-40B4-BE49-F238E27FC236}">
                    <a16:creationId xmlns:a16="http://schemas.microsoft.com/office/drawing/2014/main" id="{F77B6D21-542E-3947-7D05-16DDF7352DAA}"/>
                  </a:ext>
                </a:extLst>
              </p:cNvPr>
              <p:cNvSpPr/>
              <p:nvPr/>
            </p:nvSpPr>
            <p:spPr>
              <a:xfrm>
                <a:off x="5236663" y="2375507"/>
                <a:ext cx="63641" cy="5013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01" extrusionOk="0">
                    <a:moveTo>
                      <a:pt x="611" y="0"/>
                    </a:moveTo>
                    <a:cubicBezTo>
                      <a:pt x="554" y="0"/>
                      <a:pt x="496" y="9"/>
                      <a:pt x="440" y="27"/>
                    </a:cubicBezTo>
                    <a:cubicBezTo>
                      <a:pt x="239" y="102"/>
                      <a:pt x="88" y="265"/>
                      <a:pt x="38" y="466"/>
                    </a:cubicBezTo>
                    <a:cubicBezTo>
                      <a:pt x="0" y="579"/>
                      <a:pt x="13" y="717"/>
                      <a:pt x="63" y="830"/>
                    </a:cubicBezTo>
                    <a:cubicBezTo>
                      <a:pt x="151" y="994"/>
                      <a:pt x="324" y="1101"/>
                      <a:pt x="508" y="1101"/>
                    </a:cubicBezTo>
                    <a:cubicBezTo>
                      <a:pt x="535" y="1101"/>
                      <a:pt x="563" y="1098"/>
                      <a:pt x="590" y="1093"/>
                    </a:cubicBezTo>
                    <a:cubicBezTo>
                      <a:pt x="1042" y="1056"/>
                      <a:pt x="1368" y="529"/>
                      <a:pt x="1004" y="165"/>
                    </a:cubicBezTo>
                    <a:cubicBezTo>
                      <a:pt x="896" y="57"/>
                      <a:pt x="756" y="0"/>
                      <a:pt x="6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66;p28">
                <a:extLst>
                  <a:ext uri="{FF2B5EF4-FFF2-40B4-BE49-F238E27FC236}">
                    <a16:creationId xmlns:a16="http://schemas.microsoft.com/office/drawing/2014/main" id="{0EF7464B-4ED5-807B-DD8F-119AE234E791}"/>
                  </a:ext>
                </a:extLst>
              </p:cNvPr>
              <p:cNvSpPr/>
              <p:nvPr/>
            </p:nvSpPr>
            <p:spPr>
              <a:xfrm>
                <a:off x="5000972" y="2476692"/>
                <a:ext cx="102133" cy="67714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487" extrusionOk="0">
                    <a:moveTo>
                      <a:pt x="641" y="1"/>
                    </a:moveTo>
                    <a:cubicBezTo>
                      <a:pt x="365" y="13"/>
                      <a:pt x="126" y="189"/>
                      <a:pt x="63" y="453"/>
                    </a:cubicBezTo>
                    <a:cubicBezTo>
                      <a:pt x="1" y="704"/>
                      <a:pt x="76" y="980"/>
                      <a:pt x="264" y="1168"/>
                    </a:cubicBezTo>
                    <a:cubicBezTo>
                      <a:pt x="452" y="1344"/>
                      <a:pt x="703" y="1456"/>
                      <a:pt x="954" y="1482"/>
                    </a:cubicBezTo>
                    <a:cubicBezTo>
                      <a:pt x="1005" y="1485"/>
                      <a:pt x="1055" y="1487"/>
                      <a:pt x="1106" y="1487"/>
                    </a:cubicBezTo>
                    <a:cubicBezTo>
                      <a:pt x="1243" y="1487"/>
                      <a:pt x="1381" y="1475"/>
                      <a:pt x="1519" y="1456"/>
                    </a:cubicBezTo>
                    <a:cubicBezTo>
                      <a:pt x="1632" y="1456"/>
                      <a:pt x="1757" y="1431"/>
                      <a:pt x="1858" y="1394"/>
                    </a:cubicBezTo>
                    <a:cubicBezTo>
                      <a:pt x="2197" y="1218"/>
                      <a:pt x="1883" y="829"/>
                      <a:pt x="1695" y="678"/>
                    </a:cubicBezTo>
                    <a:lnTo>
                      <a:pt x="1193" y="289"/>
                    </a:lnTo>
                    <a:cubicBezTo>
                      <a:pt x="1042" y="139"/>
                      <a:pt x="841" y="38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67;p28">
                <a:extLst>
                  <a:ext uri="{FF2B5EF4-FFF2-40B4-BE49-F238E27FC236}">
                    <a16:creationId xmlns:a16="http://schemas.microsoft.com/office/drawing/2014/main" id="{B04D5798-5335-82A3-F3B0-B1A75A59F639}"/>
                  </a:ext>
                </a:extLst>
              </p:cNvPr>
              <p:cNvSpPr/>
              <p:nvPr/>
            </p:nvSpPr>
            <p:spPr>
              <a:xfrm>
                <a:off x="5082046" y="2457976"/>
                <a:ext cx="33889" cy="32423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2" extrusionOk="0">
                    <a:moveTo>
                      <a:pt x="313" y="0"/>
                    </a:moveTo>
                    <a:cubicBezTo>
                      <a:pt x="279" y="0"/>
                      <a:pt x="241" y="7"/>
                      <a:pt x="202" y="23"/>
                    </a:cubicBezTo>
                    <a:cubicBezTo>
                      <a:pt x="114" y="60"/>
                      <a:pt x="51" y="136"/>
                      <a:pt x="39" y="236"/>
                    </a:cubicBezTo>
                    <a:cubicBezTo>
                      <a:pt x="1" y="387"/>
                      <a:pt x="64" y="537"/>
                      <a:pt x="189" y="625"/>
                    </a:cubicBezTo>
                    <a:cubicBezTo>
                      <a:pt x="278" y="686"/>
                      <a:pt x="352" y="712"/>
                      <a:pt x="412" y="712"/>
                    </a:cubicBezTo>
                    <a:cubicBezTo>
                      <a:pt x="728" y="712"/>
                      <a:pt x="658" y="0"/>
                      <a:pt x="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68;p28">
                <a:extLst>
                  <a:ext uri="{FF2B5EF4-FFF2-40B4-BE49-F238E27FC236}">
                    <a16:creationId xmlns:a16="http://schemas.microsoft.com/office/drawing/2014/main" id="{1CD82AB6-56AA-D2DA-E816-CD54C25BE2AC}"/>
                  </a:ext>
                </a:extLst>
              </p:cNvPr>
              <p:cNvSpPr/>
              <p:nvPr/>
            </p:nvSpPr>
            <p:spPr>
              <a:xfrm>
                <a:off x="4923384" y="2321090"/>
                <a:ext cx="470825" cy="423681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9304" extrusionOk="0">
                    <a:moveTo>
                      <a:pt x="5843" y="1"/>
                    </a:moveTo>
                    <a:cubicBezTo>
                      <a:pt x="4571" y="1"/>
                      <a:pt x="3290" y="480"/>
                      <a:pt x="2297" y="1473"/>
                    </a:cubicBezTo>
                    <a:cubicBezTo>
                      <a:pt x="1" y="3769"/>
                      <a:pt x="465" y="7609"/>
                      <a:pt x="3226" y="9303"/>
                    </a:cubicBezTo>
                    <a:cubicBezTo>
                      <a:pt x="1193" y="5953"/>
                      <a:pt x="3602" y="1674"/>
                      <a:pt x="7517" y="1661"/>
                    </a:cubicBezTo>
                    <a:cubicBezTo>
                      <a:pt x="8433" y="1661"/>
                      <a:pt x="9350" y="1912"/>
                      <a:pt x="10128" y="2401"/>
                    </a:cubicBezTo>
                    <a:cubicBezTo>
                      <a:pt x="9166" y="827"/>
                      <a:pt x="7513" y="1"/>
                      <a:pt x="5843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294;p28">
            <a:extLst>
              <a:ext uri="{FF2B5EF4-FFF2-40B4-BE49-F238E27FC236}">
                <a16:creationId xmlns:a16="http://schemas.microsoft.com/office/drawing/2014/main" id="{8B632D64-12D4-2FD0-E974-C9D9F80FFDB6}"/>
              </a:ext>
            </a:extLst>
          </p:cNvPr>
          <p:cNvSpPr/>
          <p:nvPr/>
        </p:nvSpPr>
        <p:spPr>
          <a:xfrm>
            <a:off x="8280882" y="-1009545"/>
            <a:ext cx="2166300" cy="21663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312;p28">
            <a:extLst>
              <a:ext uri="{FF2B5EF4-FFF2-40B4-BE49-F238E27FC236}">
                <a16:creationId xmlns:a16="http://schemas.microsoft.com/office/drawing/2014/main" id="{9880CABD-5073-6A44-744E-E96A3B92000E}"/>
              </a:ext>
            </a:extLst>
          </p:cNvPr>
          <p:cNvGrpSpPr/>
          <p:nvPr/>
        </p:nvGrpSpPr>
        <p:grpSpPr>
          <a:xfrm>
            <a:off x="8043733" y="333823"/>
            <a:ext cx="994546" cy="640094"/>
            <a:chOff x="2454249" y="2445506"/>
            <a:chExt cx="994546" cy="640094"/>
          </a:xfrm>
        </p:grpSpPr>
        <p:sp>
          <p:nvSpPr>
            <p:cNvPr id="63" name="Google Shape;313;p28">
              <a:extLst>
                <a:ext uri="{FF2B5EF4-FFF2-40B4-BE49-F238E27FC236}">
                  <a16:creationId xmlns:a16="http://schemas.microsoft.com/office/drawing/2014/main" id="{D1A4B60C-70A7-DAA0-C786-C172B3F4A51C}"/>
                </a:ext>
              </a:extLst>
            </p:cNvPr>
            <p:cNvSpPr/>
            <p:nvPr/>
          </p:nvSpPr>
          <p:spPr>
            <a:xfrm>
              <a:off x="2647176" y="2459549"/>
              <a:ext cx="212578" cy="208607"/>
            </a:xfrm>
            <a:custGeom>
              <a:avLst/>
              <a:gdLst/>
              <a:ahLst/>
              <a:cxnLst/>
              <a:rect l="l" t="t" r="r" b="b"/>
              <a:pathLst>
                <a:path w="4619" h="4531" extrusionOk="0">
                  <a:moveTo>
                    <a:pt x="4618" y="0"/>
                  </a:moveTo>
                  <a:lnTo>
                    <a:pt x="4618" y="0"/>
                  </a:lnTo>
                  <a:cubicBezTo>
                    <a:pt x="2422" y="653"/>
                    <a:pt x="703" y="2360"/>
                    <a:pt x="0" y="4531"/>
                  </a:cubicBezTo>
                  <a:cubicBezTo>
                    <a:pt x="1870" y="3389"/>
                    <a:pt x="3438" y="1845"/>
                    <a:pt x="4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4" name="Google Shape;314;p28">
              <a:extLst>
                <a:ext uri="{FF2B5EF4-FFF2-40B4-BE49-F238E27FC236}">
                  <a16:creationId xmlns:a16="http://schemas.microsoft.com/office/drawing/2014/main" id="{C916B79B-D2F1-6C83-453F-14B702710734}"/>
                </a:ext>
              </a:extLst>
            </p:cNvPr>
            <p:cNvGrpSpPr/>
            <p:nvPr/>
          </p:nvGrpSpPr>
          <p:grpSpPr>
            <a:xfrm>
              <a:off x="2454249" y="2445506"/>
              <a:ext cx="994546" cy="640094"/>
              <a:chOff x="2454249" y="2445506"/>
              <a:chExt cx="994546" cy="640094"/>
            </a:xfrm>
          </p:grpSpPr>
          <p:sp>
            <p:nvSpPr>
              <p:cNvPr id="705" name="Google Shape;315;p28">
                <a:extLst>
                  <a:ext uri="{FF2B5EF4-FFF2-40B4-BE49-F238E27FC236}">
                    <a16:creationId xmlns:a16="http://schemas.microsoft.com/office/drawing/2014/main" id="{3185AEDC-FC08-5EFA-D8AD-1634DD242507}"/>
                  </a:ext>
                </a:extLst>
              </p:cNvPr>
              <p:cNvSpPr/>
              <p:nvPr/>
            </p:nvSpPr>
            <p:spPr>
              <a:xfrm>
                <a:off x="2454526" y="2445806"/>
                <a:ext cx="993994" cy="639496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13890" extrusionOk="0">
                    <a:moveTo>
                      <a:pt x="10810" y="0"/>
                    </a:moveTo>
                    <a:cubicBezTo>
                      <a:pt x="10264" y="0"/>
                      <a:pt x="9715" y="65"/>
                      <a:pt x="9174" y="198"/>
                    </a:cubicBezTo>
                    <a:cubicBezTo>
                      <a:pt x="8910" y="261"/>
                      <a:pt x="8659" y="336"/>
                      <a:pt x="8408" y="424"/>
                    </a:cubicBezTo>
                    <a:lnTo>
                      <a:pt x="8371" y="436"/>
                    </a:lnTo>
                    <a:cubicBezTo>
                      <a:pt x="8107" y="537"/>
                      <a:pt x="7856" y="650"/>
                      <a:pt x="7605" y="775"/>
                    </a:cubicBezTo>
                    <a:lnTo>
                      <a:pt x="7580" y="800"/>
                    </a:lnTo>
                    <a:cubicBezTo>
                      <a:pt x="7216" y="989"/>
                      <a:pt x="6865" y="1215"/>
                      <a:pt x="6539" y="1466"/>
                    </a:cubicBezTo>
                    <a:lnTo>
                      <a:pt x="6514" y="1478"/>
                    </a:lnTo>
                    <a:cubicBezTo>
                      <a:pt x="6300" y="1654"/>
                      <a:pt x="6099" y="1829"/>
                      <a:pt x="5911" y="2018"/>
                    </a:cubicBezTo>
                    <a:lnTo>
                      <a:pt x="5899" y="2030"/>
                    </a:lnTo>
                    <a:cubicBezTo>
                      <a:pt x="5798" y="2131"/>
                      <a:pt x="5710" y="2218"/>
                      <a:pt x="5623" y="2319"/>
                    </a:cubicBezTo>
                    <a:cubicBezTo>
                      <a:pt x="3228" y="1116"/>
                      <a:pt x="1395" y="394"/>
                      <a:pt x="627" y="394"/>
                    </a:cubicBezTo>
                    <a:cubicBezTo>
                      <a:pt x="441" y="394"/>
                      <a:pt x="318" y="436"/>
                      <a:pt x="264" y="524"/>
                    </a:cubicBezTo>
                    <a:cubicBezTo>
                      <a:pt x="1" y="964"/>
                      <a:pt x="1620" y="2495"/>
                      <a:pt x="4318" y="4465"/>
                    </a:cubicBezTo>
                    <a:cubicBezTo>
                      <a:pt x="4318" y="4458"/>
                      <a:pt x="4321" y="4452"/>
                      <a:pt x="4324" y="4446"/>
                    </a:cubicBezTo>
                    <a:lnTo>
                      <a:pt x="4324" y="4446"/>
                    </a:lnTo>
                    <a:lnTo>
                      <a:pt x="4318" y="4465"/>
                    </a:lnTo>
                    <a:lnTo>
                      <a:pt x="4280" y="4565"/>
                    </a:lnTo>
                    <a:cubicBezTo>
                      <a:pt x="4255" y="4640"/>
                      <a:pt x="4230" y="4716"/>
                      <a:pt x="4205" y="4791"/>
                    </a:cubicBezTo>
                    <a:lnTo>
                      <a:pt x="4167" y="4891"/>
                    </a:lnTo>
                    <a:cubicBezTo>
                      <a:pt x="4142" y="4967"/>
                      <a:pt x="4117" y="5042"/>
                      <a:pt x="4104" y="5130"/>
                    </a:cubicBezTo>
                    <a:cubicBezTo>
                      <a:pt x="4092" y="5155"/>
                      <a:pt x="4079" y="5180"/>
                      <a:pt x="4079" y="5205"/>
                    </a:cubicBezTo>
                    <a:cubicBezTo>
                      <a:pt x="4054" y="5318"/>
                      <a:pt x="4029" y="5418"/>
                      <a:pt x="4004" y="5531"/>
                    </a:cubicBezTo>
                    <a:cubicBezTo>
                      <a:pt x="4004" y="5544"/>
                      <a:pt x="4004" y="5556"/>
                      <a:pt x="4004" y="5556"/>
                    </a:cubicBezTo>
                    <a:cubicBezTo>
                      <a:pt x="3979" y="5657"/>
                      <a:pt x="3966" y="5757"/>
                      <a:pt x="3941" y="5858"/>
                    </a:cubicBezTo>
                    <a:cubicBezTo>
                      <a:pt x="3941" y="5895"/>
                      <a:pt x="3941" y="5933"/>
                      <a:pt x="3929" y="5971"/>
                    </a:cubicBezTo>
                    <a:cubicBezTo>
                      <a:pt x="3916" y="6046"/>
                      <a:pt x="3916" y="6121"/>
                      <a:pt x="3903" y="6196"/>
                    </a:cubicBezTo>
                    <a:cubicBezTo>
                      <a:pt x="3903" y="6234"/>
                      <a:pt x="3891" y="6272"/>
                      <a:pt x="3891" y="6309"/>
                    </a:cubicBezTo>
                    <a:cubicBezTo>
                      <a:pt x="3891" y="6385"/>
                      <a:pt x="3878" y="6460"/>
                      <a:pt x="3878" y="6535"/>
                    </a:cubicBezTo>
                    <a:lnTo>
                      <a:pt x="3878" y="6661"/>
                    </a:lnTo>
                    <a:lnTo>
                      <a:pt x="3878" y="6887"/>
                    </a:lnTo>
                    <a:lnTo>
                      <a:pt x="3878" y="7000"/>
                    </a:lnTo>
                    <a:cubicBezTo>
                      <a:pt x="3878" y="7112"/>
                      <a:pt x="3878" y="7225"/>
                      <a:pt x="3891" y="7338"/>
                    </a:cubicBezTo>
                    <a:cubicBezTo>
                      <a:pt x="3891" y="7451"/>
                      <a:pt x="3903" y="7527"/>
                      <a:pt x="3903" y="7627"/>
                    </a:cubicBezTo>
                    <a:cubicBezTo>
                      <a:pt x="3941" y="7953"/>
                      <a:pt x="3991" y="8267"/>
                      <a:pt x="4067" y="8581"/>
                    </a:cubicBezTo>
                    <a:cubicBezTo>
                      <a:pt x="4117" y="8807"/>
                      <a:pt x="4180" y="9020"/>
                      <a:pt x="4255" y="9233"/>
                    </a:cubicBezTo>
                    <a:cubicBezTo>
                      <a:pt x="4318" y="9409"/>
                      <a:pt x="4393" y="9597"/>
                      <a:pt x="4468" y="9773"/>
                    </a:cubicBezTo>
                    <a:cubicBezTo>
                      <a:pt x="5183" y="11367"/>
                      <a:pt x="6463" y="12634"/>
                      <a:pt x="8070" y="13324"/>
                    </a:cubicBezTo>
                    <a:lnTo>
                      <a:pt x="8095" y="13337"/>
                    </a:lnTo>
                    <a:cubicBezTo>
                      <a:pt x="8195" y="13374"/>
                      <a:pt x="8283" y="13412"/>
                      <a:pt x="8371" y="13450"/>
                    </a:cubicBezTo>
                    <a:lnTo>
                      <a:pt x="8421" y="13462"/>
                    </a:lnTo>
                    <a:cubicBezTo>
                      <a:pt x="8509" y="13500"/>
                      <a:pt x="8609" y="13537"/>
                      <a:pt x="8710" y="13563"/>
                    </a:cubicBezTo>
                    <a:lnTo>
                      <a:pt x="8735" y="13563"/>
                    </a:lnTo>
                    <a:cubicBezTo>
                      <a:pt x="9287" y="13738"/>
                      <a:pt x="9852" y="13839"/>
                      <a:pt x="10429" y="13876"/>
                    </a:cubicBezTo>
                    <a:cubicBezTo>
                      <a:pt x="10549" y="13886"/>
                      <a:pt x="10668" y="13890"/>
                      <a:pt x="10788" y="13890"/>
                    </a:cubicBezTo>
                    <a:cubicBezTo>
                      <a:pt x="10982" y="13890"/>
                      <a:pt x="11176" y="13879"/>
                      <a:pt x="11370" y="13864"/>
                    </a:cubicBezTo>
                    <a:lnTo>
                      <a:pt x="11445" y="13864"/>
                    </a:lnTo>
                    <a:lnTo>
                      <a:pt x="11608" y="13851"/>
                    </a:lnTo>
                    <a:lnTo>
                      <a:pt x="11734" y="13839"/>
                    </a:lnTo>
                    <a:lnTo>
                      <a:pt x="11872" y="13801"/>
                    </a:lnTo>
                    <a:lnTo>
                      <a:pt x="12035" y="13776"/>
                    </a:lnTo>
                    <a:lnTo>
                      <a:pt x="12148" y="13751"/>
                    </a:lnTo>
                    <a:cubicBezTo>
                      <a:pt x="12236" y="13738"/>
                      <a:pt x="12336" y="13713"/>
                      <a:pt x="12424" y="13688"/>
                    </a:cubicBezTo>
                    <a:cubicBezTo>
                      <a:pt x="12524" y="13663"/>
                      <a:pt x="12612" y="13650"/>
                      <a:pt x="12700" y="13625"/>
                    </a:cubicBezTo>
                    <a:lnTo>
                      <a:pt x="12826" y="13588"/>
                    </a:lnTo>
                    <a:lnTo>
                      <a:pt x="12926" y="13550"/>
                    </a:lnTo>
                    <a:lnTo>
                      <a:pt x="12964" y="13537"/>
                    </a:lnTo>
                    <a:cubicBezTo>
                      <a:pt x="13064" y="13500"/>
                      <a:pt x="13152" y="13475"/>
                      <a:pt x="13252" y="13437"/>
                    </a:cubicBezTo>
                    <a:lnTo>
                      <a:pt x="13315" y="13412"/>
                    </a:lnTo>
                    <a:cubicBezTo>
                      <a:pt x="13428" y="13374"/>
                      <a:pt x="13553" y="13312"/>
                      <a:pt x="13679" y="13261"/>
                    </a:cubicBezTo>
                    <a:lnTo>
                      <a:pt x="13767" y="13211"/>
                    </a:lnTo>
                    <a:cubicBezTo>
                      <a:pt x="13855" y="13174"/>
                      <a:pt x="13955" y="13123"/>
                      <a:pt x="14055" y="13073"/>
                    </a:cubicBezTo>
                    <a:lnTo>
                      <a:pt x="14131" y="13036"/>
                    </a:lnTo>
                    <a:cubicBezTo>
                      <a:pt x="14244" y="12973"/>
                      <a:pt x="14357" y="12910"/>
                      <a:pt x="14457" y="12835"/>
                    </a:cubicBezTo>
                    <a:lnTo>
                      <a:pt x="14520" y="12797"/>
                    </a:lnTo>
                    <a:lnTo>
                      <a:pt x="14608" y="12747"/>
                    </a:lnTo>
                    <a:cubicBezTo>
                      <a:pt x="14670" y="12697"/>
                      <a:pt x="14733" y="12659"/>
                      <a:pt x="14796" y="12609"/>
                    </a:cubicBezTo>
                    <a:cubicBezTo>
                      <a:pt x="14821" y="12596"/>
                      <a:pt x="14846" y="12584"/>
                      <a:pt x="14871" y="12559"/>
                    </a:cubicBezTo>
                    <a:lnTo>
                      <a:pt x="14997" y="12471"/>
                    </a:lnTo>
                    <a:cubicBezTo>
                      <a:pt x="15059" y="12421"/>
                      <a:pt x="15110" y="12383"/>
                      <a:pt x="15172" y="12333"/>
                    </a:cubicBezTo>
                    <a:lnTo>
                      <a:pt x="15197" y="12308"/>
                    </a:lnTo>
                    <a:cubicBezTo>
                      <a:pt x="15298" y="12232"/>
                      <a:pt x="15386" y="12145"/>
                      <a:pt x="15473" y="12069"/>
                    </a:cubicBezTo>
                    <a:lnTo>
                      <a:pt x="15536" y="12019"/>
                    </a:lnTo>
                    <a:cubicBezTo>
                      <a:pt x="15586" y="11969"/>
                      <a:pt x="15637" y="11919"/>
                      <a:pt x="15674" y="11868"/>
                    </a:cubicBezTo>
                    <a:lnTo>
                      <a:pt x="15724" y="11831"/>
                    </a:lnTo>
                    <a:cubicBezTo>
                      <a:pt x="15812" y="11743"/>
                      <a:pt x="15888" y="11655"/>
                      <a:pt x="15975" y="11567"/>
                    </a:cubicBezTo>
                    <a:cubicBezTo>
                      <a:pt x="18370" y="12770"/>
                      <a:pt x="20203" y="13492"/>
                      <a:pt x="20964" y="13492"/>
                    </a:cubicBezTo>
                    <a:cubicBezTo>
                      <a:pt x="21149" y="13492"/>
                      <a:pt x="21270" y="13450"/>
                      <a:pt x="21321" y="13362"/>
                    </a:cubicBezTo>
                    <a:cubicBezTo>
                      <a:pt x="21597" y="12923"/>
                      <a:pt x="19979" y="11392"/>
                      <a:pt x="17281" y="9434"/>
                    </a:cubicBezTo>
                    <a:cubicBezTo>
                      <a:pt x="17306" y="9359"/>
                      <a:pt x="17343" y="9283"/>
                      <a:pt x="17368" y="9208"/>
                    </a:cubicBezTo>
                    <a:cubicBezTo>
                      <a:pt x="17657" y="8355"/>
                      <a:pt x="17782" y="7464"/>
                      <a:pt x="17732" y="6560"/>
                    </a:cubicBezTo>
                    <a:cubicBezTo>
                      <a:pt x="17720" y="6372"/>
                      <a:pt x="17707" y="6171"/>
                      <a:pt x="17682" y="5983"/>
                    </a:cubicBezTo>
                    <a:cubicBezTo>
                      <a:pt x="17644" y="5757"/>
                      <a:pt x="17607" y="5544"/>
                      <a:pt x="17557" y="5318"/>
                    </a:cubicBezTo>
                    <a:cubicBezTo>
                      <a:pt x="17469" y="5004"/>
                      <a:pt x="17381" y="4691"/>
                      <a:pt x="17255" y="4402"/>
                    </a:cubicBezTo>
                    <a:cubicBezTo>
                      <a:pt x="17255" y="4389"/>
                      <a:pt x="17243" y="4377"/>
                      <a:pt x="17243" y="4364"/>
                    </a:cubicBezTo>
                    <a:cubicBezTo>
                      <a:pt x="17230" y="4327"/>
                      <a:pt x="17205" y="4276"/>
                      <a:pt x="17193" y="4239"/>
                    </a:cubicBezTo>
                    <a:cubicBezTo>
                      <a:pt x="17180" y="4201"/>
                      <a:pt x="17168" y="4164"/>
                      <a:pt x="17142" y="4126"/>
                    </a:cubicBezTo>
                    <a:cubicBezTo>
                      <a:pt x="16753" y="3247"/>
                      <a:pt x="16176" y="2457"/>
                      <a:pt x="15461" y="1804"/>
                    </a:cubicBezTo>
                    <a:lnTo>
                      <a:pt x="15448" y="1792"/>
                    </a:lnTo>
                    <a:cubicBezTo>
                      <a:pt x="15323" y="1679"/>
                      <a:pt x="15197" y="1566"/>
                      <a:pt x="15059" y="1466"/>
                    </a:cubicBezTo>
                    <a:cubicBezTo>
                      <a:pt x="13831" y="505"/>
                      <a:pt x="12332" y="0"/>
                      <a:pt x="10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316;p28">
                <a:extLst>
                  <a:ext uri="{FF2B5EF4-FFF2-40B4-BE49-F238E27FC236}">
                    <a16:creationId xmlns:a16="http://schemas.microsoft.com/office/drawing/2014/main" id="{7EBBB39C-9561-F0F6-4037-DB00C63C8159}"/>
                  </a:ext>
                </a:extLst>
              </p:cNvPr>
              <p:cNvSpPr/>
              <p:nvPr/>
            </p:nvSpPr>
            <p:spPr>
              <a:xfrm>
                <a:off x="2624072" y="2445506"/>
                <a:ext cx="655544" cy="639634"/>
              </a:xfrm>
              <a:custGeom>
                <a:avLst/>
                <a:gdLst/>
                <a:ahLst/>
                <a:cxnLst/>
                <a:rect l="l" t="t" r="r" b="b"/>
                <a:pathLst>
                  <a:path w="14244" h="13893" extrusionOk="0">
                    <a:moveTo>
                      <a:pt x="7110" y="1"/>
                    </a:moveTo>
                    <a:cubicBezTo>
                      <a:pt x="6572" y="1"/>
                      <a:pt x="6027" y="63"/>
                      <a:pt x="5484" y="193"/>
                    </a:cubicBezTo>
                    <a:cubicBezTo>
                      <a:pt x="2221" y="983"/>
                      <a:pt x="0" y="3995"/>
                      <a:pt x="188" y="7333"/>
                    </a:cubicBezTo>
                    <a:cubicBezTo>
                      <a:pt x="188" y="7433"/>
                      <a:pt x="201" y="7534"/>
                      <a:pt x="213" y="7634"/>
                    </a:cubicBezTo>
                    <a:cubicBezTo>
                      <a:pt x="239" y="7948"/>
                      <a:pt x="289" y="8274"/>
                      <a:pt x="364" y="8588"/>
                    </a:cubicBezTo>
                    <a:cubicBezTo>
                      <a:pt x="414" y="8801"/>
                      <a:pt x="477" y="9014"/>
                      <a:pt x="552" y="9228"/>
                    </a:cubicBezTo>
                    <a:cubicBezTo>
                      <a:pt x="615" y="9416"/>
                      <a:pt x="690" y="9592"/>
                      <a:pt x="766" y="9767"/>
                    </a:cubicBezTo>
                    <a:cubicBezTo>
                      <a:pt x="1903" y="12325"/>
                      <a:pt x="4413" y="13892"/>
                      <a:pt x="7103" y="13892"/>
                    </a:cubicBezTo>
                    <a:cubicBezTo>
                      <a:pt x="7647" y="13892"/>
                      <a:pt x="8198" y="13828"/>
                      <a:pt x="8747" y="13695"/>
                    </a:cubicBezTo>
                    <a:cubicBezTo>
                      <a:pt x="12009" y="12917"/>
                      <a:pt x="14243" y="9905"/>
                      <a:pt x="14055" y="6555"/>
                    </a:cubicBezTo>
                    <a:cubicBezTo>
                      <a:pt x="14042" y="6367"/>
                      <a:pt x="14017" y="6178"/>
                      <a:pt x="13992" y="5978"/>
                    </a:cubicBezTo>
                    <a:cubicBezTo>
                      <a:pt x="13967" y="5764"/>
                      <a:pt x="13917" y="5538"/>
                      <a:pt x="13867" y="5312"/>
                    </a:cubicBezTo>
                    <a:cubicBezTo>
                      <a:pt x="13791" y="4999"/>
                      <a:pt x="13691" y="4698"/>
                      <a:pt x="13578" y="4396"/>
                    </a:cubicBezTo>
                    <a:cubicBezTo>
                      <a:pt x="13540" y="4309"/>
                      <a:pt x="13503" y="4221"/>
                      <a:pt x="13465" y="4120"/>
                    </a:cubicBezTo>
                    <a:cubicBezTo>
                      <a:pt x="12325" y="1568"/>
                      <a:pt x="9807" y="1"/>
                      <a:pt x="7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317;p28">
                <a:extLst>
                  <a:ext uri="{FF2B5EF4-FFF2-40B4-BE49-F238E27FC236}">
                    <a16:creationId xmlns:a16="http://schemas.microsoft.com/office/drawing/2014/main" id="{CDDC5EA6-551A-EFB6-C964-F842CCDADA12}"/>
                  </a:ext>
                </a:extLst>
              </p:cNvPr>
              <p:cNvSpPr/>
              <p:nvPr/>
            </p:nvSpPr>
            <p:spPr>
              <a:xfrm>
                <a:off x="2765546" y="2489613"/>
                <a:ext cx="382355" cy="595113"/>
              </a:xfrm>
              <a:custGeom>
                <a:avLst/>
                <a:gdLst/>
                <a:ahLst/>
                <a:cxnLst/>
                <a:rect l="l" t="t" r="r" b="b"/>
                <a:pathLst>
                  <a:path w="8308" h="12926" extrusionOk="0">
                    <a:moveTo>
                      <a:pt x="7542" y="0"/>
                    </a:moveTo>
                    <a:cubicBezTo>
                      <a:pt x="6087" y="25"/>
                      <a:pt x="4681" y="477"/>
                      <a:pt x="3502" y="1318"/>
                    </a:cubicBezTo>
                    <a:cubicBezTo>
                      <a:pt x="1707" y="2598"/>
                      <a:pt x="553" y="4693"/>
                      <a:pt x="239" y="6889"/>
                    </a:cubicBezTo>
                    <a:cubicBezTo>
                      <a:pt x="1" y="8709"/>
                      <a:pt x="264" y="10554"/>
                      <a:pt x="992" y="12235"/>
                    </a:cubicBezTo>
                    <a:cubicBezTo>
                      <a:pt x="1820" y="12637"/>
                      <a:pt x="2724" y="12875"/>
                      <a:pt x="3652" y="12925"/>
                    </a:cubicBezTo>
                    <a:cubicBezTo>
                      <a:pt x="2523" y="11520"/>
                      <a:pt x="1544" y="9951"/>
                      <a:pt x="1268" y="8169"/>
                    </a:cubicBezTo>
                    <a:cubicBezTo>
                      <a:pt x="967" y="6011"/>
                      <a:pt x="1707" y="3852"/>
                      <a:pt x="3263" y="2347"/>
                    </a:cubicBezTo>
                    <a:cubicBezTo>
                      <a:pt x="4518" y="1162"/>
                      <a:pt x="6170" y="514"/>
                      <a:pt x="7892" y="514"/>
                    </a:cubicBezTo>
                    <a:cubicBezTo>
                      <a:pt x="8030" y="514"/>
                      <a:pt x="8169" y="519"/>
                      <a:pt x="8308" y="527"/>
                    </a:cubicBezTo>
                    <a:cubicBezTo>
                      <a:pt x="8057" y="326"/>
                      <a:pt x="7806" y="163"/>
                      <a:pt x="7542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318;p28">
                <a:extLst>
                  <a:ext uri="{FF2B5EF4-FFF2-40B4-BE49-F238E27FC236}">
                    <a16:creationId xmlns:a16="http://schemas.microsoft.com/office/drawing/2014/main" id="{7697F55B-6FEC-6034-6F14-5DE70FC00D09}"/>
                  </a:ext>
                </a:extLst>
              </p:cNvPr>
              <p:cNvSpPr/>
              <p:nvPr/>
            </p:nvSpPr>
            <p:spPr>
              <a:xfrm>
                <a:off x="2795506" y="2512541"/>
                <a:ext cx="387648" cy="572738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2440" extrusionOk="0">
                    <a:moveTo>
                      <a:pt x="7194" y="1"/>
                    </a:moveTo>
                    <a:cubicBezTo>
                      <a:pt x="3158" y="1"/>
                      <a:pt x="0" y="3609"/>
                      <a:pt x="617" y="7671"/>
                    </a:cubicBezTo>
                    <a:cubicBezTo>
                      <a:pt x="893" y="9441"/>
                      <a:pt x="1859" y="11022"/>
                      <a:pt x="3001" y="12427"/>
                    </a:cubicBezTo>
                    <a:cubicBezTo>
                      <a:pt x="3142" y="12435"/>
                      <a:pt x="3284" y="12439"/>
                      <a:pt x="3426" y="12439"/>
                    </a:cubicBezTo>
                    <a:cubicBezTo>
                      <a:pt x="3965" y="12439"/>
                      <a:pt x="4505" y="12381"/>
                      <a:pt x="5022" y="12252"/>
                    </a:cubicBezTo>
                    <a:cubicBezTo>
                      <a:pt x="5210" y="12201"/>
                      <a:pt x="5386" y="12151"/>
                      <a:pt x="5561" y="12088"/>
                    </a:cubicBezTo>
                    <a:cubicBezTo>
                      <a:pt x="4620" y="11386"/>
                      <a:pt x="3779" y="10558"/>
                      <a:pt x="3077" y="9616"/>
                    </a:cubicBezTo>
                    <a:cubicBezTo>
                      <a:pt x="1947" y="8048"/>
                      <a:pt x="1382" y="5940"/>
                      <a:pt x="2123" y="4158"/>
                    </a:cubicBezTo>
                    <a:cubicBezTo>
                      <a:pt x="2625" y="2928"/>
                      <a:pt x="3704" y="1987"/>
                      <a:pt x="4921" y="1435"/>
                    </a:cubicBezTo>
                    <a:cubicBezTo>
                      <a:pt x="6013" y="945"/>
                      <a:pt x="7218" y="757"/>
                      <a:pt x="8422" y="707"/>
                    </a:cubicBezTo>
                    <a:cubicBezTo>
                      <a:pt x="8184" y="456"/>
                      <a:pt x="7920" y="230"/>
                      <a:pt x="7657" y="17"/>
                    </a:cubicBezTo>
                    <a:cubicBezTo>
                      <a:pt x="7502" y="6"/>
                      <a:pt x="7347" y="1"/>
                      <a:pt x="7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319;p28">
                <a:extLst>
                  <a:ext uri="{FF2B5EF4-FFF2-40B4-BE49-F238E27FC236}">
                    <a16:creationId xmlns:a16="http://schemas.microsoft.com/office/drawing/2014/main" id="{540F8928-0252-EE4F-011D-6637A45F7906}"/>
                  </a:ext>
                </a:extLst>
              </p:cNvPr>
              <p:cNvSpPr/>
              <p:nvPr/>
            </p:nvSpPr>
            <p:spPr>
              <a:xfrm>
                <a:off x="3011582" y="2620735"/>
                <a:ext cx="236832" cy="412564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961" extrusionOk="0">
                    <a:moveTo>
                      <a:pt x="4882" y="1"/>
                    </a:moveTo>
                    <a:cubicBezTo>
                      <a:pt x="4229" y="176"/>
                      <a:pt x="3577" y="427"/>
                      <a:pt x="2962" y="728"/>
                    </a:cubicBezTo>
                    <a:cubicBezTo>
                      <a:pt x="1883" y="1268"/>
                      <a:pt x="904" y="2121"/>
                      <a:pt x="440" y="3251"/>
                    </a:cubicBezTo>
                    <a:cubicBezTo>
                      <a:pt x="0" y="4380"/>
                      <a:pt x="51" y="5635"/>
                      <a:pt x="578" y="6739"/>
                    </a:cubicBezTo>
                    <a:cubicBezTo>
                      <a:pt x="1017" y="7630"/>
                      <a:pt x="1682" y="8396"/>
                      <a:pt x="2510" y="8960"/>
                    </a:cubicBezTo>
                    <a:cubicBezTo>
                      <a:pt x="3037" y="8609"/>
                      <a:pt x="3514" y="8182"/>
                      <a:pt x="3928" y="7718"/>
                    </a:cubicBezTo>
                    <a:cubicBezTo>
                      <a:pt x="3062" y="7254"/>
                      <a:pt x="2222" y="6739"/>
                      <a:pt x="1607" y="5986"/>
                    </a:cubicBezTo>
                    <a:cubicBezTo>
                      <a:pt x="916" y="5133"/>
                      <a:pt x="603" y="3903"/>
                      <a:pt x="1092" y="2924"/>
                    </a:cubicBezTo>
                    <a:cubicBezTo>
                      <a:pt x="1418" y="2272"/>
                      <a:pt x="2046" y="1820"/>
                      <a:pt x="2686" y="1481"/>
                    </a:cubicBezTo>
                    <a:cubicBezTo>
                      <a:pt x="3451" y="1067"/>
                      <a:pt x="4280" y="754"/>
                      <a:pt x="5145" y="565"/>
                    </a:cubicBezTo>
                    <a:cubicBezTo>
                      <a:pt x="5108" y="477"/>
                      <a:pt x="5083" y="402"/>
                      <a:pt x="5045" y="327"/>
                    </a:cubicBezTo>
                    <a:cubicBezTo>
                      <a:pt x="4995" y="214"/>
                      <a:pt x="4945" y="10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320;p28">
                <a:extLst>
                  <a:ext uri="{FF2B5EF4-FFF2-40B4-BE49-F238E27FC236}">
                    <a16:creationId xmlns:a16="http://schemas.microsoft.com/office/drawing/2014/main" id="{1C50FD51-D458-F9F1-6B8A-2F1415C07E47}"/>
                  </a:ext>
                </a:extLst>
              </p:cNvPr>
              <p:cNvSpPr/>
              <p:nvPr/>
            </p:nvSpPr>
            <p:spPr>
              <a:xfrm>
                <a:off x="2627524" y="2544492"/>
                <a:ext cx="626642" cy="541108"/>
              </a:xfrm>
              <a:custGeom>
                <a:avLst/>
                <a:gdLst/>
                <a:ahLst/>
                <a:cxnLst/>
                <a:rect l="l" t="t" r="r" b="b"/>
                <a:pathLst>
                  <a:path w="13616" h="11753" extrusionOk="0">
                    <a:moveTo>
                      <a:pt x="2033" y="0"/>
                    </a:moveTo>
                    <a:lnTo>
                      <a:pt x="2033" y="0"/>
                    </a:lnTo>
                    <a:cubicBezTo>
                      <a:pt x="703" y="1393"/>
                      <a:pt x="0" y="3275"/>
                      <a:pt x="113" y="5195"/>
                    </a:cubicBezTo>
                    <a:cubicBezTo>
                      <a:pt x="113" y="5296"/>
                      <a:pt x="126" y="5396"/>
                      <a:pt x="138" y="5497"/>
                    </a:cubicBezTo>
                    <a:cubicBezTo>
                      <a:pt x="164" y="5810"/>
                      <a:pt x="214" y="6124"/>
                      <a:pt x="289" y="6438"/>
                    </a:cubicBezTo>
                    <a:cubicBezTo>
                      <a:pt x="339" y="6664"/>
                      <a:pt x="415" y="6877"/>
                      <a:pt x="490" y="7090"/>
                    </a:cubicBezTo>
                    <a:cubicBezTo>
                      <a:pt x="553" y="7278"/>
                      <a:pt x="615" y="7454"/>
                      <a:pt x="703" y="7630"/>
                    </a:cubicBezTo>
                    <a:cubicBezTo>
                      <a:pt x="1816" y="10146"/>
                      <a:pt x="4305" y="11753"/>
                      <a:pt x="7035" y="11753"/>
                    </a:cubicBezTo>
                    <a:cubicBezTo>
                      <a:pt x="7137" y="11753"/>
                      <a:pt x="7239" y="11750"/>
                      <a:pt x="7341" y="11746"/>
                    </a:cubicBezTo>
                    <a:cubicBezTo>
                      <a:pt x="10203" y="11620"/>
                      <a:pt x="12687" y="9763"/>
                      <a:pt x="13616" y="7065"/>
                    </a:cubicBezTo>
                    <a:lnTo>
                      <a:pt x="13616" y="7065"/>
                    </a:lnTo>
                    <a:cubicBezTo>
                      <a:pt x="12222" y="8515"/>
                      <a:pt x="10414" y="9200"/>
                      <a:pt x="8624" y="9200"/>
                    </a:cubicBezTo>
                    <a:cubicBezTo>
                      <a:pt x="6013" y="9200"/>
                      <a:pt x="3443" y="7742"/>
                      <a:pt x="2259" y="5070"/>
                    </a:cubicBezTo>
                    <a:cubicBezTo>
                      <a:pt x="2184" y="4894"/>
                      <a:pt x="2096" y="4719"/>
                      <a:pt x="2046" y="4530"/>
                    </a:cubicBezTo>
                    <a:cubicBezTo>
                      <a:pt x="1983" y="4342"/>
                      <a:pt x="1908" y="4104"/>
                      <a:pt x="1845" y="3878"/>
                    </a:cubicBezTo>
                    <a:cubicBezTo>
                      <a:pt x="1782" y="3577"/>
                      <a:pt x="1720" y="3263"/>
                      <a:pt x="1694" y="2937"/>
                    </a:cubicBezTo>
                    <a:cubicBezTo>
                      <a:pt x="1682" y="2836"/>
                      <a:pt x="1682" y="2748"/>
                      <a:pt x="1669" y="2648"/>
                    </a:cubicBezTo>
                    <a:cubicBezTo>
                      <a:pt x="1619" y="1744"/>
                      <a:pt x="1745" y="853"/>
                      <a:pt x="2033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321;p28">
                <a:extLst>
                  <a:ext uri="{FF2B5EF4-FFF2-40B4-BE49-F238E27FC236}">
                    <a16:creationId xmlns:a16="http://schemas.microsoft.com/office/drawing/2014/main" id="{418A7DF4-4983-9DB4-24D3-0660EF314D1B}"/>
                  </a:ext>
                </a:extLst>
              </p:cNvPr>
              <p:cNvSpPr/>
              <p:nvPr/>
            </p:nvSpPr>
            <p:spPr>
              <a:xfrm>
                <a:off x="2454249" y="2463968"/>
                <a:ext cx="994546" cy="603400"/>
              </a:xfrm>
              <a:custGeom>
                <a:avLst/>
                <a:gdLst/>
                <a:ahLst/>
                <a:cxnLst/>
                <a:rect l="l" t="t" r="r" b="b"/>
                <a:pathLst>
                  <a:path w="21610" h="13106" extrusionOk="0">
                    <a:moveTo>
                      <a:pt x="638" y="0"/>
                    </a:moveTo>
                    <a:cubicBezTo>
                      <a:pt x="453" y="0"/>
                      <a:pt x="331" y="42"/>
                      <a:pt x="277" y="130"/>
                    </a:cubicBezTo>
                    <a:cubicBezTo>
                      <a:pt x="1" y="570"/>
                      <a:pt x="1632" y="2101"/>
                      <a:pt x="4330" y="4058"/>
                    </a:cubicBezTo>
                    <a:cubicBezTo>
                      <a:pt x="4368" y="3970"/>
                      <a:pt x="4405" y="3882"/>
                      <a:pt x="4443" y="3795"/>
                    </a:cubicBezTo>
                    <a:cubicBezTo>
                      <a:pt x="3100" y="2728"/>
                      <a:pt x="2360" y="1937"/>
                      <a:pt x="2536" y="1661"/>
                    </a:cubicBezTo>
                    <a:cubicBezTo>
                      <a:pt x="2576" y="1592"/>
                      <a:pt x="2671" y="1560"/>
                      <a:pt x="2814" y="1560"/>
                    </a:cubicBezTo>
                    <a:cubicBezTo>
                      <a:pt x="3244" y="1560"/>
                      <a:pt x="4112" y="1858"/>
                      <a:pt x="5271" y="2377"/>
                    </a:cubicBezTo>
                    <a:cubicBezTo>
                      <a:pt x="7354" y="3355"/>
                      <a:pt x="9387" y="4447"/>
                      <a:pt x="11345" y="5664"/>
                    </a:cubicBezTo>
                    <a:cubicBezTo>
                      <a:pt x="13328" y="6857"/>
                      <a:pt x="15235" y="8162"/>
                      <a:pt x="17067" y="9580"/>
                    </a:cubicBezTo>
                    <a:cubicBezTo>
                      <a:pt x="18385" y="10634"/>
                      <a:pt x="19113" y="11412"/>
                      <a:pt x="18950" y="11675"/>
                    </a:cubicBezTo>
                    <a:cubicBezTo>
                      <a:pt x="18906" y="11744"/>
                      <a:pt x="18809" y="11777"/>
                      <a:pt x="18663" y="11777"/>
                    </a:cubicBezTo>
                    <a:cubicBezTo>
                      <a:pt x="18224" y="11777"/>
                      <a:pt x="17346" y="11476"/>
                      <a:pt x="16176" y="10947"/>
                    </a:cubicBezTo>
                    <a:cubicBezTo>
                      <a:pt x="16113" y="11035"/>
                      <a:pt x="16051" y="11111"/>
                      <a:pt x="15988" y="11173"/>
                    </a:cubicBezTo>
                    <a:cubicBezTo>
                      <a:pt x="18389" y="12389"/>
                      <a:pt x="20226" y="13106"/>
                      <a:pt x="20983" y="13106"/>
                    </a:cubicBezTo>
                    <a:cubicBezTo>
                      <a:pt x="21164" y="13106"/>
                      <a:pt x="21283" y="13065"/>
                      <a:pt x="21334" y="12980"/>
                    </a:cubicBezTo>
                    <a:cubicBezTo>
                      <a:pt x="21610" y="12529"/>
                      <a:pt x="19979" y="10998"/>
                      <a:pt x="17293" y="9040"/>
                    </a:cubicBezTo>
                    <a:cubicBezTo>
                      <a:pt x="15712" y="7886"/>
                      <a:pt x="13754" y="6580"/>
                      <a:pt x="11596" y="5275"/>
                    </a:cubicBezTo>
                    <a:cubicBezTo>
                      <a:pt x="9437" y="3970"/>
                      <a:pt x="7379" y="2816"/>
                      <a:pt x="5635" y="1925"/>
                    </a:cubicBezTo>
                    <a:cubicBezTo>
                      <a:pt x="3230" y="722"/>
                      <a:pt x="1403" y="0"/>
                      <a:pt x="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322;p28">
            <a:extLst>
              <a:ext uri="{FF2B5EF4-FFF2-40B4-BE49-F238E27FC236}">
                <a16:creationId xmlns:a16="http://schemas.microsoft.com/office/drawing/2014/main" id="{86D30C50-4D32-C7AB-7381-1C02E0394FAC}"/>
              </a:ext>
            </a:extLst>
          </p:cNvPr>
          <p:cNvGrpSpPr/>
          <p:nvPr/>
        </p:nvGrpSpPr>
        <p:grpSpPr>
          <a:xfrm>
            <a:off x="7089356" y="734532"/>
            <a:ext cx="508172" cy="458933"/>
            <a:chOff x="3067172" y="3331984"/>
            <a:chExt cx="508172" cy="458933"/>
          </a:xfrm>
        </p:grpSpPr>
        <p:sp>
          <p:nvSpPr>
            <p:cNvPr id="713" name="Google Shape;323;p28">
              <a:extLst>
                <a:ext uri="{FF2B5EF4-FFF2-40B4-BE49-F238E27FC236}">
                  <a16:creationId xmlns:a16="http://schemas.microsoft.com/office/drawing/2014/main" id="{28F8FC57-7EC1-76B9-0E81-5ABA335DC13B}"/>
                </a:ext>
              </a:extLst>
            </p:cNvPr>
            <p:cNvSpPr/>
            <p:nvPr/>
          </p:nvSpPr>
          <p:spPr>
            <a:xfrm>
              <a:off x="3097778" y="3331984"/>
              <a:ext cx="468172" cy="457060"/>
            </a:xfrm>
            <a:custGeom>
              <a:avLst/>
              <a:gdLst/>
              <a:ahLst/>
              <a:cxnLst/>
              <a:rect l="l" t="t" r="r" b="b"/>
              <a:pathLst>
                <a:path w="6765" h="6447" extrusionOk="0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4" name="Google Shape;324;p28">
              <a:extLst>
                <a:ext uri="{FF2B5EF4-FFF2-40B4-BE49-F238E27FC236}">
                  <a16:creationId xmlns:a16="http://schemas.microsoft.com/office/drawing/2014/main" id="{C723BFF9-F88C-D7A5-7FAB-D80934FDF266}"/>
                </a:ext>
              </a:extLst>
            </p:cNvPr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715" name="Google Shape;325;p28">
                <a:extLst>
                  <a:ext uri="{FF2B5EF4-FFF2-40B4-BE49-F238E27FC236}">
                    <a16:creationId xmlns:a16="http://schemas.microsoft.com/office/drawing/2014/main" id="{B5A283C5-AD5A-47E9-F963-43A46A407DF6}"/>
                  </a:ext>
                </a:extLst>
              </p:cNvPr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6440" extrusionOk="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326;p28">
                <a:extLst>
                  <a:ext uri="{FF2B5EF4-FFF2-40B4-BE49-F238E27FC236}">
                    <a16:creationId xmlns:a16="http://schemas.microsoft.com/office/drawing/2014/main" id="{A203B5FF-7E79-10D0-0896-44E455CED349}"/>
                  </a:ext>
                </a:extLst>
              </p:cNvPr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5928" extrusionOk="0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7" name="Google Shape;340;p28">
            <a:extLst>
              <a:ext uri="{FF2B5EF4-FFF2-40B4-BE49-F238E27FC236}">
                <a16:creationId xmlns:a16="http://schemas.microsoft.com/office/drawing/2014/main" id="{F8875ADB-9084-71EE-02D1-C4F6D8B20B1D}"/>
              </a:ext>
            </a:extLst>
          </p:cNvPr>
          <p:cNvSpPr/>
          <p:nvPr/>
        </p:nvSpPr>
        <p:spPr>
          <a:xfrm>
            <a:off x="6252372" y="24173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342;p28">
            <a:extLst>
              <a:ext uri="{FF2B5EF4-FFF2-40B4-BE49-F238E27FC236}">
                <a16:creationId xmlns:a16="http://schemas.microsoft.com/office/drawing/2014/main" id="{BC05F3A9-9E24-A693-9D64-536A2C30EF15}"/>
              </a:ext>
            </a:extLst>
          </p:cNvPr>
          <p:cNvSpPr/>
          <p:nvPr/>
        </p:nvSpPr>
        <p:spPr>
          <a:xfrm>
            <a:off x="5671009" y="515055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343;p28">
            <a:extLst>
              <a:ext uri="{FF2B5EF4-FFF2-40B4-BE49-F238E27FC236}">
                <a16:creationId xmlns:a16="http://schemas.microsoft.com/office/drawing/2014/main" id="{138E390C-0E96-6E55-A5FC-89C50FBD8A7C}"/>
              </a:ext>
            </a:extLst>
          </p:cNvPr>
          <p:cNvSpPr/>
          <p:nvPr/>
        </p:nvSpPr>
        <p:spPr>
          <a:xfrm>
            <a:off x="6213972" y="705617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345;p28">
            <a:extLst>
              <a:ext uri="{FF2B5EF4-FFF2-40B4-BE49-F238E27FC236}">
                <a16:creationId xmlns:a16="http://schemas.microsoft.com/office/drawing/2014/main" id="{4FCA5274-C2EB-3AA2-C5B9-FDD7C1468FAF}"/>
              </a:ext>
            </a:extLst>
          </p:cNvPr>
          <p:cNvSpPr/>
          <p:nvPr/>
        </p:nvSpPr>
        <p:spPr>
          <a:xfrm>
            <a:off x="7879672" y="928267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1141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7"/>
          <p:cNvGrpSpPr/>
          <p:nvPr/>
        </p:nvGrpSpPr>
        <p:grpSpPr>
          <a:xfrm>
            <a:off x="636102" y="210018"/>
            <a:ext cx="457210" cy="457204"/>
            <a:chOff x="5294988" y="966975"/>
            <a:chExt cx="342300" cy="339550"/>
          </a:xfrm>
        </p:grpSpPr>
        <p:sp>
          <p:nvSpPr>
            <p:cNvPr id="680" name="Google Shape;680;p37"/>
            <p:cNvSpPr/>
            <p:nvPr/>
          </p:nvSpPr>
          <p:spPr>
            <a:xfrm>
              <a:off x="5295775" y="967250"/>
              <a:ext cx="340725" cy="339000"/>
            </a:xfrm>
            <a:custGeom>
              <a:avLst/>
              <a:gdLst/>
              <a:ahLst/>
              <a:cxnLst/>
              <a:rect l="l" t="t" r="r" b="b"/>
              <a:pathLst>
                <a:path w="13629" h="13560" extrusionOk="0">
                  <a:moveTo>
                    <a:pt x="6783" y="0"/>
                  </a:moveTo>
                  <a:cubicBezTo>
                    <a:pt x="6366" y="0"/>
                    <a:pt x="5949" y="54"/>
                    <a:pt x="5547" y="160"/>
                  </a:cubicBezTo>
                  <a:lnTo>
                    <a:pt x="5359" y="587"/>
                  </a:lnTo>
                  <a:cubicBezTo>
                    <a:pt x="4669" y="750"/>
                    <a:pt x="4004" y="1026"/>
                    <a:pt x="3401" y="1403"/>
                  </a:cubicBezTo>
                  <a:lnTo>
                    <a:pt x="2975" y="1227"/>
                  </a:lnTo>
                  <a:cubicBezTo>
                    <a:pt x="2862" y="1290"/>
                    <a:pt x="2749" y="1365"/>
                    <a:pt x="2648" y="1440"/>
                  </a:cubicBezTo>
                  <a:lnTo>
                    <a:pt x="2636" y="1440"/>
                  </a:lnTo>
                  <a:cubicBezTo>
                    <a:pt x="2560" y="1491"/>
                    <a:pt x="2498" y="1541"/>
                    <a:pt x="2422" y="1591"/>
                  </a:cubicBezTo>
                  <a:lnTo>
                    <a:pt x="2360" y="1641"/>
                  </a:lnTo>
                  <a:cubicBezTo>
                    <a:pt x="2309" y="1691"/>
                    <a:pt x="2247" y="1729"/>
                    <a:pt x="2209" y="1779"/>
                  </a:cubicBezTo>
                  <a:cubicBezTo>
                    <a:pt x="2159" y="1829"/>
                    <a:pt x="2058" y="1917"/>
                    <a:pt x="1983" y="1980"/>
                  </a:cubicBezTo>
                  <a:cubicBezTo>
                    <a:pt x="1833" y="2131"/>
                    <a:pt x="1695" y="2281"/>
                    <a:pt x="1569" y="2457"/>
                  </a:cubicBezTo>
                  <a:cubicBezTo>
                    <a:pt x="1444" y="2620"/>
                    <a:pt x="1331" y="2796"/>
                    <a:pt x="1230" y="2971"/>
                  </a:cubicBezTo>
                  <a:lnTo>
                    <a:pt x="1406" y="3398"/>
                  </a:lnTo>
                  <a:cubicBezTo>
                    <a:pt x="1029" y="4000"/>
                    <a:pt x="753" y="4665"/>
                    <a:pt x="590" y="5356"/>
                  </a:cubicBezTo>
                  <a:lnTo>
                    <a:pt x="164" y="5544"/>
                  </a:lnTo>
                  <a:cubicBezTo>
                    <a:pt x="51" y="5945"/>
                    <a:pt x="0" y="6360"/>
                    <a:pt x="0" y="6774"/>
                  </a:cubicBezTo>
                  <a:cubicBezTo>
                    <a:pt x="0" y="6887"/>
                    <a:pt x="0" y="6987"/>
                    <a:pt x="13" y="7087"/>
                  </a:cubicBezTo>
                  <a:cubicBezTo>
                    <a:pt x="26" y="7401"/>
                    <a:pt x="76" y="7715"/>
                    <a:pt x="164" y="8016"/>
                  </a:cubicBezTo>
                  <a:lnTo>
                    <a:pt x="590" y="8192"/>
                  </a:lnTo>
                  <a:cubicBezTo>
                    <a:pt x="615" y="8280"/>
                    <a:pt x="640" y="8367"/>
                    <a:pt x="653" y="8455"/>
                  </a:cubicBezTo>
                  <a:cubicBezTo>
                    <a:pt x="816" y="9058"/>
                    <a:pt x="1067" y="9622"/>
                    <a:pt x="1406" y="10149"/>
                  </a:cubicBezTo>
                  <a:lnTo>
                    <a:pt x="1230" y="10589"/>
                  </a:lnTo>
                  <a:cubicBezTo>
                    <a:pt x="1431" y="10940"/>
                    <a:pt x="1695" y="11279"/>
                    <a:pt x="1983" y="11580"/>
                  </a:cubicBezTo>
                  <a:cubicBezTo>
                    <a:pt x="2284" y="11869"/>
                    <a:pt x="2623" y="12132"/>
                    <a:pt x="2975" y="12333"/>
                  </a:cubicBezTo>
                  <a:lnTo>
                    <a:pt x="3414" y="12157"/>
                  </a:lnTo>
                  <a:cubicBezTo>
                    <a:pt x="3564" y="12258"/>
                    <a:pt x="3715" y="12345"/>
                    <a:pt x="3866" y="12421"/>
                  </a:cubicBezTo>
                  <a:cubicBezTo>
                    <a:pt x="4104" y="12534"/>
                    <a:pt x="4342" y="12647"/>
                    <a:pt x="4593" y="12734"/>
                  </a:cubicBezTo>
                  <a:cubicBezTo>
                    <a:pt x="4681" y="12759"/>
                    <a:pt x="4769" y="12797"/>
                    <a:pt x="4844" y="12822"/>
                  </a:cubicBezTo>
                  <a:cubicBezTo>
                    <a:pt x="5020" y="12872"/>
                    <a:pt x="5196" y="12923"/>
                    <a:pt x="5371" y="12960"/>
                  </a:cubicBezTo>
                  <a:lnTo>
                    <a:pt x="5547" y="13387"/>
                  </a:lnTo>
                  <a:cubicBezTo>
                    <a:pt x="5748" y="13450"/>
                    <a:pt x="5949" y="13487"/>
                    <a:pt x="6162" y="13512"/>
                  </a:cubicBezTo>
                  <a:cubicBezTo>
                    <a:pt x="6369" y="13544"/>
                    <a:pt x="6579" y="13559"/>
                    <a:pt x="6789" y="13559"/>
                  </a:cubicBezTo>
                  <a:cubicBezTo>
                    <a:pt x="7000" y="13559"/>
                    <a:pt x="7210" y="13544"/>
                    <a:pt x="7417" y="13512"/>
                  </a:cubicBezTo>
                  <a:cubicBezTo>
                    <a:pt x="7630" y="13487"/>
                    <a:pt x="7831" y="13450"/>
                    <a:pt x="8032" y="13387"/>
                  </a:cubicBezTo>
                  <a:lnTo>
                    <a:pt x="8207" y="12960"/>
                  </a:lnTo>
                  <a:cubicBezTo>
                    <a:pt x="8647" y="12860"/>
                    <a:pt x="9061" y="12722"/>
                    <a:pt x="9462" y="12534"/>
                  </a:cubicBezTo>
                  <a:cubicBezTo>
                    <a:pt x="9701" y="12421"/>
                    <a:pt x="9939" y="12295"/>
                    <a:pt x="10153" y="12157"/>
                  </a:cubicBezTo>
                  <a:lnTo>
                    <a:pt x="10592" y="12333"/>
                  </a:lnTo>
                  <a:cubicBezTo>
                    <a:pt x="10956" y="12119"/>
                    <a:pt x="11294" y="11869"/>
                    <a:pt x="11583" y="11567"/>
                  </a:cubicBezTo>
                  <a:cubicBezTo>
                    <a:pt x="11658" y="11505"/>
                    <a:pt x="11721" y="11429"/>
                    <a:pt x="11784" y="11354"/>
                  </a:cubicBezTo>
                  <a:cubicBezTo>
                    <a:pt x="11859" y="11279"/>
                    <a:pt x="11884" y="11241"/>
                    <a:pt x="11922" y="11191"/>
                  </a:cubicBezTo>
                  <a:cubicBezTo>
                    <a:pt x="11934" y="11178"/>
                    <a:pt x="11960" y="11153"/>
                    <a:pt x="11972" y="11128"/>
                  </a:cubicBezTo>
                  <a:cubicBezTo>
                    <a:pt x="12022" y="11065"/>
                    <a:pt x="12072" y="10990"/>
                    <a:pt x="12123" y="10915"/>
                  </a:cubicBezTo>
                  <a:cubicBezTo>
                    <a:pt x="12185" y="10827"/>
                    <a:pt x="12236" y="10752"/>
                    <a:pt x="12286" y="10676"/>
                  </a:cubicBezTo>
                  <a:cubicBezTo>
                    <a:pt x="12298" y="10639"/>
                    <a:pt x="12323" y="10614"/>
                    <a:pt x="12336" y="10576"/>
                  </a:cubicBezTo>
                  <a:lnTo>
                    <a:pt x="12173" y="10149"/>
                  </a:lnTo>
                  <a:cubicBezTo>
                    <a:pt x="12549" y="9547"/>
                    <a:pt x="12825" y="8882"/>
                    <a:pt x="12976" y="8192"/>
                  </a:cubicBezTo>
                  <a:lnTo>
                    <a:pt x="13403" y="8016"/>
                  </a:lnTo>
                  <a:cubicBezTo>
                    <a:pt x="13629" y="7200"/>
                    <a:pt x="13629" y="6347"/>
                    <a:pt x="13403" y="5531"/>
                  </a:cubicBezTo>
                  <a:lnTo>
                    <a:pt x="13403" y="5556"/>
                  </a:lnTo>
                  <a:lnTo>
                    <a:pt x="12976" y="5368"/>
                  </a:lnTo>
                  <a:cubicBezTo>
                    <a:pt x="12825" y="4678"/>
                    <a:pt x="12549" y="4013"/>
                    <a:pt x="12173" y="3411"/>
                  </a:cubicBezTo>
                  <a:lnTo>
                    <a:pt x="12349" y="2984"/>
                  </a:lnTo>
                  <a:cubicBezTo>
                    <a:pt x="12135" y="2620"/>
                    <a:pt x="11884" y="2281"/>
                    <a:pt x="11583" y="1993"/>
                  </a:cubicBezTo>
                  <a:cubicBezTo>
                    <a:pt x="11294" y="1691"/>
                    <a:pt x="10956" y="1440"/>
                    <a:pt x="10592" y="1227"/>
                  </a:cubicBezTo>
                  <a:lnTo>
                    <a:pt x="10165" y="1403"/>
                  </a:lnTo>
                  <a:cubicBezTo>
                    <a:pt x="9563" y="1026"/>
                    <a:pt x="8898" y="750"/>
                    <a:pt x="8207" y="587"/>
                  </a:cubicBezTo>
                  <a:lnTo>
                    <a:pt x="8019" y="160"/>
                  </a:lnTo>
                  <a:cubicBezTo>
                    <a:pt x="7618" y="54"/>
                    <a:pt x="7200" y="0"/>
                    <a:pt x="678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1" name="Google Shape;681;p37"/>
            <p:cNvGrpSpPr/>
            <p:nvPr/>
          </p:nvGrpSpPr>
          <p:grpSpPr>
            <a:xfrm>
              <a:off x="5294988" y="966975"/>
              <a:ext cx="342300" cy="339550"/>
              <a:chOff x="4725275" y="966975"/>
              <a:chExt cx="342300" cy="339550"/>
            </a:xfrm>
          </p:grpSpPr>
          <p:sp>
            <p:nvSpPr>
              <p:cNvPr id="682" name="Google Shape;682;p37"/>
              <p:cNvSpPr/>
              <p:nvPr/>
            </p:nvSpPr>
            <p:spPr>
              <a:xfrm>
                <a:off x="4725275" y="966975"/>
                <a:ext cx="342300" cy="3395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13582" extrusionOk="0">
                    <a:moveTo>
                      <a:pt x="6850" y="0"/>
                    </a:moveTo>
                    <a:cubicBezTo>
                      <a:pt x="6435" y="0"/>
                      <a:pt x="6017" y="54"/>
                      <a:pt x="5610" y="160"/>
                    </a:cubicBezTo>
                    <a:lnTo>
                      <a:pt x="5434" y="587"/>
                    </a:lnTo>
                    <a:cubicBezTo>
                      <a:pt x="4731" y="750"/>
                      <a:pt x="4079" y="1026"/>
                      <a:pt x="3476" y="1403"/>
                    </a:cubicBezTo>
                    <a:lnTo>
                      <a:pt x="3037" y="1227"/>
                    </a:lnTo>
                    <a:cubicBezTo>
                      <a:pt x="2673" y="1440"/>
                      <a:pt x="2347" y="1691"/>
                      <a:pt x="2046" y="1993"/>
                    </a:cubicBezTo>
                    <a:cubicBezTo>
                      <a:pt x="1757" y="2281"/>
                      <a:pt x="1494" y="2620"/>
                      <a:pt x="1293" y="2984"/>
                    </a:cubicBezTo>
                    <a:lnTo>
                      <a:pt x="1469" y="3411"/>
                    </a:lnTo>
                    <a:cubicBezTo>
                      <a:pt x="1092" y="4013"/>
                      <a:pt x="816" y="4678"/>
                      <a:pt x="653" y="5368"/>
                    </a:cubicBezTo>
                    <a:lnTo>
                      <a:pt x="226" y="5556"/>
                    </a:lnTo>
                    <a:cubicBezTo>
                      <a:pt x="0" y="6360"/>
                      <a:pt x="0" y="7213"/>
                      <a:pt x="226" y="8029"/>
                    </a:cubicBezTo>
                    <a:lnTo>
                      <a:pt x="653" y="8217"/>
                    </a:lnTo>
                    <a:cubicBezTo>
                      <a:pt x="816" y="8907"/>
                      <a:pt x="1092" y="9560"/>
                      <a:pt x="1469" y="10162"/>
                    </a:cubicBezTo>
                    <a:lnTo>
                      <a:pt x="1293" y="10601"/>
                    </a:lnTo>
                    <a:cubicBezTo>
                      <a:pt x="1494" y="10965"/>
                      <a:pt x="1757" y="11291"/>
                      <a:pt x="2046" y="11592"/>
                    </a:cubicBezTo>
                    <a:cubicBezTo>
                      <a:pt x="2347" y="11894"/>
                      <a:pt x="2673" y="12145"/>
                      <a:pt x="3037" y="12345"/>
                    </a:cubicBezTo>
                    <a:lnTo>
                      <a:pt x="3476" y="12182"/>
                    </a:lnTo>
                    <a:cubicBezTo>
                      <a:pt x="4079" y="12559"/>
                      <a:pt x="4731" y="12835"/>
                      <a:pt x="5434" y="12985"/>
                    </a:cubicBezTo>
                    <a:lnTo>
                      <a:pt x="5610" y="13412"/>
                    </a:lnTo>
                    <a:cubicBezTo>
                      <a:pt x="6017" y="13525"/>
                      <a:pt x="6435" y="13581"/>
                      <a:pt x="6850" y="13581"/>
                    </a:cubicBezTo>
                    <a:cubicBezTo>
                      <a:pt x="7266" y="13581"/>
                      <a:pt x="7680" y="13525"/>
                      <a:pt x="8082" y="13412"/>
                    </a:cubicBezTo>
                    <a:lnTo>
                      <a:pt x="8270" y="12985"/>
                    </a:lnTo>
                    <a:cubicBezTo>
                      <a:pt x="8960" y="12822"/>
                      <a:pt x="9625" y="12559"/>
                      <a:pt x="10228" y="12182"/>
                    </a:cubicBezTo>
                    <a:lnTo>
                      <a:pt x="10654" y="12345"/>
                    </a:lnTo>
                    <a:cubicBezTo>
                      <a:pt x="11395" y="11931"/>
                      <a:pt x="11997" y="11329"/>
                      <a:pt x="12411" y="10601"/>
                    </a:cubicBezTo>
                    <a:lnTo>
                      <a:pt x="12235" y="10162"/>
                    </a:lnTo>
                    <a:cubicBezTo>
                      <a:pt x="12612" y="9560"/>
                      <a:pt x="12888" y="8907"/>
                      <a:pt x="13051" y="8217"/>
                    </a:cubicBezTo>
                    <a:lnTo>
                      <a:pt x="13478" y="8029"/>
                    </a:lnTo>
                    <a:cubicBezTo>
                      <a:pt x="13691" y="7213"/>
                      <a:pt x="13691" y="6360"/>
                      <a:pt x="13478" y="5556"/>
                    </a:cubicBezTo>
                    <a:lnTo>
                      <a:pt x="13051" y="5368"/>
                    </a:lnTo>
                    <a:cubicBezTo>
                      <a:pt x="12888" y="4678"/>
                      <a:pt x="12612" y="4013"/>
                      <a:pt x="12235" y="3411"/>
                    </a:cubicBezTo>
                    <a:lnTo>
                      <a:pt x="12411" y="2984"/>
                    </a:lnTo>
                    <a:cubicBezTo>
                      <a:pt x="11997" y="2256"/>
                      <a:pt x="11395" y="1641"/>
                      <a:pt x="10654" y="1227"/>
                    </a:cubicBezTo>
                    <a:lnTo>
                      <a:pt x="10228" y="1403"/>
                    </a:lnTo>
                    <a:cubicBezTo>
                      <a:pt x="9625" y="1026"/>
                      <a:pt x="8960" y="750"/>
                      <a:pt x="8270" y="587"/>
                    </a:cubicBezTo>
                    <a:lnTo>
                      <a:pt x="8082" y="160"/>
                    </a:lnTo>
                    <a:cubicBezTo>
                      <a:pt x="7680" y="54"/>
                      <a:pt x="7266" y="0"/>
                      <a:pt x="68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7"/>
              <p:cNvSpPr/>
              <p:nvPr/>
            </p:nvSpPr>
            <p:spPr>
              <a:xfrm>
                <a:off x="4812800" y="1034025"/>
                <a:ext cx="69975" cy="700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800" extrusionOk="0">
                    <a:moveTo>
                      <a:pt x="1406" y="1"/>
                    </a:moveTo>
                    <a:cubicBezTo>
                      <a:pt x="628" y="1"/>
                      <a:pt x="0" y="628"/>
                      <a:pt x="0" y="1406"/>
                    </a:cubicBezTo>
                    <a:cubicBezTo>
                      <a:pt x="0" y="2172"/>
                      <a:pt x="628" y="2799"/>
                      <a:pt x="1406" y="2799"/>
                    </a:cubicBezTo>
                    <a:cubicBezTo>
                      <a:pt x="2171" y="2799"/>
                      <a:pt x="2799" y="2172"/>
                      <a:pt x="2799" y="1406"/>
                    </a:cubicBezTo>
                    <a:cubicBezTo>
                      <a:pt x="2799" y="628"/>
                      <a:pt x="2171" y="1"/>
                      <a:pt x="14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7"/>
              <p:cNvSpPr/>
              <p:nvPr/>
            </p:nvSpPr>
            <p:spPr>
              <a:xfrm>
                <a:off x="4830050" y="1136625"/>
                <a:ext cx="28900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995" extrusionOk="0">
                    <a:moveTo>
                      <a:pt x="653" y="0"/>
                    </a:moveTo>
                    <a:cubicBezTo>
                      <a:pt x="214" y="0"/>
                      <a:pt x="1" y="540"/>
                      <a:pt x="314" y="854"/>
                    </a:cubicBezTo>
                    <a:cubicBezTo>
                      <a:pt x="411" y="950"/>
                      <a:pt x="533" y="994"/>
                      <a:pt x="653" y="994"/>
                    </a:cubicBezTo>
                    <a:cubicBezTo>
                      <a:pt x="907" y="994"/>
                      <a:pt x="1155" y="800"/>
                      <a:pt x="1155" y="502"/>
                    </a:cubicBezTo>
                    <a:cubicBezTo>
                      <a:pt x="1155" y="226"/>
                      <a:pt x="929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7"/>
              <p:cNvSpPr/>
              <p:nvPr/>
            </p:nvSpPr>
            <p:spPr>
              <a:xfrm>
                <a:off x="4889650" y="1198425"/>
                <a:ext cx="47100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610" extrusionOk="0">
                    <a:moveTo>
                      <a:pt x="1080" y="0"/>
                    </a:moveTo>
                    <a:cubicBezTo>
                      <a:pt x="365" y="0"/>
                      <a:pt x="1" y="866"/>
                      <a:pt x="515" y="1368"/>
                    </a:cubicBezTo>
                    <a:cubicBezTo>
                      <a:pt x="678" y="1535"/>
                      <a:pt x="879" y="1610"/>
                      <a:pt x="1077" y="1610"/>
                    </a:cubicBezTo>
                    <a:cubicBezTo>
                      <a:pt x="1488" y="1610"/>
                      <a:pt x="1883" y="1287"/>
                      <a:pt x="1883" y="803"/>
                    </a:cubicBezTo>
                    <a:cubicBezTo>
                      <a:pt x="1883" y="352"/>
                      <a:pt x="1532" y="0"/>
                      <a:pt x="10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4807475" y="1201250"/>
                <a:ext cx="36725" cy="314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258" extrusionOk="0">
                    <a:moveTo>
                      <a:pt x="841" y="0"/>
                    </a:moveTo>
                    <a:cubicBezTo>
                      <a:pt x="276" y="0"/>
                      <a:pt x="0" y="678"/>
                      <a:pt x="389" y="1067"/>
                    </a:cubicBezTo>
                    <a:cubicBezTo>
                      <a:pt x="520" y="1198"/>
                      <a:pt x="681" y="1257"/>
                      <a:pt x="838" y="1257"/>
                    </a:cubicBezTo>
                    <a:cubicBezTo>
                      <a:pt x="1161" y="1257"/>
                      <a:pt x="1468" y="1008"/>
                      <a:pt x="1468" y="628"/>
                    </a:cubicBezTo>
                    <a:cubicBezTo>
                      <a:pt x="1468" y="276"/>
                      <a:pt x="1180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4927925" y="1082650"/>
                <a:ext cx="631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169" extrusionOk="0">
                    <a:moveTo>
                      <a:pt x="1444" y="1"/>
                    </a:moveTo>
                    <a:cubicBezTo>
                      <a:pt x="478" y="1"/>
                      <a:pt x="1" y="1168"/>
                      <a:pt x="678" y="1846"/>
                    </a:cubicBezTo>
                    <a:cubicBezTo>
                      <a:pt x="898" y="2069"/>
                      <a:pt x="1169" y="2169"/>
                      <a:pt x="1434" y="2169"/>
                    </a:cubicBezTo>
                    <a:cubicBezTo>
                      <a:pt x="1990" y="2169"/>
                      <a:pt x="2523" y="1733"/>
                      <a:pt x="2523" y="1080"/>
                    </a:cubicBezTo>
                    <a:cubicBezTo>
                      <a:pt x="2523" y="490"/>
                      <a:pt x="2034" y="1"/>
                      <a:pt x="14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4921975" y="1034025"/>
                <a:ext cx="2387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27" extrusionOk="0">
                    <a:moveTo>
                      <a:pt x="553" y="1"/>
                    </a:moveTo>
                    <a:cubicBezTo>
                      <a:pt x="189" y="1"/>
                      <a:pt x="0" y="440"/>
                      <a:pt x="251" y="703"/>
                    </a:cubicBezTo>
                    <a:cubicBezTo>
                      <a:pt x="337" y="789"/>
                      <a:pt x="440" y="827"/>
                      <a:pt x="542" y="827"/>
                    </a:cubicBezTo>
                    <a:cubicBezTo>
                      <a:pt x="753" y="827"/>
                      <a:pt x="954" y="661"/>
                      <a:pt x="954" y="415"/>
                    </a:cubicBezTo>
                    <a:cubicBezTo>
                      <a:pt x="954" y="189"/>
                      <a:pt x="778" y="1"/>
                      <a:pt x="5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4779225" y="1119375"/>
                <a:ext cx="169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72" extrusionOk="0">
                    <a:moveTo>
                      <a:pt x="390" y="0"/>
                    </a:moveTo>
                    <a:cubicBezTo>
                      <a:pt x="126" y="0"/>
                      <a:pt x="1" y="301"/>
                      <a:pt x="189" y="489"/>
                    </a:cubicBezTo>
                    <a:cubicBezTo>
                      <a:pt x="245" y="546"/>
                      <a:pt x="316" y="571"/>
                      <a:pt x="386" y="571"/>
                    </a:cubicBezTo>
                    <a:cubicBezTo>
                      <a:pt x="534" y="571"/>
                      <a:pt x="678" y="459"/>
                      <a:pt x="678" y="289"/>
                    </a:cubicBezTo>
                    <a:cubicBezTo>
                      <a:pt x="678" y="126"/>
                      <a:pt x="553" y="0"/>
                      <a:pt x="3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4974675" y="1176150"/>
                <a:ext cx="21350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33" extrusionOk="0">
                    <a:moveTo>
                      <a:pt x="490" y="0"/>
                    </a:moveTo>
                    <a:cubicBezTo>
                      <a:pt x="164" y="0"/>
                      <a:pt x="1" y="402"/>
                      <a:pt x="239" y="628"/>
                    </a:cubicBezTo>
                    <a:cubicBezTo>
                      <a:pt x="312" y="701"/>
                      <a:pt x="402" y="733"/>
                      <a:pt x="490" y="733"/>
                    </a:cubicBezTo>
                    <a:cubicBezTo>
                      <a:pt x="675" y="733"/>
                      <a:pt x="854" y="590"/>
                      <a:pt x="854" y="377"/>
                    </a:cubicBezTo>
                    <a:cubicBezTo>
                      <a:pt x="854" y="164"/>
                      <a:pt x="691" y="0"/>
                      <a:pt x="4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>
                <a:off x="4725275" y="998900"/>
                <a:ext cx="308725" cy="307400"/>
              </a:xfrm>
              <a:custGeom>
                <a:avLst/>
                <a:gdLst/>
                <a:ahLst/>
                <a:cxnLst/>
                <a:rect l="l" t="t" r="r" b="b"/>
                <a:pathLst>
                  <a:path w="12349" h="12296" extrusionOk="0">
                    <a:moveTo>
                      <a:pt x="2949" y="0"/>
                    </a:moveTo>
                    <a:lnTo>
                      <a:pt x="2949" y="0"/>
                    </a:lnTo>
                    <a:cubicBezTo>
                      <a:pt x="2259" y="414"/>
                      <a:pt x="1682" y="1004"/>
                      <a:pt x="1293" y="1694"/>
                    </a:cubicBezTo>
                    <a:lnTo>
                      <a:pt x="1456" y="2134"/>
                    </a:lnTo>
                    <a:cubicBezTo>
                      <a:pt x="1079" y="2736"/>
                      <a:pt x="816" y="3388"/>
                      <a:pt x="653" y="4091"/>
                    </a:cubicBezTo>
                    <a:lnTo>
                      <a:pt x="226" y="4267"/>
                    </a:lnTo>
                    <a:cubicBezTo>
                      <a:pt x="0" y="5083"/>
                      <a:pt x="0" y="5936"/>
                      <a:pt x="226" y="6752"/>
                    </a:cubicBezTo>
                    <a:lnTo>
                      <a:pt x="653" y="6927"/>
                    </a:lnTo>
                    <a:cubicBezTo>
                      <a:pt x="816" y="7617"/>
                      <a:pt x="1079" y="8283"/>
                      <a:pt x="1456" y="8885"/>
                    </a:cubicBezTo>
                    <a:lnTo>
                      <a:pt x="1293" y="9312"/>
                    </a:lnTo>
                    <a:cubicBezTo>
                      <a:pt x="1707" y="10052"/>
                      <a:pt x="2309" y="10654"/>
                      <a:pt x="3037" y="11068"/>
                    </a:cubicBezTo>
                    <a:lnTo>
                      <a:pt x="3476" y="10893"/>
                    </a:lnTo>
                    <a:cubicBezTo>
                      <a:pt x="4079" y="11269"/>
                      <a:pt x="4731" y="11545"/>
                      <a:pt x="5421" y="11708"/>
                    </a:cubicBezTo>
                    <a:lnTo>
                      <a:pt x="5610" y="12135"/>
                    </a:lnTo>
                    <a:cubicBezTo>
                      <a:pt x="6017" y="12242"/>
                      <a:pt x="6435" y="12295"/>
                      <a:pt x="6850" y="12295"/>
                    </a:cubicBezTo>
                    <a:cubicBezTo>
                      <a:pt x="7266" y="12295"/>
                      <a:pt x="7680" y="12242"/>
                      <a:pt x="8082" y="12135"/>
                    </a:cubicBezTo>
                    <a:lnTo>
                      <a:pt x="8270" y="11708"/>
                    </a:lnTo>
                    <a:cubicBezTo>
                      <a:pt x="8960" y="11545"/>
                      <a:pt x="9625" y="11269"/>
                      <a:pt x="10228" y="10893"/>
                    </a:cubicBezTo>
                    <a:lnTo>
                      <a:pt x="10654" y="11068"/>
                    </a:lnTo>
                    <a:cubicBezTo>
                      <a:pt x="11357" y="10667"/>
                      <a:pt x="11934" y="10102"/>
                      <a:pt x="12348" y="9412"/>
                    </a:cubicBezTo>
                    <a:lnTo>
                      <a:pt x="12348" y="9412"/>
                    </a:lnTo>
                    <a:lnTo>
                      <a:pt x="12261" y="9462"/>
                    </a:lnTo>
                    <a:lnTo>
                      <a:pt x="11834" y="9299"/>
                    </a:lnTo>
                    <a:cubicBezTo>
                      <a:pt x="11232" y="9675"/>
                      <a:pt x="10566" y="9952"/>
                      <a:pt x="9876" y="10115"/>
                    </a:cubicBezTo>
                    <a:lnTo>
                      <a:pt x="9688" y="10529"/>
                    </a:lnTo>
                    <a:cubicBezTo>
                      <a:pt x="9280" y="10642"/>
                      <a:pt x="8863" y="10698"/>
                      <a:pt x="8447" y="10698"/>
                    </a:cubicBezTo>
                    <a:cubicBezTo>
                      <a:pt x="8032" y="10698"/>
                      <a:pt x="7617" y="10642"/>
                      <a:pt x="7216" y="10529"/>
                    </a:cubicBezTo>
                    <a:lnTo>
                      <a:pt x="7028" y="10102"/>
                    </a:lnTo>
                    <a:cubicBezTo>
                      <a:pt x="6337" y="9939"/>
                      <a:pt x="5672" y="9675"/>
                      <a:pt x="5070" y="9286"/>
                    </a:cubicBezTo>
                    <a:lnTo>
                      <a:pt x="4643" y="9462"/>
                    </a:lnTo>
                    <a:cubicBezTo>
                      <a:pt x="3916" y="9048"/>
                      <a:pt x="3301" y="8446"/>
                      <a:pt x="2887" y="7718"/>
                    </a:cubicBezTo>
                    <a:lnTo>
                      <a:pt x="3062" y="7279"/>
                    </a:lnTo>
                    <a:cubicBezTo>
                      <a:pt x="2686" y="6676"/>
                      <a:pt x="2410" y="6024"/>
                      <a:pt x="2247" y="5321"/>
                    </a:cubicBezTo>
                    <a:lnTo>
                      <a:pt x="1820" y="5145"/>
                    </a:lnTo>
                    <a:cubicBezTo>
                      <a:pt x="1607" y="4330"/>
                      <a:pt x="1607" y="3476"/>
                      <a:pt x="1820" y="2673"/>
                    </a:cubicBezTo>
                    <a:lnTo>
                      <a:pt x="2247" y="2485"/>
                    </a:lnTo>
                    <a:cubicBezTo>
                      <a:pt x="2410" y="1795"/>
                      <a:pt x="2686" y="1130"/>
                      <a:pt x="3062" y="527"/>
                    </a:cubicBezTo>
                    <a:lnTo>
                      <a:pt x="2887" y="101"/>
                    </a:lnTo>
                    <a:cubicBezTo>
                      <a:pt x="2912" y="63"/>
                      <a:pt x="2924" y="38"/>
                      <a:pt x="2949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2" name="Google Shape;692;p37"/>
          <p:cNvSpPr/>
          <p:nvPr/>
        </p:nvSpPr>
        <p:spPr>
          <a:xfrm>
            <a:off x="309941" y="4240785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7"/>
          <p:cNvSpPr/>
          <p:nvPr/>
        </p:nvSpPr>
        <p:spPr>
          <a:xfrm>
            <a:off x="272050" y="172167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8721750" y="108826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-1205" y="213072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8698925" y="172166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925738" y="14828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37"/>
          <p:cNvGrpSpPr/>
          <p:nvPr/>
        </p:nvGrpSpPr>
        <p:grpSpPr>
          <a:xfrm>
            <a:off x="409196" y="1179694"/>
            <a:ext cx="608064" cy="320051"/>
            <a:chOff x="6751900" y="1659525"/>
            <a:chExt cx="623400" cy="327150"/>
          </a:xfrm>
        </p:grpSpPr>
        <p:sp>
          <p:nvSpPr>
            <p:cNvPr id="699" name="Google Shape;699;p37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7"/>
          <p:cNvGrpSpPr/>
          <p:nvPr/>
        </p:nvGrpSpPr>
        <p:grpSpPr>
          <a:xfrm>
            <a:off x="1288384" y="-106933"/>
            <a:ext cx="307241" cy="274304"/>
            <a:chOff x="3067172" y="3331984"/>
            <a:chExt cx="508172" cy="458933"/>
          </a:xfrm>
        </p:grpSpPr>
        <p:sp>
          <p:nvSpPr>
            <p:cNvPr id="702" name="Google Shape;702;p37"/>
            <p:cNvSpPr/>
            <p:nvPr/>
          </p:nvSpPr>
          <p:spPr>
            <a:xfrm>
              <a:off x="3097778" y="3331984"/>
              <a:ext cx="468172" cy="457060"/>
            </a:xfrm>
            <a:custGeom>
              <a:avLst/>
              <a:gdLst/>
              <a:ahLst/>
              <a:cxnLst/>
              <a:rect l="l" t="t" r="r" b="b"/>
              <a:pathLst>
                <a:path w="6765" h="6447" extrusionOk="0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3" name="Google Shape;703;p37"/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704" name="Google Shape;704;p37"/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6440" extrusionOk="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5928" extrusionOk="0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364;p51">
            <a:extLst>
              <a:ext uri="{FF2B5EF4-FFF2-40B4-BE49-F238E27FC236}">
                <a16:creationId xmlns:a16="http://schemas.microsoft.com/office/drawing/2014/main" id="{867177AD-3C60-2370-2175-A77423F29B49}"/>
              </a:ext>
            </a:extLst>
          </p:cNvPr>
          <p:cNvSpPr txBox="1">
            <a:spLocks/>
          </p:cNvSpPr>
          <p:nvPr/>
        </p:nvSpPr>
        <p:spPr>
          <a:xfrm>
            <a:off x="1510743" y="1179694"/>
            <a:ext cx="6142065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lnSpc>
                <a:spcPct val="100000"/>
              </a:lnSpc>
            </a:pPr>
            <a:r>
              <a:rPr lang="en-ID" sz="4400" dirty="0" err="1">
                <a:solidFill>
                  <a:schemeClr val="accent1"/>
                </a:solidFill>
              </a:rPr>
              <a:t>Sambutan</a:t>
            </a:r>
            <a:r>
              <a:rPr lang="en-ID" sz="4400" dirty="0">
                <a:solidFill>
                  <a:schemeClr val="accent1"/>
                </a:solidFill>
              </a:rPr>
              <a:t> </a:t>
            </a:r>
            <a:r>
              <a:rPr lang="en-ID" sz="4400" dirty="0" err="1">
                <a:solidFill>
                  <a:schemeClr val="accent1"/>
                </a:solidFill>
              </a:rPr>
              <a:t>Ketua</a:t>
            </a:r>
            <a:r>
              <a:rPr lang="en-ID" sz="4400" dirty="0">
                <a:solidFill>
                  <a:schemeClr val="accent1"/>
                </a:solidFill>
              </a:rPr>
              <a:t> </a:t>
            </a:r>
            <a:r>
              <a:rPr lang="en-ID" sz="4400" dirty="0" err="1">
                <a:solidFill>
                  <a:schemeClr val="accent1"/>
                </a:solidFill>
              </a:rPr>
              <a:t>Pelaksana</a:t>
            </a:r>
            <a:r>
              <a:rPr lang="en-ID" sz="4400" dirty="0">
                <a:solidFill>
                  <a:schemeClr val="accent1"/>
                </a:solidFill>
              </a:rPr>
              <a:t> CPSC 2023</a:t>
            </a:r>
            <a:endParaRPr lang="en-ID" sz="4400" dirty="0"/>
          </a:p>
        </p:txBody>
      </p:sp>
      <p:sp>
        <p:nvSpPr>
          <p:cNvPr id="2" name="Google Shape;372;p28">
            <a:extLst>
              <a:ext uri="{FF2B5EF4-FFF2-40B4-BE49-F238E27FC236}">
                <a16:creationId xmlns:a16="http://schemas.microsoft.com/office/drawing/2014/main" id="{BC96FD96-3CC1-5984-9908-DDEEA7883F0A}"/>
              </a:ext>
            </a:extLst>
          </p:cNvPr>
          <p:cNvSpPr/>
          <p:nvPr/>
        </p:nvSpPr>
        <p:spPr>
          <a:xfrm>
            <a:off x="7760736" y="4364820"/>
            <a:ext cx="1383264" cy="617870"/>
          </a:xfrm>
          <a:custGeom>
            <a:avLst/>
            <a:gdLst/>
            <a:ahLst/>
            <a:cxnLst/>
            <a:rect l="l" t="t" r="r" b="b"/>
            <a:pathLst>
              <a:path w="115463" h="50097" extrusionOk="0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D"/>
          </a:p>
        </p:txBody>
      </p:sp>
      <p:grpSp>
        <p:nvGrpSpPr>
          <p:cNvPr id="3" name="Google Shape;373;p28">
            <a:extLst>
              <a:ext uri="{FF2B5EF4-FFF2-40B4-BE49-F238E27FC236}">
                <a16:creationId xmlns:a16="http://schemas.microsoft.com/office/drawing/2014/main" id="{941DF86E-7B91-3D6F-3D90-E9F1AEE94B16}"/>
              </a:ext>
            </a:extLst>
          </p:cNvPr>
          <p:cNvGrpSpPr/>
          <p:nvPr/>
        </p:nvGrpSpPr>
        <p:grpSpPr>
          <a:xfrm rot="-1800045">
            <a:off x="7610896" y="3584025"/>
            <a:ext cx="901108" cy="722073"/>
            <a:chOff x="6877863" y="2921369"/>
            <a:chExt cx="1291967" cy="1005709"/>
          </a:xfrm>
        </p:grpSpPr>
        <p:sp>
          <p:nvSpPr>
            <p:cNvPr id="4" name="Google Shape;374;p28">
              <a:extLst>
                <a:ext uri="{FF2B5EF4-FFF2-40B4-BE49-F238E27FC236}">
                  <a16:creationId xmlns:a16="http://schemas.microsoft.com/office/drawing/2014/main" id="{08DEC0C1-3651-2393-707A-EE4BF7B2EF04}"/>
                </a:ext>
              </a:extLst>
            </p:cNvPr>
            <p:cNvSpPr/>
            <p:nvPr/>
          </p:nvSpPr>
          <p:spPr>
            <a:xfrm>
              <a:off x="6879369" y="2921519"/>
              <a:ext cx="1228870" cy="1005410"/>
            </a:xfrm>
            <a:custGeom>
              <a:avLst/>
              <a:gdLst/>
              <a:ahLst/>
              <a:cxnLst/>
              <a:rect l="l" t="t" r="r" b="b"/>
              <a:pathLst>
                <a:path w="32992" h="26906" extrusionOk="0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375;p28">
              <a:extLst>
                <a:ext uri="{FF2B5EF4-FFF2-40B4-BE49-F238E27FC236}">
                  <a16:creationId xmlns:a16="http://schemas.microsoft.com/office/drawing/2014/main" id="{FC19CB4B-AA2F-6E1D-F694-07B52A9F88FF}"/>
                </a:ext>
              </a:extLst>
            </p:cNvPr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7" name="Google Shape;376;p28">
                <a:extLst>
                  <a:ext uri="{FF2B5EF4-FFF2-40B4-BE49-F238E27FC236}">
                    <a16:creationId xmlns:a16="http://schemas.microsoft.com/office/drawing/2014/main" id="{82A12A85-0526-3FB1-4E14-4C91D130E757}"/>
                  </a:ext>
                </a:extLst>
              </p:cNvPr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9067" extrusionOk="0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377;p28">
                <a:extLst>
                  <a:ext uri="{FF2B5EF4-FFF2-40B4-BE49-F238E27FC236}">
                    <a16:creationId xmlns:a16="http://schemas.microsoft.com/office/drawing/2014/main" id="{4AD3F38A-FFA4-3497-13DE-82A44DFA2315}"/>
                  </a:ext>
                </a:extLst>
              </p:cNvPr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5729" extrusionOk="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78;p28">
                <a:extLst>
                  <a:ext uri="{FF2B5EF4-FFF2-40B4-BE49-F238E27FC236}">
                    <a16:creationId xmlns:a16="http://schemas.microsoft.com/office/drawing/2014/main" id="{4751D2D9-B671-A41B-AE63-F5CC65F80199}"/>
                  </a:ext>
                </a:extLst>
              </p:cNvPr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4118" extrusionOk="0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79;p28">
                <a:extLst>
                  <a:ext uri="{FF2B5EF4-FFF2-40B4-BE49-F238E27FC236}">
                    <a16:creationId xmlns:a16="http://schemas.microsoft.com/office/drawing/2014/main" id="{DFF426A6-EB66-99AB-1B37-6198073975EA}"/>
                  </a:ext>
                </a:extLst>
              </p:cNvPr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avLst/>
                <a:gdLst/>
                <a:ahLst/>
                <a:cxnLst/>
                <a:rect l="l" t="t" r="r" b="b"/>
                <a:pathLst>
                  <a:path w="11358" h="12700" extrusionOk="0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80;p28">
                <a:extLst>
                  <a:ext uri="{FF2B5EF4-FFF2-40B4-BE49-F238E27FC236}">
                    <a16:creationId xmlns:a16="http://schemas.microsoft.com/office/drawing/2014/main" id="{0DF20B6A-BFD5-547C-095A-C5E71AB388E2}"/>
                  </a:ext>
                </a:extLst>
              </p:cNvPr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9651" extrusionOk="0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81;p28">
                <a:extLst>
                  <a:ext uri="{FF2B5EF4-FFF2-40B4-BE49-F238E27FC236}">
                    <a16:creationId xmlns:a16="http://schemas.microsoft.com/office/drawing/2014/main" id="{8D86B618-98D0-F102-69D3-737316172DEE}"/>
                  </a:ext>
                </a:extLst>
              </p:cNvPr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8857" extrusionOk="0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82;p28">
                <a:extLst>
                  <a:ext uri="{FF2B5EF4-FFF2-40B4-BE49-F238E27FC236}">
                    <a16:creationId xmlns:a16="http://schemas.microsoft.com/office/drawing/2014/main" id="{41C2E327-BB04-C4A7-06F8-97339276785E}"/>
                  </a:ext>
                </a:extLst>
              </p:cNvPr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avLst/>
                <a:gdLst/>
                <a:ahLst/>
                <a:cxnLst/>
                <a:rect l="l" t="t" r="r" b="b"/>
                <a:pathLst>
                  <a:path w="27483" h="21742" extrusionOk="0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83;p28">
                <a:extLst>
                  <a:ext uri="{FF2B5EF4-FFF2-40B4-BE49-F238E27FC236}">
                    <a16:creationId xmlns:a16="http://schemas.microsoft.com/office/drawing/2014/main" id="{2A89AAAC-EE9C-5879-44CF-341ED7B93211}"/>
                  </a:ext>
                </a:extLst>
              </p:cNvPr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8166" extrusionOk="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84;p28">
                <a:extLst>
                  <a:ext uri="{FF2B5EF4-FFF2-40B4-BE49-F238E27FC236}">
                    <a16:creationId xmlns:a16="http://schemas.microsoft.com/office/drawing/2014/main" id="{4D82C0AF-937B-D154-E5AA-E70001056E5F}"/>
                  </a:ext>
                </a:extLst>
              </p:cNvPr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10236" extrusionOk="0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85;p28">
                <a:extLst>
                  <a:ext uri="{FF2B5EF4-FFF2-40B4-BE49-F238E27FC236}">
                    <a16:creationId xmlns:a16="http://schemas.microsoft.com/office/drawing/2014/main" id="{0A306D3B-D7CE-1AC4-EA3F-1C6FCD8EB7DF}"/>
                  </a:ext>
                </a:extLst>
              </p:cNvPr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7459" extrusionOk="0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438;p52">
            <a:extLst>
              <a:ext uri="{FF2B5EF4-FFF2-40B4-BE49-F238E27FC236}">
                <a16:creationId xmlns:a16="http://schemas.microsoft.com/office/drawing/2014/main" id="{C3313B79-37D3-916F-AFB2-9D341291C4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67721" y="3089354"/>
            <a:ext cx="4208558" cy="80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Muhammad Zahran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125504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39"/>
          <p:cNvSpPr/>
          <p:nvPr/>
        </p:nvSpPr>
        <p:spPr>
          <a:xfrm>
            <a:off x="8668025" y="250545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9"/>
          <p:cNvSpPr/>
          <p:nvPr/>
        </p:nvSpPr>
        <p:spPr>
          <a:xfrm>
            <a:off x="-313981" y="380466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9"/>
          <p:cNvSpPr/>
          <p:nvPr/>
        </p:nvSpPr>
        <p:spPr>
          <a:xfrm>
            <a:off x="8476434" y="59630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39"/>
          <p:cNvSpPr/>
          <p:nvPr/>
        </p:nvSpPr>
        <p:spPr>
          <a:xfrm>
            <a:off x="-191456" y="419334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39"/>
          <p:cNvSpPr/>
          <p:nvPr/>
        </p:nvSpPr>
        <p:spPr>
          <a:xfrm>
            <a:off x="576125" y="95581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39"/>
          <p:cNvSpPr/>
          <p:nvPr/>
        </p:nvSpPr>
        <p:spPr>
          <a:xfrm>
            <a:off x="8613588" y="173095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1" name="Google Shape;781;p39"/>
          <p:cNvGrpSpPr/>
          <p:nvPr/>
        </p:nvGrpSpPr>
        <p:grpSpPr>
          <a:xfrm>
            <a:off x="8151096" y="2185394"/>
            <a:ext cx="608064" cy="320051"/>
            <a:chOff x="6751900" y="1659525"/>
            <a:chExt cx="623400" cy="327150"/>
          </a:xfrm>
        </p:grpSpPr>
        <p:sp>
          <p:nvSpPr>
            <p:cNvPr id="782" name="Google Shape;782;p39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9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296;p28">
            <a:extLst>
              <a:ext uri="{FF2B5EF4-FFF2-40B4-BE49-F238E27FC236}">
                <a16:creationId xmlns:a16="http://schemas.microsoft.com/office/drawing/2014/main" id="{DA082A8E-9CF0-FCDA-5962-E24F6A2E8D21}"/>
              </a:ext>
            </a:extLst>
          </p:cNvPr>
          <p:cNvSpPr/>
          <p:nvPr/>
        </p:nvSpPr>
        <p:spPr>
          <a:xfrm>
            <a:off x="-1068606" y="3737803"/>
            <a:ext cx="2166300" cy="21663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298;p28">
            <a:extLst>
              <a:ext uri="{FF2B5EF4-FFF2-40B4-BE49-F238E27FC236}">
                <a16:creationId xmlns:a16="http://schemas.microsoft.com/office/drawing/2014/main" id="{7D60F22A-AB09-218F-D85B-58B12A29FAFE}"/>
              </a:ext>
            </a:extLst>
          </p:cNvPr>
          <p:cNvGrpSpPr/>
          <p:nvPr/>
        </p:nvGrpSpPr>
        <p:grpSpPr>
          <a:xfrm>
            <a:off x="188960" y="3549818"/>
            <a:ext cx="980637" cy="916907"/>
            <a:chOff x="713216" y="2985453"/>
            <a:chExt cx="980637" cy="916907"/>
          </a:xfrm>
        </p:grpSpPr>
        <p:sp>
          <p:nvSpPr>
            <p:cNvPr id="18" name="Google Shape;299;p28">
              <a:extLst>
                <a:ext uri="{FF2B5EF4-FFF2-40B4-BE49-F238E27FC236}">
                  <a16:creationId xmlns:a16="http://schemas.microsoft.com/office/drawing/2014/main" id="{5E565D42-6F8A-4F2B-CE80-6DE9138B5DEA}"/>
                </a:ext>
              </a:extLst>
            </p:cNvPr>
            <p:cNvSpPr/>
            <p:nvPr/>
          </p:nvSpPr>
          <p:spPr>
            <a:xfrm>
              <a:off x="776564" y="2988842"/>
              <a:ext cx="858367" cy="912345"/>
            </a:xfrm>
            <a:custGeom>
              <a:avLst/>
              <a:gdLst/>
              <a:ahLst/>
              <a:cxnLst/>
              <a:rect l="l" t="t" r="r" b="b"/>
              <a:pathLst>
                <a:path w="16515" h="17467" extrusionOk="0">
                  <a:moveTo>
                    <a:pt x="12216" y="0"/>
                  </a:moveTo>
                  <a:cubicBezTo>
                    <a:pt x="11803" y="0"/>
                    <a:pt x="11371" y="119"/>
                    <a:pt x="10956" y="387"/>
                  </a:cubicBezTo>
                  <a:lnTo>
                    <a:pt x="10943" y="400"/>
                  </a:lnTo>
                  <a:cubicBezTo>
                    <a:pt x="10918" y="412"/>
                    <a:pt x="10905" y="425"/>
                    <a:pt x="10880" y="438"/>
                  </a:cubicBezTo>
                  <a:cubicBezTo>
                    <a:pt x="10868" y="450"/>
                    <a:pt x="10805" y="488"/>
                    <a:pt x="10767" y="525"/>
                  </a:cubicBezTo>
                  <a:lnTo>
                    <a:pt x="10730" y="551"/>
                  </a:lnTo>
                  <a:cubicBezTo>
                    <a:pt x="10679" y="588"/>
                    <a:pt x="10642" y="638"/>
                    <a:pt x="10592" y="676"/>
                  </a:cubicBezTo>
                  <a:lnTo>
                    <a:pt x="10554" y="726"/>
                  </a:lnTo>
                  <a:cubicBezTo>
                    <a:pt x="10516" y="764"/>
                    <a:pt x="10479" y="801"/>
                    <a:pt x="10441" y="839"/>
                  </a:cubicBezTo>
                  <a:lnTo>
                    <a:pt x="10403" y="889"/>
                  </a:lnTo>
                  <a:cubicBezTo>
                    <a:pt x="10378" y="927"/>
                    <a:pt x="10341" y="965"/>
                    <a:pt x="10316" y="1015"/>
                  </a:cubicBezTo>
                  <a:lnTo>
                    <a:pt x="10278" y="1065"/>
                  </a:lnTo>
                  <a:cubicBezTo>
                    <a:pt x="10240" y="1115"/>
                    <a:pt x="10215" y="1165"/>
                    <a:pt x="10177" y="1216"/>
                  </a:cubicBezTo>
                  <a:cubicBezTo>
                    <a:pt x="9546" y="1062"/>
                    <a:pt x="8899" y="986"/>
                    <a:pt x="8251" y="986"/>
                  </a:cubicBezTo>
                  <a:cubicBezTo>
                    <a:pt x="7471" y="986"/>
                    <a:pt x="6690" y="1096"/>
                    <a:pt x="5936" y="1316"/>
                  </a:cubicBezTo>
                  <a:cubicBezTo>
                    <a:pt x="5810" y="1354"/>
                    <a:pt x="5672" y="1391"/>
                    <a:pt x="5547" y="1429"/>
                  </a:cubicBezTo>
                  <a:cubicBezTo>
                    <a:pt x="5421" y="1479"/>
                    <a:pt x="5296" y="1529"/>
                    <a:pt x="5170" y="1580"/>
                  </a:cubicBezTo>
                  <a:cubicBezTo>
                    <a:pt x="5045" y="1630"/>
                    <a:pt x="4920" y="1680"/>
                    <a:pt x="4794" y="1730"/>
                  </a:cubicBezTo>
                  <a:lnTo>
                    <a:pt x="4781" y="1730"/>
                  </a:lnTo>
                  <a:cubicBezTo>
                    <a:pt x="4669" y="1793"/>
                    <a:pt x="4556" y="1843"/>
                    <a:pt x="4430" y="1906"/>
                  </a:cubicBezTo>
                  <a:lnTo>
                    <a:pt x="4418" y="1906"/>
                  </a:lnTo>
                  <a:cubicBezTo>
                    <a:pt x="4305" y="1969"/>
                    <a:pt x="4192" y="2031"/>
                    <a:pt x="4079" y="2094"/>
                  </a:cubicBezTo>
                  <a:lnTo>
                    <a:pt x="4066" y="2094"/>
                  </a:lnTo>
                  <a:cubicBezTo>
                    <a:pt x="3966" y="2157"/>
                    <a:pt x="3853" y="2219"/>
                    <a:pt x="3752" y="2282"/>
                  </a:cubicBezTo>
                  <a:lnTo>
                    <a:pt x="3727" y="2295"/>
                  </a:lnTo>
                  <a:lnTo>
                    <a:pt x="3715" y="2307"/>
                  </a:lnTo>
                  <a:cubicBezTo>
                    <a:pt x="3614" y="2383"/>
                    <a:pt x="3501" y="2445"/>
                    <a:pt x="3401" y="2521"/>
                  </a:cubicBezTo>
                  <a:lnTo>
                    <a:pt x="3389" y="2533"/>
                  </a:lnTo>
                  <a:cubicBezTo>
                    <a:pt x="3276" y="2609"/>
                    <a:pt x="3175" y="2696"/>
                    <a:pt x="3075" y="2772"/>
                  </a:cubicBezTo>
                  <a:lnTo>
                    <a:pt x="3062" y="2784"/>
                  </a:lnTo>
                  <a:cubicBezTo>
                    <a:pt x="2962" y="2859"/>
                    <a:pt x="2862" y="2935"/>
                    <a:pt x="2774" y="3035"/>
                  </a:cubicBezTo>
                  <a:lnTo>
                    <a:pt x="2761" y="3048"/>
                  </a:lnTo>
                  <a:cubicBezTo>
                    <a:pt x="2698" y="3098"/>
                    <a:pt x="2623" y="3161"/>
                    <a:pt x="2560" y="3223"/>
                  </a:cubicBezTo>
                  <a:lnTo>
                    <a:pt x="2548" y="3236"/>
                  </a:lnTo>
                  <a:lnTo>
                    <a:pt x="2472" y="3311"/>
                  </a:lnTo>
                  <a:lnTo>
                    <a:pt x="2460" y="3311"/>
                  </a:lnTo>
                  <a:cubicBezTo>
                    <a:pt x="2372" y="3399"/>
                    <a:pt x="2297" y="3487"/>
                    <a:pt x="2209" y="3575"/>
                  </a:cubicBezTo>
                  <a:cubicBezTo>
                    <a:pt x="2196" y="3575"/>
                    <a:pt x="2196" y="3587"/>
                    <a:pt x="2184" y="3587"/>
                  </a:cubicBezTo>
                  <a:cubicBezTo>
                    <a:pt x="1971" y="3826"/>
                    <a:pt x="1757" y="4077"/>
                    <a:pt x="1556" y="4340"/>
                  </a:cubicBezTo>
                  <a:lnTo>
                    <a:pt x="1544" y="4365"/>
                  </a:lnTo>
                  <a:cubicBezTo>
                    <a:pt x="1456" y="4491"/>
                    <a:pt x="1381" y="4604"/>
                    <a:pt x="1293" y="4742"/>
                  </a:cubicBezTo>
                  <a:cubicBezTo>
                    <a:pt x="1280" y="4754"/>
                    <a:pt x="1268" y="4779"/>
                    <a:pt x="1255" y="4805"/>
                  </a:cubicBezTo>
                  <a:cubicBezTo>
                    <a:pt x="1180" y="4917"/>
                    <a:pt x="1092" y="5056"/>
                    <a:pt x="1029" y="5181"/>
                  </a:cubicBezTo>
                  <a:lnTo>
                    <a:pt x="1004" y="5219"/>
                  </a:lnTo>
                  <a:cubicBezTo>
                    <a:pt x="854" y="5495"/>
                    <a:pt x="703" y="5783"/>
                    <a:pt x="590" y="6085"/>
                  </a:cubicBezTo>
                  <a:cubicBezTo>
                    <a:pt x="578" y="6122"/>
                    <a:pt x="565" y="6160"/>
                    <a:pt x="553" y="6197"/>
                  </a:cubicBezTo>
                  <a:cubicBezTo>
                    <a:pt x="502" y="6310"/>
                    <a:pt x="465" y="6423"/>
                    <a:pt x="414" y="6536"/>
                  </a:cubicBezTo>
                  <a:cubicBezTo>
                    <a:pt x="402" y="6574"/>
                    <a:pt x="389" y="6624"/>
                    <a:pt x="377" y="6662"/>
                  </a:cubicBezTo>
                  <a:cubicBezTo>
                    <a:pt x="339" y="6787"/>
                    <a:pt x="302" y="6925"/>
                    <a:pt x="264" y="7063"/>
                  </a:cubicBezTo>
                  <a:cubicBezTo>
                    <a:pt x="264" y="7076"/>
                    <a:pt x="251" y="7101"/>
                    <a:pt x="239" y="7114"/>
                  </a:cubicBezTo>
                  <a:cubicBezTo>
                    <a:pt x="226" y="7176"/>
                    <a:pt x="214" y="7226"/>
                    <a:pt x="201" y="7277"/>
                  </a:cubicBezTo>
                  <a:cubicBezTo>
                    <a:pt x="176" y="7377"/>
                    <a:pt x="151" y="7477"/>
                    <a:pt x="138" y="7590"/>
                  </a:cubicBezTo>
                  <a:cubicBezTo>
                    <a:pt x="138" y="7628"/>
                    <a:pt x="126" y="7666"/>
                    <a:pt x="113" y="7703"/>
                  </a:cubicBezTo>
                  <a:lnTo>
                    <a:pt x="113" y="7741"/>
                  </a:lnTo>
                  <a:lnTo>
                    <a:pt x="101" y="7841"/>
                  </a:lnTo>
                  <a:cubicBezTo>
                    <a:pt x="88" y="7917"/>
                    <a:pt x="76" y="7979"/>
                    <a:pt x="63" y="8042"/>
                  </a:cubicBezTo>
                  <a:lnTo>
                    <a:pt x="63" y="8092"/>
                  </a:lnTo>
                  <a:lnTo>
                    <a:pt x="51" y="8218"/>
                  </a:lnTo>
                  <a:lnTo>
                    <a:pt x="51" y="8268"/>
                  </a:lnTo>
                  <a:lnTo>
                    <a:pt x="38" y="8444"/>
                  </a:lnTo>
                  <a:cubicBezTo>
                    <a:pt x="38" y="8506"/>
                    <a:pt x="25" y="8582"/>
                    <a:pt x="13" y="8657"/>
                  </a:cubicBezTo>
                  <a:lnTo>
                    <a:pt x="13" y="8707"/>
                  </a:lnTo>
                  <a:lnTo>
                    <a:pt x="13" y="8732"/>
                  </a:lnTo>
                  <a:lnTo>
                    <a:pt x="13" y="8845"/>
                  </a:lnTo>
                  <a:cubicBezTo>
                    <a:pt x="13" y="8958"/>
                    <a:pt x="0" y="9084"/>
                    <a:pt x="0" y="9209"/>
                  </a:cubicBezTo>
                  <a:lnTo>
                    <a:pt x="0" y="9510"/>
                  </a:lnTo>
                  <a:cubicBezTo>
                    <a:pt x="38" y="10652"/>
                    <a:pt x="327" y="11782"/>
                    <a:pt x="829" y="12811"/>
                  </a:cubicBezTo>
                  <a:cubicBezTo>
                    <a:pt x="929" y="13024"/>
                    <a:pt x="1029" y="13225"/>
                    <a:pt x="1155" y="13426"/>
                  </a:cubicBezTo>
                  <a:cubicBezTo>
                    <a:pt x="1268" y="13626"/>
                    <a:pt x="1406" y="13827"/>
                    <a:pt x="1531" y="14015"/>
                  </a:cubicBezTo>
                  <a:cubicBezTo>
                    <a:pt x="2209" y="14944"/>
                    <a:pt x="3062" y="15735"/>
                    <a:pt x="4054" y="16324"/>
                  </a:cubicBezTo>
                  <a:cubicBezTo>
                    <a:pt x="4192" y="16400"/>
                    <a:pt x="4342" y="16475"/>
                    <a:pt x="4493" y="16563"/>
                  </a:cubicBezTo>
                  <a:lnTo>
                    <a:pt x="4556" y="16588"/>
                  </a:lnTo>
                  <a:cubicBezTo>
                    <a:pt x="4719" y="16663"/>
                    <a:pt x="4857" y="16751"/>
                    <a:pt x="5020" y="16814"/>
                  </a:cubicBezTo>
                  <a:cubicBezTo>
                    <a:pt x="5911" y="17190"/>
                    <a:pt x="6865" y="17404"/>
                    <a:pt x="7843" y="17454"/>
                  </a:cubicBezTo>
                  <a:cubicBezTo>
                    <a:pt x="7981" y="17454"/>
                    <a:pt x="8119" y="17466"/>
                    <a:pt x="8258" y="17466"/>
                  </a:cubicBezTo>
                  <a:cubicBezTo>
                    <a:pt x="8396" y="17466"/>
                    <a:pt x="8521" y="17466"/>
                    <a:pt x="8659" y="17454"/>
                  </a:cubicBezTo>
                  <a:lnTo>
                    <a:pt x="8860" y="17454"/>
                  </a:lnTo>
                  <a:lnTo>
                    <a:pt x="9048" y="17441"/>
                  </a:lnTo>
                  <a:lnTo>
                    <a:pt x="9211" y="17416"/>
                  </a:lnTo>
                  <a:lnTo>
                    <a:pt x="9299" y="17404"/>
                  </a:lnTo>
                  <a:lnTo>
                    <a:pt x="9337" y="17404"/>
                  </a:lnTo>
                  <a:lnTo>
                    <a:pt x="9437" y="17391"/>
                  </a:lnTo>
                  <a:lnTo>
                    <a:pt x="9600" y="17366"/>
                  </a:lnTo>
                  <a:lnTo>
                    <a:pt x="9788" y="17328"/>
                  </a:lnTo>
                  <a:lnTo>
                    <a:pt x="9876" y="17316"/>
                  </a:lnTo>
                  <a:lnTo>
                    <a:pt x="9977" y="17291"/>
                  </a:lnTo>
                  <a:lnTo>
                    <a:pt x="10190" y="17240"/>
                  </a:lnTo>
                  <a:lnTo>
                    <a:pt x="10353" y="17215"/>
                  </a:lnTo>
                  <a:lnTo>
                    <a:pt x="10378" y="17215"/>
                  </a:lnTo>
                  <a:lnTo>
                    <a:pt x="10567" y="17153"/>
                  </a:lnTo>
                  <a:lnTo>
                    <a:pt x="10805" y="17077"/>
                  </a:lnTo>
                  <a:lnTo>
                    <a:pt x="10930" y="17040"/>
                  </a:lnTo>
                  <a:lnTo>
                    <a:pt x="11068" y="16989"/>
                  </a:lnTo>
                  <a:cubicBezTo>
                    <a:pt x="11131" y="16964"/>
                    <a:pt x="11206" y="16939"/>
                    <a:pt x="11269" y="16914"/>
                  </a:cubicBezTo>
                  <a:lnTo>
                    <a:pt x="11282" y="16914"/>
                  </a:lnTo>
                  <a:lnTo>
                    <a:pt x="11357" y="16889"/>
                  </a:lnTo>
                  <a:lnTo>
                    <a:pt x="11407" y="16864"/>
                  </a:lnTo>
                  <a:lnTo>
                    <a:pt x="11621" y="16776"/>
                  </a:lnTo>
                  <a:lnTo>
                    <a:pt x="11746" y="16713"/>
                  </a:lnTo>
                  <a:lnTo>
                    <a:pt x="11959" y="16613"/>
                  </a:lnTo>
                  <a:lnTo>
                    <a:pt x="12072" y="16550"/>
                  </a:lnTo>
                  <a:lnTo>
                    <a:pt x="12261" y="16462"/>
                  </a:lnTo>
                  <a:lnTo>
                    <a:pt x="12286" y="16437"/>
                  </a:lnTo>
                  <a:lnTo>
                    <a:pt x="12386" y="16387"/>
                  </a:lnTo>
                  <a:cubicBezTo>
                    <a:pt x="12461" y="16337"/>
                    <a:pt x="12537" y="16299"/>
                    <a:pt x="12612" y="16249"/>
                  </a:cubicBezTo>
                  <a:lnTo>
                    <a:pt x="12662" y="16211"/>
                  </a:lnTo>
                  <a:lnTo>
                    <a:pt x="12725" y="16174"/>
                  </a:lnTo>
                  <a:cubicBezTo>
                    <a:pt x="12850" y="16099"/>
                    <a:pt x="12976" y="16011"/>
                    <a:pt x="13101" y="15923"/>
                  </a:cubicBezTo>
                  <a:lnTo>
                    <a:pt x="13114" y="15910"/>
                  </a:lnTo>
                  <a:cubicBezTo>
                    <a:pt x="13227" y="15822"/>
                    <a:pt x="13340" y="15735"/>
                    <a:pt x="13440" y="15647"/>
                  </a:cubicBezTo>
                  <a:cubicBezTo>
                    <a:pt x="13603" y="15534"/>
                    <a:pt x="13741" y="15396"/>
                    <a:pt x="13892" y="15270"/>
                  </a:cubicBezTo>
                  <a:cubicBezTo>
                    <a:pt x="14005" y="15157"/>
                    <a:pt x="14118" y="15044"/>
                    <a:pt x="14231" y="14919"/>
                  </a:cubicBezTo>
                  <a:lnTo>
                    <a:pt x="14243" y="14906"/>
                  </a:lnTo>
                  <a:cubicBezTo>
                    <a:pt x="14595" y="14542"/>
                    <a:pt x="14908" y="14141"/>
                    <a:pt x="15184" y="13727"/>
                  </a:cubicBezTo>
                  <a:cubicBezTo>
                    <a:pt x="15461" y="13300"/>
                    <a:pt x="15699" y="12848"/>
                    <a:pt x="15887" y="12384"/>
                  </a:cubicBezTo>
                  <a:cubicBezTo>
                    <a:pt x="16301" y="11393"/>
                    <a:pt x="16515" y="10339"/>
                    <a:pt x="16515" y="9272"/>
                  </a:cubicBezTo>
                  <a:lnTo>
                    <a:pt x="16515" y="9272"/>
                  </a:lnTo>
                  <a:lnTo>
                    <a:pt x="16490" y="9284"/>
                  </a:lnTo>
                  <a:lnTo>
                    <a:pt x="16490" y="9247"/>
                  </a:lnTo>
                  <a:cubicBezTo>
                    <a:pt x="16490" y="9121"/>
                    <a:pt x="16490" y="8996"/>
                    <a:pt x="16477" y="8883"/>
                  </a:cubicBezTo>
                  <a:lnTo>
                    <a:pt x="16477" y="8732"/>
                  </a:lnTo>
                  <a:cubicBezTo>
                    <a:pt x="16477" y="8682"/>
                    <a:pt x="16464" y="8594"/>
                    <a:pt x="16464" y="8532"/>
                  </a:cubicBezTo>
                  <a:cubicBezTo>
                    <a:pt x="16452" y="8368"/>
                    <a:pt x="16439" y="8230"/>
                    <a:pt x="16414" y="8080"/>
                  </a:cubicBezTo>
                  <a:cubicBezTo>
                    <a:pt x="16414" y="8067"/>
                    <a:pt x="16414" y="8067"/>
                    <a:pt x="16414" y="8055"/>
                  </a:cubicBezTo>
                  <a:cubicBezTo>
                    <a:pt x="16326" y="7427"/>
                    <a:pt x="16163" y="6812"/>
                    <a:pt x="15925" y="6223"/>
                  </a:cubicBezTo>
                  <a:cubicBezTo>
                    <a:pt x="15887" y="6122"/>
                    <a:pt x="15850" y="6022"/>
                    <a:pt x="15799" y="5934"/>
                  </a:cubicBezTo>
                  <a:lnTo>
                    <a:pt x="15787" y="5884"/>
                  </a:lnTo>
                  <a:cubicBezTo>
                    <a:pt x="15749" y="5796"/>
                    <a:pt x="15699" y="5708"/>
                    <a:pt x="15661" y="5620"/>
                  </a:cubicBezTo>
                  <a:cubicBezTo>
                    <a:pt x="15285" y="4855"/>
                    <a:pt x="14783" y="4139"/>
                    <a:pt x="14193" y="3525"/>
                  </a:cubicBezTo>
                  <a:cubicBezTo>
                    <a:pt x="15194" y="1842"/>
                    <a:pt x="13847" y="0"/>
                    <a:pt x="12216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" name="Google Shape;300;p28">
              <a:extLst>
                <a:ext uri="{FF2B5EF4-FFF2-40B4-BE49-F238E27FC236}">
                  <a16:creationId xmlns:a16="http://schemas.microsoft.com/office/drawing/2014/main" id="{11F901C3-FFBA-49E8-3499-9F7290532CCB}"/>
                </a:ext>
              </a:extLst>
            </p:cNvPr>
            <p:cNvGrpSpPr/>
            <p:nvPr/>
          </p:nvGrpSpPr>
          <p:grpSpPr>
            <a:xfrm>
              <a:off x="713216" y="2985453"/>
              <a:ext cx="980637" cy="916907"/>
              <a:chOff x="4703416" y="2277728"/>
              <a:chExt cx="980637" cy="916907"/>
            </a:xfrm>
          </p:grpSpPr>
          <p:sp>
            <p:nvSpPr>
              <p:cNvPr id="20" name="Google Shape;301;p28">
                <a:extLst>
                  <a:ext uri="{FF2B5EF4-FFF2-40B4-BE49-F238E27FC236}">
                    <a16:creationId xmlns:a16="http://schemas.microsoft.com/office/drawing/2014/main" id="{36BF69EB-76A5-3099-A3A4-B9C67896C55B}"/>
                  </a:ext>
                </a:extLst>
              </p:cNvPr>
              <p:cNvSpPr/>
              <p:nvPr/>
            </p:nvSpPr>
            <p:spPr>
              <a:xfrm>
                <a:off x="4714148" y="2333024"/>
                <a:ext cx="969905" cy="860687"/>
              </a:xfrm>
              <a:custGeom>
                <a:avLst/>
                <a:gdLst/>
                <a:ahLst/>
                <a:cxnLst/>
                <a:rect l="l" t="t" r="r" b="b"/>
                <a:pathLst>
                  <a:path w="18661" h="16478" extrusionOk="0">
                    <a:moveTo>
                      <a:pt x="9324" y="1"/>
                    </a:moveTo>
                    <a:cubicBezTo>
                      <a:pt x="8334" y="1"/>
                      <a:pt x="7328" y="180"/>
                      <a:pt x="6350" y="559"/>
                    </a:cubicBezTo>
                    <a:cubicBezTo>
                      <a:pt x="2109" y="2203"/>
                      <a:pt x="0" y="6972"/>
                      <a:pt x="1644" y="11213"/>
                    </a:cubicBezTo>
                    <a:cubicBezTo>
                      <a:pt x="2909" y="14477"/>
                      <a:pt x="6024" y="16477"/>
                      <a:pt x="9326" y="16477"/>
                    </a:cubicBezTo>
                    <a:cubicBezTo>
                      <a:pt x="10315" y="16477"/>
                      <a:pt x="11320" y="16298"/>
                      <a:pt x="12298" y="15919"/>
                    </a:cubicBezTo>
                    <a:cubicBezTo>
                      <a:pt x="16552" y="14275"/>
                      <a:pt x="18661" y="9506"/>
                      <a:pt x="17017" y="5265"/>
                    </a:cubicBezTo>
                    <a:cubicBezTo>
                      <a:pt x="15752" y="2001"/>
                      <a:pt x="12629" y="1"/>
                      <a:pt x="9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02;p28">
                <a:extLst>
                  <a:ext uri="{FF2B5EF4-FFF2-40B4-BE49-F238E27FC236}">
                    <a16:creationId xmlns:a16="http://schemas.microsoft.com/office/drawing/2014/main" id="{3BA79339-67EB-6BBD-DAC8-1F14BA78C45F}"/>
                  </a:ext>
                </a:extLst>
              </p:cNvPr>
              <p:cNvSpPr/>
              <p:nvPr/>
            </p:nvSpPr>
            <p:spPr>
              <a:xfrm>
                <a:off x="4771198" y="2375078"/>
                <a:ext cx="680026" cy="402256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7719" extrusionOk="0">
                    <a:moveTo>
                      <a:pt x="11897" y="1"/>
                    </a:moveTo>
                    <a:lnTo>
                      <a:pt x="11859" y="13"/>
                    </a:lnTo>
                    <a:cubicBezTo>
                      <a:pt x="10704" y="290"/>
                      <a:pt x="9487" y="503"/>
                      <a:pt x="8370" y="904"/>
                    </a:cubicBezTo>
                    <a:cubicBezTo>
                      <a:pt x="6739" y="1494"/>
                      <a:pt x="5208" y="2573"/>
                      <a:pt x="3777" y="3527"/>
                    </a:cubicBezTo>
                    <a:cubicBezTo>
                      <a:pt x="2912" y="4104"/>
                      <a:pt x="1983" y="4594"/>
                      <a:pt x="1029" y="4983"/>
                    </a:cubicBezTo>
                    <a:cubicBezTo>
                      <a:pt x="791" y="5083"/>
                      <a:pt x="552" y="5159"/>
                      <a:pt x="301" y="5221"/>
                    </a:cubicBezTo>
                    <a:cubicBezTo>
                      <a:pt x="101" y="5937"/>
                      <a:pt x="0" y="6677"/>
                      <a:pt x="0" y="7417"/>
                    </a:cubicBezTo>
                    <a:lnTo>
                      <a:pt x="0" y="7718"/>
                    </a:lnTo>
                    <a:cubicBezTo>
                      <a:pt x="778" y="7518"/>
                      <a:pt x="1506" y="7204"/>
                      <a:pt x="2184" y="6777"/>
                    </a:cubicBezTo>
                    <a:cubicBezTo>
                      <a:pt x="3288" y="6100"/>
                      <a:pt x="4254" y="5234"/>
                      <a:pt x="5283" y="4456"/>
                    </a:cubicBezTo>
                    <a:cubicBezTo>
                      <a:pt x="7630" y="2711"/>
                      <a:pt x="10290" y="1444"/>
                      <a:pt x="13114" y="741"/>
                    </a:cubicBezTo>
                    <a:cubicBezTo>
                      <a:pt x="12737" y="453"/>
                      <a:pt x="12323" y="214"/>
                      <a:pt x="11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03;p28">
                <a:extLst>
                  <a:ext uri="{FF2B5EF4-FFF2-40B4-BE49-F238E27FC236}">
                    <a16:creationId xmlns:a16="http://schemas.microsoft.com/office/drawing/2014/main" id="{72BEAEEE-3EBE-5869-A640-7CDEDAE7A077}"/>
                  </a:ext>
                </a:extLst>
              </p:cNvPr>
              <p:cNvSpPr/>
              <p:nvPr/>
            </p:nvSpPr>
            <p:spPr>
              <a:xfrm>
                <a:off x="4885695" y="2331929"/>
                <a:ext cx="303300" cy="137369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2636" extrusionOk="0">
                    <a:moveTo>
                      <a:pt x="5849" y="1"/>
                    </a:moveTo>
                    <a:lnTo>
                      <a:pt x="5849" y="1"/>
                    </a:lnTo>
                    <a:cubicBezTo>
                      <a:pt x="3627" y="51"/>
                      <a:pt x="1519" y="1005"/>
                      <a:pt x="1" y="2636"/>
                    </a:cubicBezTo>
                    <a:cubicBezTo>
                      <a:pt x="503" y="2636"/>
                      <a:pt x="1005" y="2536"/>
                      <a:pt x="1469" y="2347"/>
                    </a:cubicBezTo>
                    <a:cubicBezTo>
                      <a:pt x="2272" y="2034"/>
                      <a:pt x="2975" y="1519"/>
                      <a:pt x="3728" y="1067"/>
                    </a:cubicBezTo>
                    <a:cubicBezTo>
                      <a:pt x="4406" y="653"/>
                      <a:pt x="5108" y="289"/>
                      <a:pt x="58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04;p28">
                <a:extLst>
                  <a:ext uri="{FF2B5EF4-FFF2-40B4-BE49-F238E27FC236}">
                    <a16:creationId xmlns:a16="http://schemas.microsoft.com/office/drawing/2014/main" id="{894552BE-09FC-5F35-FE51-C976BFA72482}"/>
                  </a:ext>
                </a:extLst>
              </p:cNvPr>
              <p:cNvSpPr/>
              <p:nvPr/>
            </p:nvSpPr>
            <p:spPr>
              <a:xfrm>
                <a:off x="4982042" y="2926375"/>
                <a:ext cx="614326" cy="232213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4456" extrusionOk="0">
                    <a:moveTo>
                      <a:pt x="11846" y="1"/>
                    </a:moveTo>
                    <a:lnTo>
                      <a:pt x="11846" y="1"/>
                    </a:lnTo>
                    <a:cubicBezTo>
                      <a:pt x="10491" y="703"/>
                      <a:pt x="8985" y="1092"/>
                      <a:pt x="7467" y="1117"/>
                    </a:cubicBezTo>
                    <a:cubicBezTo>
                      <a:pt x="7385" y="1119"/>
                      <a:pt x="7304" y="1120"/>
                      <a:pt x="7222" y="1120"/>
                    </a:cubicBezTo>
                    <a:cubicBezTo>
                      <a:pt x="6719" y="1120"/>
                      <a:pt x="6213" y="1091"/>
                      <a:pt x="5713" y="1091"/>
                    </a:cubicBezTo>
                    <a:cubicBezTo>
                      <a:pt x="5156" y="1091"/>
                      <a:pt x="4607" y="1127"/>
                      <a:pt x="4078" y="1281"/>
                    </a:cubicBezTo>
                    <a:cubicBezTo>
                      <a:pt x="3012" y="1594"/>
                      <a:pt x="2146" y="2347"/>
                      <a:pt x="1293" y="3037"/>
                    </a:cubicBezTo>
                    <a:cubicBezTo>
                      <a:pt x="879" y="3376"/>
                      <a:pt x="452" y="3690"/>
                      <a:pt x="0" y="3966"/>
                    </a:cubicBezTo>
                    <a:cubicBezTo>
                      <a:pt x="314" y="4154"/>
                      <a:pt x="640" y="4317"/>
                      <a:pt x="966" y="4455"/>
                    </a:cubicBezTo>
                    <a:cubicBezTo>
                      <a:pt x="2209" y="3815"/>
                      <a:pt x="3338" y="2887"/>
                      <a:pt x="4643" y="2372"/>
                    </a:cubicBezTo>
                    <a:cubicBezTo>
                      <a:pt x="5911" y="1883"/>
                      <a:pt x="7291" y="1820"/>
                      <a:pt x="8634" y="1645"/>
                    </a:cubicBezTo>
                    <a:cubicBezTo>
                      <a:pt x="9575" y="1519"/>
                      <a:pt x="10541" y="1331"/>
                      <a:pt x="11394" y="929"/>
                    </a:cubicBezTo>
                    <a:cubicBezTo>
                      <a:pt x="11558" y="628"/>
                      <a:pt x="11708" y="314"/>
                      <a:pt x="118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05;p28">
                <a:extLst>
                  <a:ext uri="{FF2B5EF4-FFF2-40B4-BE49-F238E27FC236}">
                    <a16:creationId xmlns:a16="http://schemas.microsoft.com/office/drawing/2014/main" id="{220CC6DA-9319-BBC6-2283-32AEE69C4854}"/>
                  </a:ext>
                </a:extLst>
              </p:cNvPr>
              <p:cNvSpPr/>
              <p:nvPr/>
            </p:nvSpPr>
            <p:spPr>
              <a:xfrm>
                <a:off x="4814135" y="2573261"/>
                <a:ext cx="814124" cy="439517"/>
              </a:xfrm>
              <a:custGeom>
                <a:avLst/>
                <a:gdLst/>
                <a:ahLst/>
                <a:cxnLst/>
                <a:rect l="l" t="t" r="r" b="b"/>
                <a:pathLst>
                  <a:path w="15700" h="8434" extrusionOk="0">
                    <a:moveTo>
                      <a:pt x="14871" y="0"/>
                    </a:moveTo>
                    <a:lnTo>
                      <a:pt x="12876" y="138"/>
                    </a:lnTo>
                    <a:cubicBezTo>
                      <a:pt x="11859" y="201"/>
                      <a:pt x="10793" y="289"/>
                      <a:pt x="9914" y="803"/>
                    </a:cubicBezTo>
                    <a:cubicBezTo>
                      <a:pt x="8885" y="1393"/>
                      <a:pt x="8258" y="2472"/>
                      <a:pt x="7505" y="3401"/>
                    </a:cubicBezTo>
                    <a:cubicBezTo>
                      <a:pt x="5685" y="5635"/>
                      <a:pt x="2874" y="7028"/>
                      <a:pt x="0" y="7216"/>
                    </a:cubicBezTo>
                    <a:cubicBezTo>
                      <a:pt x="201" y="7642"/>
                      <a:pt x="452" y="8044"/>
                      <a:pt x="728" y="8433"/>
                    </a:cubicBezTo>
                    <a:cubicBezTo>
                      <a:pt x="1669" y="8245"/>
                      <a:pt x="2586" y="7818"/>
                      <a:pt x="3426" y="7341"/>
                    </a:cubicBezTo>
                    <a:cubicBezTo>
                      <a:pt x="4681" y="6639"/>
                      <a:pt x="5936" y="5835"/>
                      <a:pt x="7354" y="5584"/>
                    </a:cubicBezTo>
                    <a:cubicBezTo>
                      <a:pt x="7785" y="5505"/>
                      <a:pt x="8219" y="5480"/>
                      <a:pt x="8656" y="5480"/>
                    </a:cubicBezTo>
                    <a:cubicBezTo>
                      <a:pt x="9424" y="5480"/>
                      <a:pt x="10198" y="5558"/>
                      <a:pt x="10967" y="5558"/>
                    </a:cubicBezTo>
                    <a:cubicBezTo>
                      <a:pt x="11278" y="5558"/>
                      <a:pt x="11588" y="5545"/>
                      <a:pt x="11897" y="5509"/>
                    </a:cubicBezTo>
                    <a:cubicBezTo>
                      <a:pt x="13102" y="5371"/>
                      <a:pt x="14231" y="4894"/>
                      <a:pt x="15172" y="4141"/>
                    </a:cubicBezTo>
                    <a:cubicBezTo>
                      <a:pt x="15360" y="3991"/>
                      <a:pt x="15536" y="3828"/>
                      <a:pt x="15699" y="3664"/>
                    </a:cubicBezTo>
                    <a:lnTo>
                      <a:pt x="15699" y="3627"/>
                    </a:lnTo>
                    <a:cubicBezTo>
                      <a:pt x="15699" y="3225"/>
                      <a:pt x="15674" y="2836"/>
                      <a:pt x="15624" y="2435"/>
                    </a:cubicBezTo>
                    <a:cubicBezTo>
                      <a:pt x="14582" y="3439"/>
                      <a:pt x="13252" y="4091"/>
                      <a:pt x="11834" y="4317"/>
                    </a:cubicBezTo>
                    <a:cubicBezTo>
                      <a:pt x="11644" y="4354"/>
                      <a:pt x="11454" y="4373"/>
                      <a:pt x="11264" y="4373"/>
                    </a:cubicBezTo>
                    <a:cubicBezTo>
                      <a:pt x="11128" y="4373"/>
                      <a:pt x="10991" y="4363"/>
                      <a:pt x="10855" y="4342"/>
                    </a:cubicBezTo>
                    <a:cubicBezTo>
                      <a:pt x="10516" y="4292"/>
                      <a:pt x="10228" y="4116"/>
                      <a:pt x="10014" y="3853"/>
                    </a:cubicBezTo>
                    <a:cubicBezTo>
                      <a:pt x="9701" y="3414"/>
                      <a:pt x="9776" y="2786"/>
                      <a:pt x="10077" y="2347"/>
                    </a:cubicBezTo>
                    <a:cubicBezTo>
                      <a:pt x="10378" y="1908"/>
                      <a:pt x="10855" y="1619"/>
                      <a:pt x="11332" y="1381"/>
                    </a:cubicBezTo>
                    <a:cubicBezTo>
                      <a:pt x="12432" y="871"/>
                      <a:pt x="13617" y="597"/>
                      <a:pt x="14829" y="597"/>
                    </a:cubicBezTo>
                    <a:cubicBezTo>
                      <a:pt x="14931" y="597"/>
                      <a:pt x="15032" y="599"/>
                      <a:pt x="15134" y="603"/>
                    </a:cubicBezTo>
                    <a:cubicBezTo>
                      <a:pt x="15047" y="389"/>
                      <a:pt x="14971" y="188"/>
                      <a:pt x="148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306;p28">
                <a:extLst>
                  <a:ext uri="{FF2B5EF4-FFF2-40B4-BE49-F238E27FC236}">
                    <a16:creationId xmlns:a16="http://schemas.microsoft.com/office/drawing/2014/main" id="{2BEE7D86-7991-18C7-1FDE-8128B376ACC6}"/>
                  </a:ext>
                </a:extLst>
              </p:cNvPr>
              <p:cNvSpPr/>
              <p:nvPr/>
            </p:nvSpPr>
            <p:spPr>
              <a:xfrm>
                <a:off x="5404976" y="2647626"/>
                <a:ext cx="148409" cy="97763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876" extrusionOk="0">
                    <a:moveTo>
                      <a:pt x="2089" y="0"/>
                    </a:moveTo>
                    <a:cubicBezTo>
                      <a:pt x="1579" y="0"/>
                      <a:pt x="954" y="318"/>
                      <a:pt x="578" y="543"/>
                    </a:cubicBezTo>
                    <a:cubicBezTo>
                      <a:pt x="289" y="719"/>
                      <a:pt x="1" y="983"/>
                      <a:pt x="26" y="1321"/>
                    </a:cubicBezTo>
                    <a:cubicBezTo>
                      <a:pt x="51" y="1610"/>
                      <a:pt x="340" y="1836"/>
                      <a:pt x="641" y="1874"/>
                    </a:cubicBezTo>
                    <a:cubicBezTo>
                      <a:pt x="671" y="1875"/>
                      <a:pt x="700" y="1875"/>
                      <a:pt x="730" y="1875"/>
                    </a:cubicBezTo>
                    <a:cubicBezTo>
                      <a:pt x="1001" y="1875"/>
                      <a:pt x="1271" y="1824"/>
                      <a:pt x="1519" y="1710"/>
                    </a:cubicBezTo>
                    <a:cubicBezTo>
                      <a:pt x="1871" y="1598"/>
                      <a:pt x="2235" y="1447"/>
                      <a:pt x="2486" y="1171"/>
                    </a:cubicBezTo>
                    <a:cubicBezTo>
                      <a:pt x="2762" y="857"/>
                      <a:pt x="2862" y="154"/>
                      <a:pt x="2335" y="29"/>
                    </a:cubicBezTo>
                    <a:cubicBezTo>
                      <a:pt x="2257" y="9"/>
                      <a:pt x="2175" y="0"/>
                      <a:pt x="20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07;p28">
                <a:extLst>
                  <a:ext uri="{FF2B5EF4-FFF2-40B4-BE49-F238E27FC236}">
                    <a16:creationId xmlns:a16="http://schemas.microsoft.com/office/drawing/2014/main" id="{05094BDE-5185-0FEA-3FE4-A9F54079F9A3}"/>
                  </a:ext>
                </a:extLst>
              </p:cNvPr>
              <p:cNvSpPr/>
              <p:nvPr/>
            </p:nvSpPr>
            <p:spPr>
              <a:xfrm>
                <a:off x="4703416" y="2400754"/>
                <a:ext cx="857743" cy="793882"/>
              </a:xfrm>
              <a:custGeom>
                <a:avLst/>
                <a:gdLst/>
                <a:ahLst/>
                <a:cxnLst/>
                <a:rect l="l" t="t" r="r" b="b"/>
                <a:pathLst>
                  <a:path w="16503" h="15199" extrusionOk="0">
                    <a:moveTo>
                      <a:pt x="5070" y="0"/>
                    </a:moveTo>
                    <a:cubicBezTo>
                      <a:pt x="653" y="2849"/>
                      <a:pt x="1" y="9061"/>
                      <a:pt x="3715" y="12775"/>
                    </a:cubicBezTo>
                    <a:cubicBezTo>
                      <a:pt x="5349" y="14409"/>
                      <a:pt x="7457" y="15198"/>
                      <a:pt x="9551" y="15198"/>
                    </a:cubicBezTo>
                    <a:cubicBezTo>
                      <a:pt x="12235" y="15198"/>
                      <a:pt x="14895" y="13901"/>
                      <a:pt x="16502" y="11420"/>
                    </a:cubicBezTo>
                    <a:lnTo>
                      <a:pt x="16502" y="11420"/>
                    </a:lnTo>
                    <a:cubicBezTo>
                      <a:pt x="15136" y="12302"/>
                      <a:pt x="13570" y="12747"/>
                      <a:pt x="12002" y="12747"/>
                    </a:cubicBezTo>
                    <a:cubicBezTo>
                      <a:pt x="10647" y="12747"/>
                      <a:pt x="9290" y="12415"/>
                      <a:pt x="8057" y="11746"/>
                    </a:cubicBezTo>
                    <a:cubicBezTo>
                      <a:pt x="5409" y="10290"/>
                      <a:pt x="3753" y="7505"/>
                      <a:pt x="3753" y="4480"/>
                    </a:cubicBezTo>
                    <a:cubicBezTo>
                      <a:pt x="3753" y="2887"/>
                      <a:pt x="4205" y="1331"/>
                      <a:pt x="5070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7" name="Google Shape;308;p28">
                <a:extLst>
                  <a:ext uri="{FF2B5EF4-FFF2-40B4-BE49-F238E27FC236}">
                    <a16:creationId xmlns:a16="http://schemas.microsoft.com/office/drawing/2014/main" id="{E621E797-D9C9-F505-B93B-C361C81DD726}"/>
                  </a:ext>
                </a:extLst>
              </p:cNvPr>
              <p:cNvGrpSpPr/>
              <p:nvPr/>
            </p:nvGrpSpPr>
            <p:grpSpPr>
              <a:xfrm>
                <a:off x="5261165" y="2277728"/>
                <a:ext cx="272037" cy="241575"/>
                <a:chOff x="5296580" y="2293223"/>
                <a:chExt cx="272037" cy="241575"/>
              </a:xfrm>
            </p:grpSpPr>
            <p:sp>
              <p:nvSpPr>
                <p:cNvPr id="28" name="Google Shape;309;p28">
                  <a:extLst>
                    <a:ext uri="{FF2B5EF4-FFF2-40B4-BE49-F238E27FC236}">
                      <a16:creationId xmlns:a16="http://schemas.microsoft.com/office/drawing/2014/main" id="{3E4526D0-7CD0-25D0-BA71-8F7F674925A6}"/>
                    </a:ext>
                  </a:extLst>
                </p:cNvPr>
                <p:cNvSpPr/>
                <p:nvPr/>
              </p:nvSpPr>
              <p:spPr>
                <a:xfrm>
                  <a:off x="5303752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310;p28">
                  <a:extLst>
                    <a:ext uri="{FF2B5EF4-FFF2-40B4-BE49-F238E27FC236}">
                      <a16:creationId xmlns:a16="http://schemas.microsoft.com/office/drawing/2014/main" id="{E12EC31A-BF2B-39E9-D903-667B7387DE5D}"/>
                    </a:ext>
                  </a:extLst>
                </p:cNvPr>
                <p:cNvSpPr/>
                <p:nvPr/>
              </p:nvSpPr>
              <p:spPr>
                <a:xfrm>
                  <a:off x="5296580" y="2312392"/>
                  <a:ext cx="240073" cy="22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4254" extrusionOk="0">
                      <a:moveTo>
                        <a:pt x="1431" y="0"/>
                      </a:moveTo>
                      <a:lnTo>
                        <a:pt x="1431" y="0"/>
                      </a:lnTo>
                      <a:cubicBezTo>
                        <a:pt x="189" y="803"/>
                        <a:pt x="1" y="2535"/>
                        <a:pt x="1042" y="3577"/>
                      </a:cubicBezTo>
                      <a:cubicBezTo>
                        <a:pt x="1498" y="4033"/>
                        <a:pt x="2090" y="4253"/>
                        <a:pt x="2677" y="4253"/>
                      </a:cubicBezTo>
                      <a:cubicBezTo>
                        <a:pt x="3429" y="4253"/>
                        <a:pt x="4174" y="3891"/>
                        <a:pt x="4618" y="3200"/>
                      </a:cubicBezTo>
                      <a:lnTo>
                        <a:pt x="4618" y="3200"/>
                      </a:lnTo>
                      <a:cubicBezTo>
                        <a:pt x="4223" y="3456"/>
                        <a:pt x="3794" y="3573"/>
                        <a:pt x="3375" y="3573"/>
                      </a:cubicBezTo>
                      <a:cubicBezTo>
                        <a:pt x="2173" y="3573"/>
                        <a:pt x="1055" y="2614"/>
                        <a:pt x="1055" y="1255"/>
                      </a:cubicBezTo>
                      <a:cubicBezTo>
                        <a:pt x="1055" y="816"/>
                        <a:pt x="1180" y="377"/>
                        <a:pt x="1431" y="0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11;p28">
                  <a:extLst>
                    <a:ext uri="{FF2B5EF4-FFF2-40B4-BE49-F238E27FC236}">
                      <a16:creationId xmlns:a16="http://schemas.microsoft.com/office/drawing/2014/main" id="{F27DEBD0-868E-75D0-6FBC-BD66DD2B33D6}"/>
                    </a:ext>
                  </a:extLst>
                </p:cNvPr>
                <p:cNvSpPr/>
                <p:nvPr/>
              </p:nvSpPr>
              <p:spPr>
                <a:xfrm>
                  <a:off x="5303427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1" name="Google Shape;327;p28">
            <a:extLst>
              <a:ext uri="{FF2B5EF4-FFF2-40B4-BE49-F238E27FC236}">
                <a16:creationId xmlns:a16="http://schemas.microsoft.com/office/drawing/2014/main" id="{535BA7BF-3128-8B2C-574D-C22A0B072CFF}"/>
              </a:ext>
            </a:extLst>
          </p:cNvPr>
          <p:cNvGrpSpPr/>
          <p:nvPr/>
        </p:nvGrpSpPr>
        <p:grpSpPr>
          <a:xfrm rot="5400000">
            <a:off x="1372118" y="4509284"/>
            <a:ext cx="517538" cy="456382"/>
            <a:chOff x="2094149" y="2975908"/>
            <a:chExt cx="517538" cy="456382"/>
          </a:xfrm>
        </p:grpSpPr>
        <p:sp>
          <p:nvSpPr>
            <p:cNvPr id="32" name="Google Shape;328;p28">
              <a:extLst>
                <a:ext uri="{FF2B5EF4-FFF2-40B4-BE49-F238E27FC236}">
                  <a16:creationId xmlns:a16="http://schemas.microsoft.com/office/drawing/2014/main" id="{2AF20A03-96C5-7AE2-D55D-B5FA7196D8A1}"/>
                </a:ext>
              </a:extLst>
            </p:cNvPr>
            <p:cNvSpPr/>
            <p:nvPr/>
          </p:nvSpPr>
          <p:spPr>
            <a:xfrm>
              <a:off x="2094149" y="2976032"/>
              <a:ext cx="494112" cy="456134"/>
            </a:xfrm>
            <a:custGeom>
              <a:avLst/>
              <a:gdLst/>
              <a:ahLst/>
              <a:cxnLst/>
              <a:rect l="l" t="t" r="r" b="b"/>
              <a:pathLst>
                <a:path w="9864" h="9206" extrusionOk="0">
                  <a:moveTo>
                    <a:pt x="5170" y="0"/>
                  </a:moveTo>
                  <a:cubicBezTo>
                    <a:pt x="3994" y="0"/>
                    <a:pt x="2814" y="451"/>
                    <a:pt x="1908" y="1363"/>
                  </a:cubicBezTo>
                  <a:cubicBezTo>
                    <a:pt x="0" y="3270"/>
                    <a:pt x="151" y="6407"/>
                    <a:pt x="2222" y="8139"/>
                  </a:cubicBezTo>
                  <a:lnTo>
                    <a:pt x="2247" y="8164"/>
                  </a:lnTo>
                  <a:cubicBezTo>
                    <a:pt x="2309" y="8214"/>
                    <a:pt x="2372" y="8264"/>
                    <a:pt x="2422" y="8302"/>
                  </a:cubicBezTo>
                  <a:lnTo>
                    <a:pt x="2460" y="8327"/>
                  </a:lnTo>
                  <a:cubicBezTo>
                    <a:pt x="2673" y="8490"/>
                    <a:pt x="2899" y="8616"/>
                    <a:pt x="3138" y="8741"/>
                  </a:cubicBezTo>
                  <a:lnTo>
                    <a:pt x="3175" y="8754"/>
                  </a:lnTo>
                  <a:cubicBezTo>
                    <a:pt x="3238" y="8791"/>
                    <a:pt x="3301" y="8817"/>
                    <a:pt x="3376" y="8842"/>
                  </a:cubicBezTo>
                  <a:lnTo>
                    <a:pt x="3426" y="8867"/>
                  </a:lnTo>
                  <a:cubicBezTo>
                    <a:pt x="3489" y="8892"/>
                    <a:pt x="3564" y="8929"/>
                    <a:pt x="3640" y="8955"/>
                  </a:cubicBezTo>
                  <a:lnTo>
                    <a:pt x="3665" y="8955"/>
                  </a:lnTo>
                  <a:cubicBezTo>
                    <a:pt x="3752" y="8992"/>
                    <a:pt x="3828" y="9017"/>
                    <a:pt x="3916" y="9042"/>
                  </a:cubicBezTo>
                  <a:cubicBezTo>
                    <a:pt x="4003" y="9068"/>
                    <a:pt x="4079" y="9080"/>
                    <a:pt x="4154" y="9105"/>
                  </a:cubicBezTo>
                  <a:lnTo>
                    <a:pt x="4229" y="9118"/>
                  </a:lnTo>
                  <a:lnTo>
                    <a:pt x="4418" y="9143"/>
                  </a:lnTo>
                  <a:lnTo>
                    <a:pt x="4493" y="9155"/>
                  </a:lnTo>
                  <a:cubicBezTo>
                    <a:pt x="4556" y="9168"/>
                    <a:pt x="4618" y="9180"/>
                    <a:pt x="4681" y="9180"/>
                  </a:cubicBezTo>
                  <a:lnTo>
                    <a:pt x="4744" y="9193"/>
                  </a:lnTo>
                  <a:cubicBezTo>
                    <a:pt x="4832" y="9193"/>
                    <a:pt x="4920" y="9206"/>
                    <a:pt x="5007" y="9206"/>
                  </a:cubicBezTo>
                  <a:lnTo>
                    <a:pt x="5359" y="9206"/>
                  </a:lnTo>
                  <a:cubicBezTo>
                    <a:pt x="5409" y="9206"/>
                    <a:pt x="5472" y="9206"/>
                    <a:pt x="5534" y="9193"/>
                  </a:cubicBezTo>
                  <a:lnTo>
                    <a:pt x="5622" y="9193"/>
                  </a:lnTo>
                  <a:cubicBezTo>
                    <a:pt x="5685" y="9193"/>
                    <a:pt x="5748" y="9180"/>
                    <a:pt x="5811" y="9168"/>
                  </a:cubicBezTo>
                  <a:lnTo>
                    <a:pt x="5898" y="9155"/>
                  </a:lnTo>
                  <a:cubicBezTo>
                    <a:pt x="5986" y="9143"/>
                    <a:pt x="6074" y="9118"/>
                    <a:pt x="6162" y="9105"/>
                  </a:cubicBezTo>
                  <a:cubicBezTo>
                    <a:pt x="7655" y="8779"/>
                    <a:pt x="8898" y="7725"/>
                    <a:pt x="9450" y="6294"/>
                  </a:cubicBezTo>
                  <a:cubicBezTo>
                    <a:pt x="9788" y="5441"/>
                    <a:pt x="9864" y="4512"/>
                    <a:pt x="9663" y="3609"/>
                  </a:cubicBezTo>
                  <a:cubicBezTo>
                    <a:pt x="9650" y="3521"/>
                    <a:pt x="9625" y="3421"/>
                    <a:pt x="9600" y="3333"/>
                  </a:cubicBezTo>
                  <a:cubicBezTo>
                    <a:pt x="9588" y="3308"/>
                    <a:pt x="9575" y="3282"/>
                    <a:pt x="9575" y="3245"/>
                  </a:cubicBezTo>
                  <a:cubicBezTo>
                    <a:pt x="9550" y="3182"/>
                    <a:pt x="9525" y="3107"/>
                    <a:pt x="9500" y="3044"/>
                  </a:cubicBezTo>
                  <a:cubicBezTo>
                    <a:pt x="9487" y="3019"/>
                    <a:pt x="9487" y="2994"/>
                    <a:pt x="9475" y="2969"/>
                  </a:cubicBezTo>
                  <a:cubicBezTo>
                    <a:pt x="9450" y="2881"/>
                    <a:pt x="9412" y="2793"/>
                    <a:pt x="9362" y="2705"/>
                  </a:cubicBezTo>
                  <a:lnTo>
                    <a:pt x="9349" y="2668"/>
                  </a:lnTo>
                  <a:cubicBezTo>
                    <a:pt x="9312" y="2592"/>
                    <a:pt x="9274" y="2530"/>
                    <a:pt x="9236" y="2454"/>
                  </a:cubicBezTo>
                  <a:lnTo>
                    <a:pt x="9211" y="2392"/>
                  </a:lnTo>
                  <a:cubicBezTo>
                    <a:pt x="9161" y="2316"/>
                    <a:pt x="9123" y="2253"/>
                    <a:pt x="9086" y="2178"/>
                  </a:cubicBezTo>
                  <a:lnTo>
                    <a:pt x="9061" y="2141"/>
                  </a:lnTo>
                  <a:cubicBezTo>
                    <a:pt x="9010" y="2065"/>
                    <a:pt x="8960" y="1990"/>
                    <a:pt x="8910" y="1915"/>
                  </a:cubicBezTo>
                  <a:lnTo>
                    <a:pt x="8872" y="1864"/>
                  </a:lnTo>
                  <a:cubicBezTo>
                    <a:pt x="8822" y="1802"/>
                    <a:pt x="8785" y="1752"/>
                    <a:pt x="8734" y="1689"/>
                  </a:cubicBezTo>
                  <a:lnTo>
                    <a:pt x="8684" y="1639"/>
                  </a:lnTo>
                  <a:cubicBezTo>
                    <a:pt x="7768" y="551"/>
                    <a:pt x="6472" y="0"/>
                    <a:pt x="5170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3" name="Google Shape;329;p28">
              <a:extLst>
                <a:ext uri="{FF2B5EF4-FFF2-40B4-BE49-F238E27FC236}">
                  <a16:creationId xmlns:a16="http://schemas.microsoft.com/office/drawing/2014/main" id="{8FB68B0B-F4A2-449F-6FEF-9F77859DE355}"/>
                </a:ext>
              </a:extLst>
            </p:cNvPr>
            <p:cNvGrpSpPr/>
            <p:nvPr/>
          </p:nvGrpSpPr>
          <p:grpSpPr>
            <a:xfrm>
              <a:off x="2094332" y="2975908"/>
              <a:ext cx="517355" cy="456382"/>
              <a:chOff x="313725" y="4537250"/>
              <a:chExt cx="258200" cy="230275"/>
            </a:xfrm>
          </p:grpSpPr>
          <p:sp>
            <p:nvSpPr>
              <p:cNvPr id="34" name="Google Shape;330;p28">
                <a:extLst>
                  <a:ext uri="{FF2B5EF4-FFF2-40B4-BE49-F238E27FC236}">
                    <a16:creationId xmlns:a16="http://schemas.microsoft.com/office/drawing/2014/main" id="{09CE3ECA-3179-F6F4-57D2-0E7C326654B1}"/>
                  </a:ext>
                </a:extLst>
              </p:cNvPr>
              <p:cNvSpPr/>
              <p:nvPr/>
            </p:nvSpPr>
            <p:spPr>
              <a:xfrm>
                <a:off x="313725" y="4537250"/>
                <a:ext cx="258200" cy="230275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9211" extrusionOk="0">
                    <a:moveTo>
                      <a:pt x="5160" y="0"/>
                    </a:moveTo>
                    <a:cubicBezTo>
                      <a:pt x="4117" y="0"/>
                      <a:pt x="3070" y="354"/>
                      <a:pt x="2209" y="1081"/>
                    </a:cubicBezTo>
                    <a:cubicBezTo>
                      <a:pt x="251" y="2713"/>
                      <a:pt x="0" y="5612"/>
                      <a:pt x="1632" y="7569"/>
                    </a:cubicBezTo>
                    <a:cubicBezTo>
                      <a:pt x="2547" y="8652"/>
                      <a:pt x="3852" y="9210"/>
                      <a:pt x="5164" y="9210"/>
                    </a:cubicBezTo>
                    <a:cubicBezTo>
                      <a:pt x="6208" y="9210"/>
                      <a:pt x="7257" y="8857"/>
                      <a:pt x="8119" y="8134"/>
                    </a:cubicBezTo>
                    <a:cubicBezTo>
                      <a:pt x="10077" y="6503"/>
                      <a:pt x="10328" y="3591"/>
                      <a:pt x="8697" y="1646"/>
                    </a:cubicBezTo>
                    <a:cubicBezTo>
                      <a:pt x="7780" y="562"/>
                      <a:pt x="6474" y="0"/>
                      <a:pt x="516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31;p28">
                <a:extLst>
                  <a:ext uri="{FF2B5EF4-FFF2-40B4-BE49-F238E27FC236}">
                    <a16:creationId xmlns:a16="http://schemas.microsoft.com/office/drawing/2014/main" id="{E892EEDD-FD7F-3043-641B-3341FA91471D}"/>
                  </a:ext>
                </a:extLst>
              </p:cNvPr>
              <p:cNvSpPr/>
              <p:nvPr/>
            </p:nvSpPr>
            <p:spPr>
              <a:xfrm>
                <a:off x="351375" y="4597225"/>
                <a:ext cx="56800" cy="48450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1938" extrusionOk="0">
                    <a:moveTo>
                      <a:pt x="1293" y="0"/>
                    </a:moveTo>
                    <a:cubicBezTo>
                      <a:pt x="439" y="0"/>
                      <a:pt x="0" y="1042"/>
                      <a:pt x="615" y="1657"/>
                    </a:cubicBezTo>
                    <a:cubicBezTo>
                      <a:pt x="809" y="1851"/>
                      <a:pt x="1051" y="1938"/>
                      <a:pt x="1288" y="1938"/>
                    </a:cubicBezTo>
                    <a:cubicBezTo>
                      <a:pt x="1788" y="1938"/>
                      <a:pt x="2271" y="1553"/>
                      <a:pt x="2271" y="966"/>
                    </a:cubicBezTo>
                    <a:cubicBezTo>
                      <a:pt x="2271" y="439"/>
                      <a:pt x="1832" y="0"/>
                      <a:pt x="129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32;p28">
                <a:extLst>
                  <a:ext uri="{FF2B5EF4-FFF2-40B4-BE49-F238E27FC236}">
                    <a16:creationId xmlns:a16="http://schemas.microsoft.com/office/drawing/2014/main" id="{7D49D482-6201-9FAE-E519-711725F9DA7A}"/>
                  </a:ext>
                </a:extLst>
              </p:cNvPr>
              <p:cNvSpPr/>
              <p:nvPr/>
            </p:nvSpPr>
            <p:spPr>
              <a:xfrm>
                <a:off x="357025" y="4658700"/>
                <a:ext cx="18525" cy="15675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27" extrusionOk="0">
                    <a:moveTo>
                      <a:pt x="427" y="1"/>
                    </a:moveTo>
                    <a:cubicBezTo>
                      <a:pt x="138" y="1"/>
                      <a:pt x="0" y="339"/>
                      <a:pt x="201" y="540"/>
                    </a:cubicBezTo>
                    <a:cubicBezTo>
                      <a:pt x="265" y="600"/>
                      <a:pt x="342" y="627"/>
                      <a:pt x="419" y="627"/>
                    </a:cubicBezTo>
                    <a:cubicBezTo>
                      <a:pt x="583" y="627"/>
                      <a:pt x="740" y="503"/>
                      <a:pt x="740" y="314"/>
                    </a:cubicBezTo>
                    <a:cubicBezTo>
                      <a:pt x="740" y="139"/>
                      <a:pt x="590" y="1"/>
                      <a:pt x="42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33;p28">
                <a:extLst>
                  <a:ext uri="{FF2B5EF4-FFF2-40B4-BE49-F238E27FC236}">
                    <a16:creationId xmlns:a16="http://schemas.microsoft.com/office/drawing/2014/main" id="{A3F4AC1C-7426-1C7B-A293-943352CE1790}"/>
                  </a:ext>
                </a:extLst>
              </p:cNvPr>
              <p:cNvSpPr/>
              <p:nvPr/>
            </p:nvSpPr>
            <p:spPr>
              <a:xfrm>
                <a:off x="389650" y="4683175"/>
                <a:ext cx="21975" cy="21975"/>
              </a:xfrm>
              <a:custGeom>
                <a:avLst/>
                <a:gdLst/>
                <a:ahLst/>
                <a:cxnLst/>
                <a:rect l="l" t="t" r="r" b="b"/>
                <a:pathLst>
                  <a:path w="879" h="879" extrusionOk="0">
                    <a:moveTo>
                      <a:pt x="439" y="0"/>
                    </a:moveTo>
                    <a:cubicBezTo>
                      <a:pt x="201" y="0"/>
                      <a:pt x="0" y="201"/>
                      <a:pt x="0" y="440"/>
                    </a:cubicBezTo>
                    <a:cubicBezTo>
                      <a:pt x="0" y="678"/>
                      <a:pt x="201" y="879"/>
                      <a:pt x="439" y="879"/>
                    </a:cubicBezTo>
                    <a:cubicBezTo>
                      <a:pt x="678" y="879"/>
                      <a:pt x="879" y="678"/>
                      <a:pt x="879" y="440"/>
                    </a:cubicBezTo>
                    <a:cubicBezTo>
                      <a:pt x="879" y="201"/>
                      <a:pt x="678" y="0"/>
                      <a:pt x="439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34;p28">
                <a:extLst>
                  <a:ext uri="{FF2B5EF4-FFF2-40B4-BE49-F238E27FC236}">
                    <a16:creationId xmlns:a16="http://schemas.microsoft.com/office/drawing/2014/main" id="{9265DBD1-9832-C2E1-3FA4-8B8C3EC1D7BF}"/>
                  </a:ext>
                </a:extLst>
              </p:cNvPr>
              <p:cNvSpPr/>
              <p:nvPr/>
            </p:nvSpPr>
            <p:spPr>
              <a:xfrm>
                <a:off x="419450" y="4645525"/>
                <a:ext cx="10675" cy="10700"/>
              </a:xfrm>
              <a:custGeom>
                <a:avLst/>
                <a:gdLst/>
                <a:ahLst/>
                <a:cxnLst/>
                <a:rect l="l" t="t" r="r" b="b"/>
                <a:pathLst>
                  <a:path w="427" h="428" extrusionOk="0">
                    <a:moveTo>
                      <a:pt x="214" y="1"/>
                    </a:moveTo>
                    <a:cubicBezTo>
                      <a:pt x="88" y="1"/>
                      <a:pt x="0" y="101"/>
                      <a:pt x="0" y="214"/>
                    </a:cubicBezTo>
                    <a:cubicBezTo>
                      <a:pt x="0" y="339"/>
                      <a:pt x="88" y="427"/>
                      <a:pt x="214" y="427"/>
                    </a:cubicBezTo>
                    <a:cubicBezTo>
                      <a:pt x="327" y="427"/>
                      <a:pt x="427" y="339"/>
                      <a:pt x="427" y="214"/>
                    </a:cubicBezTo>
                    <a:cubicBezTo>
                      <a:pt x="427" y="101"/>
                      <a:pt x="327" y="1"/>
                      <a:pt x="2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35;p28">
                <a:extLst>
                  <a:ext uri="{FF2B5EF4-FFF2-40B4-BE49-F238E27FC236}">
                    <a16:creationId xmlns:a16="http://schemas.microsoft.com/office/drawing/2014/main" id="{2DE4D209-D42A-618B-BF28-4491DA514AD9}"/>
                  </a:ext>
                </a:extLst>
              </p:cNvPr>
              <p:cNvSpPr/>
              <p:nvPr/>
            </p:nvSpPr>
            <p:spPr>
              <a:xfrm>
                <a:off x="461175" y="4564275"/>
                <a:ext cx="229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917" h="784" extrusionOk="0">
                    <a:moveTo>
                      <a:pt x="527" y="0"/>
                    </a:moveTo>
                    <a:cubicBezTo>
                      <a:pt x="176" y="0"/>
                      <a:pt x="0" y="415"/>
                      <a:pt x="251" y="666"/>
                    </a:cubicBezTo>
                    <a:cubicBezTo>
                      <a:pt x="329" y="747"/>
                      <a:pt x="426" y="784"/>
                      <a:pt x="522" y="784"/>
                    </a:cubicBezTo>
                    <a:cubicBezTo>
                      <a:pt x="722" y="784"/>
                      <a:pt x="916" y="627"/>
                      <a:pt x="916" y="389"/>
                    </a:cubicBezTo>
                    <a:cubicBezTo>
                      <a:pt x="916" y="176"/>
                      <a:pt x="741" y="0"/>
                      <a:pt x="52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36;p28">
                <a:extLst>
                  <a:ext uri="{FF2B5EF4-FFF2-40B4-BE49-F238E27FC236}">
                    <a16:creationId xmlns:a16="http://schemas.microsoft.com/office/drawing/2014/main" id="{1B8E425E-DBD3-BCFD-F2DD-1F974F423026}"/>
                  </a:ext>
                </a:extLst>
              </p:cNvPr>
              <p:cNvSpPr/>
              <p:nvPr/>
            </p:nvSpPr>
            <p:spPr>
              <a:xfrm>
                <a:off x="490975" y="4601600"/>
                <a:ext cx="35475" cy="306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1225" extrusionOk="0">
                    <a:moveTo>
                      <a:pt x="816" y="1"/>
                    </a:moveTo>
                    <a:cubicBezTo>
                      <a:pt x="264" y="1"/>
                      <a:pt x="0" y="666"/>
                      <a:pt x="377" y="1042"/>
                    </a:cubicBezTo>
                    <a:cubicBezTo>
                      <a:pt x="503" y="1168"/>
                      <a:pt x="657" y="1225"/>
                      <a:pt x="807" y="1225"/>
                    </a:cubicBezTo>
                    <a:cubicBezTo>
                      <a:pt x="1120" y="1225"/>
                      <a:pt x="1418" y="980"/>
                      <a:pt x="1418" y="616"/>
                    </a:cubicBezTo>
                    <a:cubicBezTo>
                      <a:pt x="1418" y="277"/>
                      <a:pt x="1155" y="1"/>
                      <a:pt x="8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37;p28">
                <a:extLst>
                  <a:ext uri="{FF2B5EF4-FFF2-40B4-BE49-F238E27FC236}">
                    <a16:creationId xmlns:a16="http://schemas.microsoft.com/office/drawing/2014/main" id="{D18A8B2D-2161-D733-DF9C-FA635221ABDF}"/>
                  </a:ext>
                </a:extLst>
              </p:cNvPr>
              <p:cNvSpPr/>
              <p:nvPr/>
            </p:nvSpPr>
            <p:spPr>
              <a:xfrm>
                <a:off x="498500" y="4678150"/>
                <a:ext cx="33900" cy="33900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356" extrusionOk="0">
                    <a:moveTo>
                      <a:pt x="678" y="1"/>
                    </a:moveTo>
                    <a:cubicBezTo>
                      <a:pt x="302" y="1"/>
                      <a:pt x="1" y="302"/>
                      <a:pt x="1" y="678"/>
                    </a:cubicBezTo>
                    <a:cubicBezTo>
                      <a:pt x="1" y="1055"/>
                      <a:pt x="302" y="1356"/>
                      <a:pt x="678" y="1356"/>
                    </a:cubicBezTo>
                    <a:cubicBezTo>
                      <a:pt x="1055" y="1356"/>
                      <a:pt x="1356" y="1055"/>
                      <a:pt x="1356" y="678"/>
                    </a:cubicBezTo>
                    <a:cubicBezTo>
                      <a:pt x="1356" y="302"/>
                      <a:pt x="1055" y="1"/>
                      <a:pt x="67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38;p28">
                <a:extLst>
                  <a:ext uri="{FF2B5EF4-FFF2-40B4-BE49-F238E27FC236}">
                    <a16:creationId xmlns:a16="http://schemas.microsoft.com/office/drawing/2014/main" id="{A77B53F6-1088-F593-2379-94DD3BFF3114}"/>
                  </a:ext>
                </a:extLst>
              </p:cNvPr>
              <p:cNvSpPr/>
              <p:nvPr/>
            </p:nvSpPr>
            <p:spPr>
              <a:xfrm>
                <a:off x="467125" y="4712025"/>
                <a:ext cx="22625" cy="19175"/>
              </a:xfrm>
              <a:custGeom>
                <a:avLst/>
                <a:gdLst/>
                <a:ahLst/>
                <a:cxnLst/>
                <a:rect l="l" t="t" r="r" b="b"/>
                <a:pathLst>
                  <a:path w="905" h="767" extrusionOk="0">
                    <a:moveTo>
                      <a:pt x="515" y="1"/>
                    </a:moveTo>
                    <a:cubicBezTo>
                      <a:pt x="176" y="1"/>
                      <a:pt x="1" y="415"/>
                      <a:pt x="252" y="653"/>
                    </a:cubicBezTo>
                    <a:cubicBezTo>
                      <a:pt x="330" y="731"/>
                      <a:pt x="426" y="766"/>
                      <a:pt x="521" y="766"/>
                    </a:cubicBezTo>
                    <a:cubicBezTo>
                      <a:pt x="717" y="766"/>
                      <a:pt x="904" y="618"/>
                      <a:pt x="904" y="390"/>
                    </a:cubicBezTo>
                    <a:cubicBezTo>
                      <a:pt x="904" y="177"/>
                      <a:pt x="728" y="1"/>
                      <a:pt x="51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339;p28">
                <a:extLst>
                  <a:ext uri="{FF2B5EF4-FFF2-40B4-BE49-F238E27FC236}">
                    <a16:creationId xmlns:a16="http://schemas.microsoft.com/office/drawing/2014/main" id="{53841ABC-5B90-5B9B-5A39-641318388A47}"/>
                  </a:ext>
                </a:extLst>
              </p:cNvPr>
              <p:cNvSpPr/>
              <p:nvPr/>
            </p:nvSpPr>
            <p:spPr>
              <a:xfrm>
                <a:off x="364225" y="4572750"/>
                <a:ext cx="205200" cy="194700"/>
              </a:xfrm>
              <a:custGeom>
                <a:avLst/>
                <a:gdLst/>
                <a:ahLst/>
                <a:cxnLst/>
                <a:rect l="l" t="t" r="r" b="b"/>
                <a:pathLst>
                  <a:path w="8208" h="7788" extrusionOk="0">
                    <a:moveTo>
                      <a:pt x="6476" y="0"/>
                    </a:moveTo>
                    <a:cubicBezTo>
                      <a:pt x="6539" y="163"/>
                      <a:pt x="6576" y="327"/>
                      <a:pt x="6614" y="502"/>
                    </a:cubicBezTo>
                    <a:cubicBezTo>
                      <a:pt x="7348" y="3848"/>
                      <a:pt x="4730" y="6795"/>
                      <a:pt x="1572" y="6795"/>
                    </a:cubicBezTo>
                    <a:cubicBezTo>
                      <a:pt x="1058" y="6795"/>
                      <a:pt x="531" y="6717"/>
                      <a:pt x="1" y="6551"/>
                    </a:cubicBezTo>
                    <a:lnTo>
                      <a:pt x="1" y="6551"/>
                    </a:lnTo>
                    <a:cubicBezTo>
                      <a:pt x="887" y="7376"/>
                      <a:pt x="2018" y="7788"/>
                      <a:pt x="3148" y="7788"/>
                    </a:cubicBezTo>
                    <a:cubicBezTo>
                      <a:pt x="4337" y="7788"/>
                      <a:pt x="5525" y="7332"/>
                      <a:pt x="6426" y="6425"/>
                    </a:cubicBezTo>
                    <a:cubicBezTo>
                      <a:pt x="8182" y="4656"/>
                      <a:pt x="8208" y="1807"/>
                      <a:pt x="6476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" name="Google Shape;346;p28">
            <a:extLst>
              <a:ext uri="{FF2B5EF4-FFF2-40B4-BE49-F238E27FC236}">
                <a16:creationId xmlns:a16="http://schemas.microsoft.com/office/drawing/2014/main" id="{B6A53285-A2B1-6F96-7DAB-DAFA007FA010}"/>
              </a:ext>
            </a:extLst>
          </p:cNvPr>
          <p:cNvSpPr/>
          <p:nvPr/>
        </p:nvSpPr>
        <p:spPr>
          <a:xfrm>
            <a:off x="2334682" y="485264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349;p28">
            <a:extLst>
              <a:ext uri="{FF2B5EF4-FFF2-40B4-BE49-F238E27FC236}">
                <a16:creationId xmlns:a16="http://schemas.microsoft.com/office/drawing/2014/main" id="{92420A65-A6E6-2465-1F19-3E42953D39EC}"/>
              </a:ext>
            </a:extLst>
          </p:cNvPr>
          <p:cNvSpPr/>
          <p:nvPr/>
        </p:nvSpPr>
        <p:spPr>
          <a:xfrm>
            <a:off x="1397094" y="421516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351;p28">
            <a:extLst>
              <a:ext uri="{FF2B5EF4-FFF2-40B4-BE49-F238E27FC236}">
                <a16:creationId xmlns:a16="http://schemas.microsoft.com/office/drawing/2014/main" id="{545E853A-C91C-CA44-4113-263B3EE96390}"/>
              </a:ext>
            </a:extLst>
          </p:cNvPr>
          <p:cNvSpPr/>
          <p:nvPr/>
        </p:nvSpPr>
        <p:spPr>
          <a:xfrm>
            <a:off x="2957132" y="5127215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355;p28">
            <a:extLst>
              <a:ext uri="{FF2B5EF4-FFF2-40B4-BE49-F238E27FC236}">
                <a16:creationId xmlns:a16="http://schemas.microsoft.com/office/drawing/2014/main" id="{28BC7F3D-70C4-7F58-CD60-B941D984D2FB}"/>
              </a:ext>
            </a:extLst>
          </p:cNvPr>
          <p:cNvGrpSpPr/>
          <p:nvPr/>
        </p:nvGrpSpPr>
        <p:grpSpPr>
          <a:xfrm>
            <a:off x="121551" y="4783166"/>
            <a:ext cx="457197" cy="505226"/>
            <a:chOff x="645807" y="4218801"/>
            <a:chExt cx="457197" cy="505226"/>
          </a:xfrm>
        </p:grpSpPr>
        <p:sp>
          <p:nvSpPr>
            <p:cNvPr id="48" name="Google Shape;356;p28">
              <a:extLst>
                <a:ext uri="{FF2B5EF4-FFF2-40B4-BE49-F238E27FC236}">
                  <a16:creationId xmlns:a16="http://schemas.microsoft.com/office/drawing/2014/main" id="{0294992F-9ACD-1998-5A53-2BB9F4076ECC}"/>
                </a:ext>
              </a:extLst>
            </p:cNvPr>
            <p:cNvSpPr/>
            <p:nvPr/>
          </p:nvSpPr>
          <p:spPr>
            <a:xfrm rot="-5400000">
              <a:off x="640457" y="4226309"/>
              <a:ext cx="467897" cy="456468"/>
            </a:xfrm>
            <a:custGeom>
              <a:avLst/>
              <a:gdLst/>
              <a:ahLst/>
              <a:cxnLst/>
              <a:rect l="l" t="t" r="r" b="b"/>
              <a:pathLst>
                <a:path w="10065" h="10024" extrusionOk="0">
                  <a:moveTo>
                    <a:pt x="5008" y="1"/>
                  </a:moveTo>
                  <a:cubicBezTo>
                    <a:pt x="4430" y="1"/>
                    <a:pt x="3866" y="88"/>
                    <a:pt x="3326" y="277"/>
                  </a:cubicBezTo>
                  <a:cubicBezTo>
                    <a:pt x="2824" y="452"/>
                    <a:pt x="2347" y="716"/>
                    <a:pt x="1933" y="1042"/>
                  </a:cubicBezTo>
                  <a:cubicBezTo>
                    <a:pt x="1858" y="1092"/>
                    <a:pt x="1795" y="1155"/>
                    <a:pt x="1732" y="1205"/>
                  </a:cubicBezTo>
                  <a:cubicBezTo>
                    <a:pt x="753" y="2046"/>
                    <a:pt x="139" y="3226"/>
                    <a:pt x="13" y="4506"/>
                  </a:cubicBezTo>
                  <a:lnTo>
                    <a:pt x="13" y="4556"/>
                  </a:lnTo>
                  <a:cubicBezTo>
                    <a:pt x="1" y="4631"/>
                    <a:pt x="1" y="4694"/>
                    <a:pt x="1" y="4769"/>
                  </a:cubicBezTo>
                  <a:lnTo>
                    <a:pt x="1" y="5008"/>
                  </a:lnTo>
                  <a:cubicBezTo>
                    <a:pt x="1" y="5095"/>
                    <a:pt x="1" y="5196"/>
                    <a:pt x="1" y="5284"/>
                  </a:cubicBezTo>
                  <a:cubicBezTo>
                    <a:pt x="1" y="5296"/>
                    <a:pt x="1" y="5296"/>
                    <a:pt x="1" y="5309"/>
                  </a:cubicBezTo>
                  <a:lnTo>
                    <a:pt x="1" y="5397"/>
                  </a:lnTo>
                  <a:cubicBezTo>
                    <a:pt x="1" y="5434"/>
                    <a:pt x="13" y="5497"/>
                    <a:pt x="13" y="5560"/>
                  </a:cubicBezTo>
                  <a:lnTo>
                    <a:pt x="13" y="5622"/>
                  </a:lnTo>
                  <a:cubicBezTo>
                    <a:pt x="13" y="5648"/>
                    <a:pt x="26" y="5685"/>
                    <a:pt x="26" y="5710"/>
                  </a:cubicBezTo>
                  <a:cubicBezTo>
                    <a:pt x="38" y="5798"/>
                    <a:pt x="51" y="5886"/>
                    <a:pt x="76" y="5961"/>
                  </a:cubicBezTo>
                  <a:cubicBezTo>
                    <a:pt x="76" y="5986"/>
                    <a:pt x="76" y="5999"/>
                    <a:pt x="76" y="6011"/>
                  </a:cubicBezTo>
                  <a:cubicBezTo>
                    <a:pt x="101" y="6099"/>
                    <a:pt x="126" y="6200"/>
                    <a:pt x="151" y="6300"/>
                  </a:cubicBezTo>
                  <a:cubicBezTo>
                    <a:pt x="151" y="6325"/>
                    <a:pt x="164" y="6350"/>
                    <a:pt x="164" y="6375"/>
                  </a:cubicBezTo>
                  <a:cubicBezTo>
                    <a:pt x="189" y="6438"/>
                    <a:pt x="214" y="6513"/>
                    <a:pt x="226" y="6576"/>
                  </a:cubicBezTo>
                  <a:lnTo>
                    <a:pt x="264" y="6664"/>
                  </a:lnTo>
                  <a:cubicBezTo>
                    <a:pt x="289" y="6739"/>
                    <a:pt x="314" y="6815"/>
                    <a:pt x="339" y="6890"/>
                  </a:cubicBezTo>
                  <a:cubicBezTo>
                    <a:pt x="352" y="6902"/>
                    <a:pt x="352" y="6928"/>
                    <a:pt x="364" y="6940"/>
                  </a:cubicBezTo>
                  <a:cubicBezTo>
                    <a:pt x="402" y="7028"/>
                    <a:pt x="440" y="7116"/>
                    <a:pt x="490" y="7204"/>
                  </a:cubicBezTo>
                  <a:lnTo>
                    <a:pt x="515" y="7254"/>
                  </a:lnTo>
                  <a:cubicBezTo>
                    <a:pt x="553" y="7329"/>
                    <a:pt x="578" y="7392"/>
                    <a:pt x="615" y="7467"/>
                  </a:cubicBezTo>
                  <a:lnTo>
                    <a:pt x="666" y="7542"/>
                  </a:lnTo>
                  <a:cubicBezTo>
                    <a:pt x="703" y="7605"/>
                    <a:pt x="741" y="7668"/>
                    <a:pt x="779" y="7731"/>
                  </a:cubicBezTo>
                  <a:lnTo>
                    <a:pt x="816" y="7781"/>
                  </a:lnTo>
                  <a:cubicBezTo>
                    <a:pt x="866" y="7869"/>
                    <a:pt x="929" y="7944"/>
                    <a:pt x="979" y="8019"/>
                  </a:cubicBezTo>
                  <a:cubicBezTo>
                    <a:pt x="979" y="8032"/>
                    <a:pt x="1004" y="8044"/>
                    <a:pt x="1004" y="8044"/>
                  </a:cubicBezTo>
                  <a:cubicBezTo>
                    <a:pt x="1055" y="8120"/>
                    <a:pt x="1105" y="8182"/>
                    <a:pt x="1168" y="8245"/>
                  </a:cubicBezTo>
                  <a:lnTo>
                    <a:pt x="1218" y="8308"/>
                  </a:lnTo>
                  <a:cubicBezTo>
                    <a:pt x="1255" y="8358"/>
                    <a:pt x="1318" y="8421"/>
                    <a:pt x="1368" y="8471"/>
                  </a:cubicBezTo>
                  <a:lnTo>
                    <a:pt x="1419" y="8521"/>
                  </a:lnTo>
                  <a:cubicBezTo>
                    <a:pt x="1557" y="8659"/>
                    <a:pt x="1695" y="8797"/>
                    <a:pt x="1845" y="8910"/>
                  </a:cubicBezTo>
                  <a:lnTo>
                    <a:pt x="1895" y="8960"/>
                  </a:lnTo>
                  <a:cubicBezTo>
                    <a:pt x="1958" y="8998"/>
                    <a:pt x="2021" y="9048"/>
                    <a:pt x="2084" y="9098"/>
                  </a:cubicBezTo>
                  <a:lnTo>
                    <a:pt x="2146" y="9136"/>
                  </a:lnTo>
                  <a:cubicBezTo>
                    <a:pt x="2993" y="9723"/>
                    <a:pt x="3988" y="10024"/>
                    <a:pt x="4993" y="10024"/>
                  </a:cubicBezTo>
                  <a:cubicBezTo>
                    <a:pt x="5686" y="10024"/>
                    <a:pt x="6384" y="9880"/>
                    <a:pt x="7040" y="9588"/>
                  </a:cubicBezTo>
                  <a:lnTo>
                    <a:pt x="7053" y="9588"/>
                  </a:lnTo>
                  <a:cubicBezTo>
                    <a:pt x="7417" y="9425"/>
                    <a:pt x="7768" y="9211"/>
                    <a:pt x="8082" y="8960"/>
                  </a:cubicBezTo>
                  <a:cubicBezTo>
                    <a:pt x="8697" y="8484"/>
                    <a:pt x="9199" y="7856"/>
                    <a:pt x="9538" y="7153"/>
                  </a:cubicBezTo>
                  <a:cubicBezTo>
                    <a:pt x="9575" y="7078"/>
                    <a:pt x="9613" y="6990"/>
                    <a:pt x="9651" y="6902"/>
                  </a:cubicBezTo>
                  <a:cubicBezTo>
                    <a:pt x="9651" y="6890"/>
                    <a:pt x="9663" y="6865"/>
                    <a:pt x="9663" y="6852"/>
                  </a:cubicBezTo>
                  <a:cubicBezTo>
                    <a:pt x="9688" y="6789"/>
                    <a:pt x="9713" y="6714"/>
                    <a:pt x="9738" y="6639"/>
                  </a:cubicBezTo>
                  <a:cubicBezTo>
                    <a:pt x="9738" y="6626"/>
                    <a:pt x="9764" y="6601"/>
                    <a:pt x="9764" y="6576"/>
                  </a:cubicBezTo>
                  <a:cubicBezTo>
                    <a:pt x="9789" y="6513"/>
                    <a:pt x="9814" y="6438"/>
                    <a:pt x="9826" y="6363"/>
                  </a:cubicBezTo>
                  <a:lnTo>
                    <a:pt x="9851" y="6313"/>
                  </a:lnTo>
                  <a:cubicBezTo>
                    <a:pt x="10065" y="5459"/>
                    <a:pt x="10065" y="4568"/>
                    <a:pt x="9851" y="3715"/>
                  </a:cubicBezTo>
                  <a:cubicBezTo>
                    <a:pt x="9839" y="3715"/>
                    <a:pt x="9839" y="3702"/>
                    <a:pt x="9839" y="3677"/>
                  </a:cubicBezTo>
                  <a:cubicBezTo>
                    <a:pt x="9814" y="3615"/>
                    <a:pt x="9789" y="3539"/>
                    <a:pt x="9776" y="3477"/>
                  </a:cubicBezTo>
                  <a:lnTo>
                    <a:pt x="9751" y="3414"/>
                  </a:lnTo>
                  <a:cubicBezTo>
                    <a:pt x="9738" y="3351"/>
                    <a:pt x="9713" y="3288"/>
                    <a:pt x="9688" y="3226"/>
                  </a:cubicBezTo>
                  <a:lnTo>
                    <a:pt x="9663" y="3175"/>
                  </a:lnTo>
                  <a:cubicBezTo>
                    <a:pt x="9638" y="3113"/>
                    <a:pt x="9613" y="3050"/>
                    <a:pt x="9588" y="2987"/>
                  </a:cubicBezTo>
                  <a:cubicBezTo>
                    <a:pt x="9575" y="2975"/>
                    <a:pt x="9575" y="2950"/>
                    <a:pt x="9563" y="2924"/>
                  </a:cubicBezTo>
                  <a:cubicBezTo>
                    <a:pt x="9538" y="2874"/>
                    <a:pt x="9513" y="2811"/>
                    <a:pt x="9475" y="2749"/>
                  </a:cubicBezTo>
                  <a:cubicBezTo>
                    <a:pt x="9462" y="2736"/>
                    <a:pt x="9462" y="2724"/>
                    <a:pt x="9450" y="2699"/>
                  </a:cubicBezTo>
                  <a:cubicBezTo>
                    <a:pt x="9412" y="2636"/>
                    <a:pt x="9387" y="2586"/>
                    <a:pt x="9349" y="2523"/>
                  </a:cubicBezTo>
                  <a:lnTo>
                    <a:pt x="9324" y="2473"/>
                  </a:lnTo>
                  <a:cubicBezTo>
                    <a:pt x="9287" y="2422"/>
                    <a:pt x="9262" y="2360"/>
                    <a:pt x="9224" y="2297"/>
                  </a:cubicBezTo>
                  <a:lnTo>
                    <a:pt x="9199" y="2259"/>
                  </a:lnTo>
                  <a:cubicBezTo>
                    <a:pt x="9174" y="2222"/>
                    <a:pt x="9149" y="2184"/>
                    <a:pt x="9124" y="2159"/>
                  </a:cubicBezTo>
                  <a:lnTo>
                    <a:pt x="9098" y="2096"/>
                  </a:lnTo>
                  <a:lnTo>
                    <a:pt x="9086" y="2084"/>
                  </a:lnTo>
                  <a:lnTo>
                    <a:pt x="9061" y="2059"/>
                  </a:lnTo>
                  <a:lnTo>
                    <a:pt x="8960" y="1908"/>
                  </a:lnTo>
                  <a:lnTo>
                    <a:pt x="8910" y="1858"/>
                  </a:lnTo>
                  <a:cubicBezTo>
                    <a:pt x="8797" y="1707"/>
                    <a:pt x="8659" y="1569"/>
                    <a:pt x="8521" y="1431"/>
                  </a:cubicBezTo>
                  <a:lnTo>
                    <a:pt x="8471" y="1381"/>
                  </a:lnTo>
                  <a:lnTo>
                    <a:pt x="8308" y="1218"/>
                  </a:lnTo>
                  <a:lnTo>
                    <a:pt x="8245" y="1168"/>
                  </a:lnTo>
                  <a:cubicBezTo>
                    <a:pt x="8182" y="1117"/>
                    <a:pt x="8120" y="1067"/>
                    <a:pt x="8044" y="1017"/>
                  </a:cubicBezTo>
                  <a:lnTo>
                    <a:pt x="8019" y="992"/>
                  </a:lnTo>
                  <a:cubicBezTo>
                    <a:pt x="7944" y="942"/>
                    <a:pt x="7869" y="879"/>
                    <a:pt x="7781" y="829"/>
                  </a:cubicBezTo>
                  <a:lnTo>
                    <a:pt x="7731" y="791"/>
                  </a:lnTo>
                  <a:cubicBezTo>
                    <a:pt x="7668" y="753"/>
                    <a:pt x="7605" y="716"/>
                    <a:pt x="7542" y="678"/>
                  </a:cubicBezTo>
                  <a:lnTo>
                    <a:pt x="7467" y="628"/>
                  </a:lnTo>
                  <a:cubicBezTo>
                    <a:pt x="7392" y="590"/>
                    <a:pt x="7329" y="553"/>
                    <a:pt x="7266" y="528"/>
                  </a:cubicBezTo>
                  <a:lnTo>
                    <a:pt x="7204" y="490"/>
                  </a:lnTo>
                  <a:cubicBezTo>
                    <a:pt x="7116" y="452"/>
                    <a:pt x="7028" y="415"/>
                    <a:pt x="6940" y="377"/>
                  </a:cubicBezTo>
                  <a:lnTo>
                    <a:pt x="6890" y="352"/>
                  </a:lnTo>
                  <a:cubicBezTo>
                    <a:pt x="6815" y="327"/>
                    <a:pt x="6739" y="302"/>
                    <a:pt x="6664" y="277"/>
                  </a:cubicBezTo>
                  <a:lnTo>
                    <a:pt x="6576" y="239"/>
                  </a:lnTo>
                  <a:cubicBezTo>
                    <a:pt x="6513" y="214"/>
                    <a:pt x="6438" y="201"/>
                    <a:pt x="6375" y="176"/>
                  </a:cubicBezTo>
                  <a:lnTo>
                    <a:pt x="6300" y="151"/>
                  </a:lnTo>
                  <a:cubicBezTo>
                    <a:pt x="6200" y="126"/>
                    <a:pt x="6099" y="113"/>
                    <a:pt x="6011" y="88"/>
                  </a:cubicBezTo>
                  <a:lnTo>
                    <a:pt x="5961" y="88"/>
                  </a:lnTo>
                  <a:cubicBezTo>
                    <a:pt x="5886" y="76"/>
                    <a:pt x="5798" y="51"/>
                    <a:pt x="5710" y="51"/>
                  </a:cubicBezTo>
                  <a:lnTo>
                    <a:pt x="5622" y="38"/>
                  </a:lnTo>
                  <a:lnTo>
                    <a:pt x="5409" y="13"/>
                  </a:lnTo>
                  <a:lnTo>
                    <a:pt x="5309" y="13"/>
                  </a:lnTo>
                  <a:cubicBezTo>
                    <a:pt x="5208" y="13"/>
                    <a:pt x="5108" y="1"/>
                    <a:pt x="500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9" name="Google Shape;357;p28">
              <a:extLst>
                <a:ext uri="{FF2B5EF4-FFF2-40B4-BE49-F238E27FC236}">
                  <a16:creationId xmlns:a16="http://schemas.microsoft.com/office/drawing/2014/main" id="{3744EA27-F6E0-C109-01F0-BC9732B33D8F}"/>
                </a:ext>
              </a:extLst>
            </p:cNvPr>
            <p:cNvGrpSpPr/>
            <p:nvPr/>
          </p:nvGrpSpPr>
          <p:grpSpPr>
            <a:xfrm rot="-5400000">
              <a:off x="621792" y="4242816"/>
              <a:ext cx="505226" cy="457197"/>
              <a:chOff x="4923384" y="2320726"/>
              <a:chExt cx="505226" cy="457197"/>
            </a:xfrm>
          </p:grpSpPr>
          <p:sp>
            <p:nvSpPr>
              <p:cNvPr id="50" name="Google Shape;358;p28">
                <a:extLst>
                  <a:ext uri="{FF2B5EF4-FFF2-40B4-BE49-F238E27FC236}">
                    <a16:creationId xmlns:a16="http://schemas.microsoft.com/office/drawing/2014/main" id="{4276EC25-AFDE-6AD8-D249-511193672496}"/>
                  </a:ext>
                </a:extLst>
              </p:cNvPr>
              <p:cNvSpPr/>
              <p:nvPr/>
            </p:nvSpPr>
            <p:spPr>
              <a:xfrm>
                <a:off x="4961876" y="2320726"/>
                <a:ext cx="466735" cy="457197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10040" extrusionOk="0">
                    <a:moveTo>
                      <a:pt x="5020" y="0"/>
                    </a:moveTo>
                    <a:cubicBezTo>
                      <a:pt x="2247" y="0"/>
                      <a:pt x="1" y="2246"/>
                      <a:pt x="1" y="5020"/>
                    </a:cubicBezTo>
                    <a:cubicBezTo>
                      <a:pt x="1" y="7793"/>
                      <a:pt x="2247" y="10039"/>
                      <a:pt x="5020" y="10039"/>
                    </a:cubicBezTo>
                    <a:cubicBezTo>
                      <a:pt x="7794" y="10039"/>
                      <a:pt x="10040" y="7793"/>
                      <a:pt x="10040" y="5020"/>
                    </a:cubicBezTo>
                    <a:cubicBezTo>
                      <a:pt x="10040" y="2246"/>
                      <a:pt x="7794" y="0"/>
                      <a:pt x="50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359;p28">
                <a:extLst>
                  <a:ext uri="{FF2B5EF4-FFF2-40B4-BE49-F238E27FC236}">
                    <a16:creationId xmlns:a16="http://schemas.microsoft.com/office/drawing/2014/main" id="{D9D88679-B615-31EB-A43D-C3093DCEEF97}"/>
                  </a:ext>
                </a:extLst>
              </p:cNvPr>
              <p:cNvSpPr/>
              <p:nvPr/>
            </p:nvSpPr>
            <p:spPr>
              <a:xfrm>
                <a:off x="5307231" y="2352693"/>
                <a:ext cx="116172" cy="149773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3289" extrusionOk="0">
                    <a:moveTo>
                      <a:pt x="114" y="1"/>
                    </a:moveTo>
                    <a:cubicBezTo>
                      <a:pt x="1" y="277"/>
                      <a:pt x="38" y="603"/>
                      <a:pt x="227" y="854"/>
                    </a:cubicBezTo>
                    <a:cubicBezTo>
                      <a:pt x="490" y="1168"/>
                      <a:pt x="980" y="1256"/>
                      <a:pt x="1231" y="1607"/>
                    </a:cubicBezTo>
                    <a:cubicBezTo>
                      <a:pt x="1444" y="1908"/>
                      <a:pt x="1394" y="2322"/>
                      <a:pt x="1544" y="2661"/>
                    </a:cubicBezTo>
                    <a:cubicBezTo>
                      <a:pt x="1707" y="3050"/>
                      <a:pt x="2084" y="3289"/>
                      <a:pt x="2498" y="3289"/>
                    </a:cubicBezTo>
                    <a:cubicBezTo>
                      <a:pt x="2209" y="1908"/>
                      <a:pt x="1344" y="703"/>
                      <a:pt x="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360;p28">
                <a:extLst>
                  <a:ext uri="{FF2B5EF4-FFF2-40B4-BE49-F238E27FC236}">
                    <a16:creationId xmlns:a16="http://schemas.microsoft.com/office/drawing/2014/main" id="{1715F6F3-B340-DBE7-4B4C-385FE1EBC41A}"/>
                  </a:ext>
                </a:extLst>
              </p:cNvPr>
              <p:cNvSpPr/>
              <p:nvPr/>
            </p:nvSpPr>
            <p:spPr>
              <a:xfrm>
                <a:off x="5033048" y="2333841"/>
                <a:ext cx="390356" cy="316303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6946" extrusionOk="0">
                    <a:moveTo>
                      <a:pt x="1795" y="1"/>
                    </a:moveTo>
                    <a:cubicBezTo>
                      <a:pt x="1130" y="239"/>
                      <a:pt x="515" y="628"/>
                      <a:pt x="1" y="1117"/>
                    </a:cubicBezTo>
                    <a:cubicBezTo>
                      <a:pt x="164" y="1268"/>
                      <a:pt x="352" y="1394"/>
                      <a:pt x="553" y="1469"/>
                    </a:cubicBezTo>
                    <a:cubicBezTo>
                      <a:pt x="1180" y="1695"/>
                      <a:pt x="1933" y="1569"/>
                      <a:pt x="2435" y="1996"/>
                    </a:cubicBezTo>
                    <a:cubicBezTo>
                      <a:pt x="2724" y="2247"/>
                      <a:pt x="2862" y="2623"/>
                      <a:pt x="2937" y="3000"/>
                    </a:cubicBezTo>
                    <a:cubicBezTo>
                      <a:pt x="3013" y="3389"/>
                      <a:pt x="3050" y="3765"/>
                      <a:pt x="3201" y="4117"/>
                    </a:cubicBezTo>
                    <a:cubicBezTo>
                      <a:pt x="3351" y="4481"/>
                      <a:pt x="3640" y="4794"/>
                      <a:pt x="4016" y="4844"/>
                    </a:cubicBezTo>
                    <a:cubicBezTo>
                      <a:pt x="4048" y="4848"/>
                      <a:pt x="4080" y="4849"/>
                      <a:pt x="4112" y="4849"/>
                    </a:cubicBezTo>
                    <a:cubicBezTo>
                      <a:pt x="4436" y="4849"/>
                      <a:pt x="4779" y="4693"/>
                      <a:pt x="5085" y="4693"/>
                    </a:cubicBezTo>
                    <a:cubicBezTo>
                      <a:pt x="5204" y="4693"/>
                      <a:pt x="5317" y="4716"/>
                      <a:pt x="5422" y="4782"/>
                    </a:cubicBezTo>
                    <a:cubicBezTo>
                      <a:pt x="5711" y="4957"/>
                      <a:pt x="5748" y="5359"/>
                      <a:pt x="5849" y="5685"/>
                    </a:cubicBezTo>
                    <a:cubicBezTo>
                      <a:pt x="6049" y="6325"/>
                      <a:pt x="6589" y="6790"/>
                      <a:pt x="7242" y="6915"/>
                    </a:cubicBezTo>
                    <a:cubicBezTo>
                      <a:pt x="7342" y="6935"/>
                      <a:pt x="7446" y="6945"/>
                      <a:pt x="7552" y="6945"/>
                    </a:cubicBezTo>
                    <a:cubicBezTo>
                      <a:pt x="7709" y="6945"/>
                      <a:pt x="7869" y="6923"/>
                      <a:pt x="8020" y="6877"/>
                    </a:cubicBezTo>
                    <a:cubicBezTo>
                      <a:pt x="8195" y="6526"/>
                      <a:pt x="8321" y="6150"/>
                      <a:pt x="8396" y="5761"/>
                    </a:cubicBezTo>
                    <a:lnTo>
                      <a:pt x="8396" y="5761"/>
                    </a:lnTo>
                    <a:cubicBezTo>
                      <a:pt x="8333" y="5786"/>
                      <a:pt x="8271" y="5811"/>
                      <a:pt x="8208" y="5836"/>
                    </a:cubicBezTo>
                    <a:cubicBezTo>
                      <a:pt x="8038" y="5897"/>
                      <a:pt x="7853" y="5928"/>
                      <a:pt x="7669" y="5928"/>
                    </a:cubicBezTo>
                    <a:cubicBezTo>
                      <a:pt x="7211" y="5928"/>
                      <a:pt x="6757" y="5736"/>
                      <a:pt x="6551" y="5334"/>
                    </a:cubicBezTo>
                    <a:cubicBezTo>
                      <a:pt x="6376" y="4970"/>
                      <a:pt x="6426" y="4556"/>
                      <a:pt x="6426" y="4167"/>
                    </a:cubicBezTo>
                    <a:cubicBezTo>
                      <a:pt x="6438" y="3765"/>
                      <a:pt x="6363" y="3314"/>
                      <a:pt x="6037" y="3100"/>
                    </a:cubicBezTo>
                    <a:cubicBezTo>
                      <a:pt x="5865" y="2985"/>
                      <a:pt x="5664" y="2953"/>
                      <a:pt x="5458" y="2953"/>
                    </a:cubicBezTo>
                    <a:cubicBezTo>
                      <a:pt x="5303" y="2953"/>
                      <a:pt x="5146" y="2971"/>
                      <a:pt x="4995" y="2987"/>
                    </a:cubicBezTo>
                    <a:cubicBezTo>
                      <a:pt x="4916" y="2996"/>
                      <a:pt x="4834" y="3001"/>
                      <a:pt x="4752" y="3001"/>
                    </a:cubicBezTo>
                    <a:cubicBezTo>
                      <a:pt x="4468" y="3001"/>
                      <a:pt x="4182" y="2938"/>
                      <a:pt x="4016" y="2724"/>
                    </a:cubicBezTo>
                    <a:cubicBezTo>
                      <a:pt x="3816" y="2460"/>
                      <a:pt x="3878" y="2096"/>
                      <a:pt x="3966" y="1795"/>
                    </a:cubicBezTo>
                    <a:cubicBezTo>
                      <a:pt x="4054" y="1481"/>
                      <a:pt x="4154" y="1143"/>
                      <a:pt x="4029" y="854"/>
                    </a:cubicBezTo>
                    <a:cubicBezTo>
                      <a:pt x="3891" y="578"/>
                      <a:pt x="3640" y="390"/>
                      <a:pt x="3339" y="339"/>
                    </a:cubicBezTo>
                    <a:cubicBezTo>
                      <a:pt x="3050" y="289"/>
                      <a:pt x="2762" y="252"/>
                      <a:pt x="2460" y="227"/>
                    </a:cubicBezTo>
                    <a:cubicBezTo>
                      <a:pt x="2222" y="214"/>
                      <a:pt x="1996" y="126"/>
                      <a:pt x="17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361;p28">
                <a:extLst>
                  <a:ext uri="{FF2B5EF4-FFF2-40B4-BE49-F238E27FC236}">
                    <a16:creationId xmlns:a16="http://schemas.microsoft.com/office/drawing/2014/main" id="{6BB13315-9A4C-4838-288F-897879A5782C}"/>
                  </a:ext>
                </a:extLst>
              </p:cNvPr>
              <p:cNvSpPr/>
              <p:nvPr/>
            </p:nvSpPr>
            <p:spPr>
              <a:xfrm>
                <a:off x="4961318" y="2505289"/>
                <a:ext cx="376874" cy="259473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5698" extrusionOk="0">
                    <a:moveTo>
                      <a:pt x="88" y="0"/>
                    </a:moveTo>
                    <a:cubicBezTo>
                      <a:pt x="38" y="314"/>
                      <a:pt x="0" y="628"/>
                      <a:pt x="0" y="954"/>
                    </a:cubicBezTo>
                    <a:cubicBezTo>
                      <a:pt x="0" y="1130"/>
                      <a:pt x="13" y="1318"/>
                      <a:pt x="38" y="1506"/>
                    </a:cubicBezTo>
                    <a:cubicBezTo>
                      <a:pt x="301" y="1745"/>
                      <a:pt x="615" y="1908"/>
                      <a:pt x="954" y="1996"/>
                    </a:cubicBezTo>
                    <a:cubicBezTo>
                      <a:pt x="1243" y="2083"/>
                      <a:pt x="1544" y="2096"/>
                      <a:pt x="1807" y="2247"/>
                    </a:cubicBezTo>
                    <a:cubicBezTo>
                      <a:pt x="2146" y="2435"/>
                      <a:pt x="2322" y="2836"/>
                      <a:pt x="2397" y="3238"/>
                    </a:cubicBezTo>
                    <a:cubicBezTo>
                      <a:pt x="2460" y="3627"/>
                      <a:pt x="2447" y="4028"/>
                      <a:pt x="2523" y="4417"/>
                    </a:cubicBezTo>
                    <a:cubicBezTo>
                      <a:pt x="2610" y="4819"/>
                      <a:pt x="2799" y="5208"/>
                      <a:pt x="3150" y="5384"/>
                    </a:cubicBezTo>
                    <a:cubicBezTo>
                      <a:pt x="3298" y="5457"/>
                      <a:pt x="3457" y="5487"/>
                      <a:pt x="3620" y="5487"/>
                    </a:cubicBezTo>
                    <a:cubicBezTo>
                      <a:pt x="3901" y="5487"/>
                      <a:pt x="4193" y="5399"/>
                      <a:pt x="4455" y="5296"/>
                    </a:cubicBezTo>
                    <a:cubicBezTo>
                      <a:pt x="4784" y="5180"/>
                      <a:pt x="5120" y="5041"/>
                      <a:pt x="5458" y="5041"/>
                    </a:cubicBezTo>
                    <a:cubicBezTo>
                      <a:pt x="5559" y="5041"/>
                      <a:pt x="5659" y="5054"/>
                      <a:pt x="5760" y="5083"/>
                    </a:cubicBezTo>
                    <a:cubicBezTo>
                      <a:pt x="6036" y="5170"/>
                      <a:pt x="6275" y="5321"/>
                      <a:pt x="6488" y="5522"/>
                    </a:cubicBezTo>
                    <a:lnTo>
                      <a:pt x="6701" y="5697"/>
                    </a:lnTo>
                    <a:cubicBezTo>
                      <a:pt x="7203" y="5509"/>
                      <a:pt x="7680" y="5246"/>
                      <a:pt x="8107" y="4919"/>
                    </a:cubicBezTo>
                    <a:lnTo>
                      <a:pt x="8107" y="4919"/>
                    </a:lnTo>
                    <a:cubicBezTo>
                      <a:pt x="8089" y="4920"/>
                      <a:pt x="8071" y="4920"/>
                      <a:pt x="8053" y="4920"/>
                    </a:cubicBezTo>
                    <a:cubicBezTo>
                      <a:pt x="7608" y="4920"/>
                      <a:pt x="7177" y="4770"/>
                      <a:pt x="6839" y="4493"/>
                    </a:cubicBezTo>
                    <a:cubicBezTo>
                      <a:pt x="6626" y="4292"/>
                      <a:pt x="6438" y="4041"/>
                      <a:pt x="6174" y="3928"/>
                    </a:cubicBezTo>
                    <a:cubicBezTo>
                      <a:pt x="6060" y="3882"/>
                      <a:pt x="5943" y="3864"/>
                      <a:pt x="5824" y="3864"/>
                    </a:cubicBezTo>
                    <a:cubicBezTo>
                      <a:pt x="5350" y="3864"/>
                      <a:pt x="4845" y="4153"/>
                      <a:pt x="4375" y="4153"/>
                    </a:cubicBezTo>
                    <a:cubicBezTo>
                      <a:pt x="4248" y="4153"/>
                      <a:pt x="4124" y="4132"/>
                      <a:pt x="4003" y="4079"/>
                    </a:cubicBezTo>
                    <a:cubicBezTo>
                      <a:pt x="3564" y="3865"/>
                      <a:pt x="3426" y="3313"/>
                      <a:pt x="3363" y="2824"/>
                    </a:cubicBezTo>
                    <a:cubicBezTo>
                      <a:pt x="3288" y="2322"/>
                      <a:pt x="3200" y="1782"/>
                      <a:pt x="2786" y="1519"/>
                    </a:cubicBezTo>
                    <a:cubicBezTo>
                      <a:pt x="2555" y="1372"/>
                      <a:pt x="2266" y="1361"/>
                      <a:pt x="1968" y="1361"/>
                    </a:cubicBezTo>
                    <a:cubicBezTo>
                      <a:pt x="1919" y="1361"/>
                      <a:pt x="1870" y="1362"/>
                      <a:pt x="1821" y="1362"/>
                    </a:cubicBezTo>
                    <a:cubicBezTo>
                      <a:pt x="1632" y="1362"/>
                      <a:pt x="1444" y="1358"/>
                      <a:pt x="1268" y="1318"/>
                    </a:cubicBezTo>
                    <a:cubicBezTo>
                      <a:pt x="665" y="1180"/>
                      <a:pt x="239" y="603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362;p28">
                <a:extLst>
                  <a:ext uri="{FF2B5EF4-FFF2-40B4-BE49-F238E27FC236}">
                    <a16:creationId xmlns:a16="http://schemas.microsoft.com/office/drawing/2014/main" id="{B8F49330-626C-767B-16E1-58894440C049}"/>
                  </a:ext>
                </a:extLst>
              </p:cNvPr>
              <p:cNvSpPr/>
              <p:nvPr/>
            </p:nvSpPr>
            <p:spPr>
              <a:xfrm>
                <a:off x="5206911" y="2591583"/>
                <a:ext cx="70615" cy="42896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942" extrusionOk="0">
                    <a:moveTo>
                      <a:pt x="328" y="0"/>
                    </a:moveTo>
                    <a:cubicBezTo>
                      <a:pt x="270" y="0"/>
                      <a:pt x="214" y="13"/>
                      <a:pt x="164" y="38"/>
                    </a:cubicBezTo>
                    <a:cubicBezTo>
                      <a:pt x="63" y="88"/>
                      <a:pt x="0" y="201"/>
                      <a:pt x="25" y="326"/>
                    </a:cubicBezTo>
                    <a:cubicBezTo>
                      <a:pt x="38" y="439"/>
                      <a:pt x="88" y="540"/>
                      <a:pt x="164" y="628"/>
                    </a:cubicBezTo>
                    <a:cubicBezTo>
                      <a:pt x="327" y="828"/>
                      <a:pt x="578" y="941"/>
                      <a:pt x="829" y="941"/>
                    </a:cubicBezTo>
                    <a:cubicBezTo>
                      <a:pt x="1067" y="941"/>
                      <a:pt x="1280" y="816"/>
                      <a:pt x="1393" y="615"/>
                    </a:cubicBezTo>
                    <a:cubicBezTo>
                      <a:pt x="1519" y="352"/>
                      <a:pt x="1255" y="213"/>
                      <a:pt x="1042" y="163"/>
                    </a:cubicBezTo>
                    <a:lnTo>
                      <a:pt x="502" y="38"/>
                    </a:lnTo>
                    <a:cubicBezTo>
                      <a:pt x="446" y="13"/>
                      <a:pt x="386" y="0"/>
                      <a:pt x="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363;p28">
                <a:extLst>
                  <a:ext uri="{FF2B5EF4-FFF2-40B4-BE49-F238E27FC236}">
                    <a16:creationId xmlns:a16="http://schemas.microsoft.com/office/drawing/2014/main" id="{65F4A1CE-FC24-EFA5-D360-D1DEB58FDCD6}"/>
                  </a:ext>
                </a:extLst>
              </p:cNvPr>
              <p:cNvSpPr/>
              <p:nvPr/>
            </p:nvSpPr>
            <p:spPr>
              <a:xfrm>
                <a:off x="5277154" y="2652876"/>
                <a:ext cx="39328" cy="2673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87" extrusionOk="0">
                    <a:moveTo>
                      <a:pt x="436" y="0"/>
                    </a:moveTo>
                    <a:cubicBezTo>
                      <a:pt x="400" y="0"/>
                      <a:pt x="362" y="7"/>
                      <a:pt x="322" y="22"/>
                    </a:cubicBezTo>
                    <a:cubicBezTo>
                      <a:pt x="0" y="137"/>
                      <a:pt x="119" y="587"/>
                      <a:pt x="420" y="587"/>
                    </a:cubicBezTo>
                    <a:cubicBezTo>
                      <a:pt x="448" y="587"/>
                      <a:pt x="478" y="583"/>
                      <a:pt x="510" y="574"/>
                    </a:cubicBezTo>
                    <a:cubicBezTo>
                      <a:pt x="846" y="462"/>
                      <a:pt x="732" y="0"/>
                      <a:pt x="4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364;p28">
                <a:extLst>
                  <a:ext uri="{FF2B5EF4-FFF2-40B4-BE49-F238E27FC236}">
                    <a16:creationId xmlns:a16="http://schemas.microsoft.com/office/drawing/2014/main" id="{EA7F89B8-6B2C-CCB1-5759-445A651BD506}"/>
                  </a:ext>
                </a:extLst>
              </p:cNvPr>
              <p:cNvSpPr/>
              <p:nvPr/>
            </p:nvSpPr>
            <p:spPr>
              <a:xfrm>
                <a:off x="5345770" y="2484160"/>
                <a:ext cx="29194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328" extrusionOk="0">
                    <a:moveTo>
                      <a:pt x="305" y="1"/>
                    </a:moveTo>
                    <a:cubicBezTo>
                      <a:pt x="241" y="1"/>
                      <a:pt x="180" y="26"/>
                      <a:pt x="138" y="75"/>
                    </a:cubicBezTo>
                    <a:cubicBezTo>
                      <a:pt x="88" y="151"/>
                      <a:pt x="63" y="226"/>
                      <a:pt x="63" y="301"/>
                    </a:cubicBezTo>
                    <a:cubicBezTo>
                      <a:pt x="50" y="502"/>
                      <a:pt x="38" y="715"/>
                      <a:pt x="25" y="916"/>
                    </a:cubicBezTo>
                    <a:cubicBezTo>
                      <a:pt x="0" y="1042"/>
                      <a:pt x="25" y="1167"/>
                      <a:pt x="100" y="1267"/>
                    </a:cubicBezTo>
                    <a:cubicBezTo>
                      <a:pt x="149" y="1309"/>
                      <a:pt x="209" y="1327"/>
                      <a:pt x="267" y="1327"/>
                    </a:cubicBezTo>
                    <a:cubicBezTo>
                      <a:pt x="315" y="1327"/>
                      <a:pt x="362" y="1315"/>
                      <a:pt x="402" y="1292"/>
                    </a:cubicBezTo>
                    <a:cubicBezTo>
                      <a:pt x="502" y="1230"/>
                      <a:pt x="565" y="1142"/>
                      <a:pt x="590" y="1029"/>
                    </a:cubicBezTo>
                    <a:cubicBezTo>
                      <a:pt x="615" y="916"/>
                      <a:pt x="627" y="803"/>
                      <a:pt x="602" y="690"/>
                    </a:cubicBezTo>
                    <a:cubicBezTo>
                      <a:pt x="590" y="565"/>
                      <a:pt x="615" y="452"/>
                      <a:pt x="602" y="326"/>
                    </a:cubicBezTo>
                    <a:cubicBezTo>
                      <a:pt x="590" y="213"/>
                      <a:pt x="540" y="113"/>
                      <a:pt x="452" y="50"/>
                    </a:cubicBezTo>
                    <a:cubicBezTo>
                      <a:pt x="407" y="17"/>
                      <a:pt x="356" y="1"/>
                      <a:pt x="3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365;p28">
                <a:extLst>
                  <a:ext uri="{FF2B5EF4-FFF2-40B4-BE49-F238E27FC236}">
                    <a16:creationId xmlns:a16="http://schemas.microsoft.com/office/drawing/2014/main" id="{F77B6D21-542E-3947-7D05-16DDF7352DAA}"/>
                  </a:ext>
                </a:extLst>
              </p:cNvPr>
              <p:cNvSpPr/>
              <p:nvPr/>
            </p:nvSpPr>
            <p:spPr>
              <a:xfrm>
                <a:off x="5236663" y="2375507"/>
                <a:ext cx="63641" cy="5013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01" extrusionOk="0">
                    <a:moveTo>
                      <a:pt x="611" y="0"/>
                    </a:moveTo>
                    <a:cubicBezTo>
                      <a:pt x="554" y="0"/>
                      <a:pt x="496" y="9"/>
                      <a:pt x="440" y="27"/>
                    </a:cubicBezTo>
                    <a:cubicBezTo>
                      <a:pt x="239" y="102"/>
                      <a:pt x="88" y="265"/>
                      <a:pt x="38" y="466"/>
                    </a:cubicBezTo>
                    <a:cubicBezTo>
                      <a:pt x="0" y="579"/>
                      <a:pt x="13" y="717"/>
                      <a:pt x="63" y="830"/>
                    </a:cubicBezTo>
                    <a:cubicBezTo>
                      <a:pt x="151" y="994"/>
                      <a:pt x="324" y="1101"/>
                      <a:pt x="508" y="1101"/>
                    </a:cubicBezTo>
                    <a:cubicBezTo>
                      <a:pt x="535" y="1101"/>
                      <a:pt x="563" y="1098"/>
                      <a:pt x="590" y="1093"/>
                    </a:cubicBezTo>
                    <a:cubicBezTo>
                      <a:pt x="1042" y="1056"/>
                      <a:pt x="1368" y="529"/>
                      <a:pt x="1004" y="165"/>
                    </a:cubicBezTo>
                    <a:cubicBezTo>
                      <a:pt x="896" y="57"/>
                      <a:pt x="756" y="0"/>
                      <a:pt x="6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366;p28">
                <a:extLst>
                  <a:ext uri="{FF2B5EF4-FFF2-40B4-BE49-F238E27FC236}">
                    <a16:creationId xmlns:a16="http://schemas.microsoft.com/office/drawing/2014/main" id="{0EF7464B-4ED5-807B-DD8F-119AE234E791}"/>
                  </a:ext>
                </a:extLst>
              </p:cNvPr>
              <p:cNvSpPr/>
              <p:nvPr/>
            </p:nvSpPr>
            <p:spPr>
              <a:xfrm>
                <a:off x="5000972" y="2476692"/>
                <a:ext cx="102133" cy="67714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487" extrusionOk="0">
                    <a:moveTo>
                      <a:pt x="641" y="1"/>
                    </a:moveTo>
                    <a:cubicBezTo>
                      <a:pt x="365" y="13"/>
                      <a:pt x="126" y="189"/>
                      <a:pt x="63" y="453"/>
                    </a:cubicBezTo>
                    <a:cubicBezTo>
                      <a:pt x="1" y="704"/>
                      <a:pt x="76" y="980"/>
                      <a:pt x="264" y="1168"/>
                    </a:cubicBezTo>
                    <a:cubicBezTo>
                      <a:pt x="452" y="1344"/>
                      <a:pt x="703" y="1456"/>
                      <a:pt x="954" y="1482"/>
                    </a:cubicBezTo>
                    <a:cubicBezTo>
                      <a:pt x="1005" y="1485"/>
                      <a:pt x="1055" y="1487"/>
                      <a:pt x="1106" y="1487"/>
                    </a:cubicBezTo>
                    <a:cubicBezTo>
                      <a:pt x="1243" y="1487"/>
                      <a:pt x="1381" y="1475"/>
                      <a:pt x="1519" y="1456"/>
                    </a:cubicBezTo>
                    <a:cubicBezTo>
                      <a:pt x="1632" y="1456"/>
                      <a:pt x="1757" y="1431"/>
                      <a:pt x="1858" y="1394"/>
                    </a:cubicBezTo>
                    <a:cubicBezTo>
                      <a:pt x="2197" y="1218"/>
                      <a:pt x="1883" y="829"/>
                      <a:pt x="1695" y="678"/>
                    </a:cubicBezTo>
                    <a:lnTo>
                      <a:pt x="1193" y="289"/>
                    </a:lnTo>
                    <a:cubicBezTo>
                      <a:pt x="1042" y="139"/>
                      <a:pt x="841" y="38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367;p28">
                <a:extLst>
                  <a:ext uri="{FF2B5EF4-FFF2-40B4-BE49-F238E27FC236}">
                    <a16:creationId xmlns:a16="http://schemas.microsoft.com/office/drawing/2014/main" id="{B04D5798-5335-82A3-F3B0-B1A75A59F639}"/>
                  </a:ext>
                </a:extLst>
              </p:cNvPr>
              <p:cNvSpPr/>
              <p:nvPr/>
            </p:nvSpPr>
            <p:spPr>
              <a:xfrm>
                <a:off x="5082046" y="2457976"/>
                <a:ext cx="33889" cy="32423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2" extrusionOk="0">
                    <a:moveTo>
                      <a:pt x="313" y="0"/>
                    </a:moveTo>
                    <a:cubicBezTo>
                      <a:pt x="279" y="0"/>
                      <a:pt x="241" y="7"/>
                      <a:pt x="202" y="23"/>
                    </a:cubicBezTo>
                    <a:cubicBezTo>
                      <a:pt x="114" y="60"/>
                      <a:pt x="51" y="136"/>
                      <a:pt x="39" y="236"/>
                    </a:cubicBezTo>
                    <a:cubicBezTo>
                      <a:pt x="1" y="387"/>
                      <a:pt x="64" y="537"/>
                      <a:pt x="189" y="625"/>
                    </a:cubicBezTo>
                    <a:cubicBezTo>
                      <a:pt x="278" y="686"/>
                      <a:pt x="352" y="712"/>
                      <a:pt x="412" y="712"/>
                    </a:cubicBezTo>
                    <a:cubicBezTo>
                      <a:pt x="728" y="712"/>
                      <a:pt x="658" y="0"/>
                      <a:pt x="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368;p28">
                <a:extLst>
                  <a:ext uri="{FF2B5EF4-FFF2-40B4-BE49-F238E27FC236}">
                    <a16:creationId xmlns:a16="http://schemas.microsoft.com/office/drawing/2014/main" id="{1CD82AB6-56AA-D2DA-E816-CD54C25BE2AC}"/>
                  </a:ext>
                </a:extLst>
              </p:cNvPr>
              <p:cNvSpPr/>
              <p:nvPr/>
            </p:nvSpPr>
            <p:spPr>
              <a:xfrm>
                <a:off x="4923384" y="2321090"/>
                <a:ext cx="470825" cy="423681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9304" extrusionOk="0">
                    <a:moveTo>
                      <a:pt x="5843" y="1"/>
                    </a:moveTo>
                    <a:cubicBezTo>
                      <a:pt x="4571" y="1"/>
                      <a:pt x="3290" y="480"/>
                      <a:pt x="2297" y="1473"/>
                    </a:cubicBezTo>
                    <a:cubicBezTo>
                      <a:pt x="1" y="3769"/>
                      <a:pt x="465" y="7609"/>
                      <a:pt x="3226" y="9303"/>
                    </a:cubicBezTo>
                    <a:cubicBezTo>
                      <a:pt x="1193" y="5953"/>
                      <a:pt x="3602" y="1674"/>
                      <a:pt x="7517" y="1661"/>
                    </a:cubicBezTo>
                    <a:cubicBezTo>
                      <a:pt x="8433" y="1661"/>
                      <a:pt x="9350" y="1912"/>
                      <a:pt x="10128" y="2401"/>
                    </a:cubicBezTo>
                    <a:cubicBezTo>
                      <a:pt x="9166" y="827"/>
                      <a:pt x="7513" y="1"/>
                      <a:pt x="5843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1" name="Google Shape;294;p28">
            <a:extLst>
              <a:ext uri="{FF2B5EF4-FFF2-40B4-BE49-F238E27FC236}">
                <a16:creationId xmlns:a16="http://schemas.microsoft.com/office/drawing/2014/main" id="{8B632D64-12D4-2FD0-E974-C9D9F80FFDB6}"/>
              </a:ext>
            </a:extLst>
          </p:cNvPr>
          <p:cNvSpPr/>
          <p:nvPr/>
        </p:nvSpPr>
        <p:spPr>
          <a:xfrm>
            <a:off x="8280882" y="-1009545"/>
            <a:ext cx="2166300" cy="21663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" name="Google Shape;312;p28">
            <a:extLst>
              <a:ext uri="{FF2B5EF4-FFF2-40B4-BE49-F238E27FC236}">
                <a16:creationId xmlns:a16="http://schemas.microsoft.com/office/drawing/2014/main" id="{9880CABD-5073-6A44-744E-E96A3B92000E}"/>
              </a:ext>
            </a:extLst>
          </p:cNvPr>
          <p:cNvGrpSpPr/>
          <p:nvPr/>
        </p:nvGrpSpPr>
        <p:grpSpPr>
          <a:xfrm>
            <a:off x="8043733" y="333823"/>
            <a:ext cx="994546" cy="640094"/>
            <a:chOff x="2454249" y="2445506"/>
            <a:chExt cx="994546" cy="640094"/>
          </a:xfrm>
        </p:grpSpPr>
        <p:sp>
          <p:nvSpPr>
            <p:cNvPr id="63" name="Google Shape;313;p28">
              <a:extLst>
                <a:ext uri="{FF2B5EF4-FFF2-40B4-BE49-F238E27FC236}">
                  <a16:creationId xmlns:a16="http://schemas.microsoft.com/office/drawing/2014/main" id="{D1A4B60C-70A7-DAA0-C786-C172B3F4A51C}"/>
                </a:ext>
              </a:extLst>
            </p:cNvPr>
            <p:cNvSpPr/>
            <p:nvPr/>
          </p:nvSpPr>
          <p:spPr>
            <a:xfrm>
              <a:off x="2647176" y="2459549"/>
              <a:ext cx="212578" cy="208607"/>
            </a:xfrm>
            <a:custGeom>
              <a:avLst/>
              <a:gdLst/>
              <a:ahLst/>
              <a:cxnLst/>
              <a:rect l="l" t="t" r="r" b="b"/>
              <a:pathLst>
                <a:path w="4619" h="4531" extrusionOk="0">
                  <a:moveTo>
                    <a:pt x="4618" y="0"/>
                  </a:moveTo>
                  <a:lnTo>
                    <a:pt x="4618" y="0"/>
                  </a:lnTo>
                  <a:cubicBezTo>
                    <a:pt x="2422" y="653"/>
                    <a:pt x="703" y="2360"/>
                    <a:pt x="0" y="4531"/>
                  </a:cubicBezTo>
                  <a:cubicBezTo>
                    <a:pt x="1870" y="3389"/>
                    <a:pt x="3438" y="1845"/>
                    <a:pt x="4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4" name="Google Shape;314;p28">
              <a:extLst>
                <a:ext uri="{FF2B5EF4-FFF2-40B4-BE49-F238E27FC236}">
                  <a16:creationId xmlns:a16="http://schemas.microsoft.com/office/drawing/2014/main" id="{C916B79B-D2F1-6C83-453F-14B702710734}"/>
                </a:ext>
              </a:extLst>
            </p:cNvPr>
            <p:cNvGrpSpPr/>
            <p:nvPr/>
          </p:nvGrpSpPr>
          <p:grpSpPr>
            <a:xfrm>
              <a:off x="2454249" y="2445506"/>
              <a:ext cx="994546" cy="640094"/>
              <a:chOff x="2454249" y="2445506"/>
              <a:chExt cx="994546" cy="640094"/>
            </a:xfrm>
          </p:grpSpPr>
          <p:sp>
            <p:nvSpPr>
              <p:cNvPr id="705" name="Google Shape;315;p28">
                <a:extLst>
                  <a:ext uri="{FF2B5EF4-FFF2-40B4-BE49-F238E27FC236}">
                    <a16:creationId xmlns:a16="http://schemas.microsoft.com/office/drawing/2014/main" id="{3185AEDC-FC08-5EFA-D8AD-1634DD242507}"/>
                  </a:ext>
                </a:extLst>
              </p:cNvPr>
              <p:cNvSpPr/>
              <p:nvPr/>
            </p:nvSpPr>
            <p:spPr>
              <a:xfrm>
                <a:off x="2454526" y="2445806"/>
                <a:ext cx="993994" cy="639496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13890" extrusionOk="0">
                    <a:moveTo>
                      <a:pt x="10810" y="0"/>
                    </a:moveTo>
                    <a:cubicBezTo>
                      <a:pt x="10264" y="0"/>
                      <a:pt x="9715" y="65"/>
                      <a:pt x="9174" y="198"/>
                    </a:cubicBezTo>
                    <a:cubicBezTo>
                      <a:pt x="8910" y="261"/>
                      <a:pt x="8659" y="336"/>
                      <a:pt x="8408" y="424"/>
                    </a:cubicBezTo>
                    <a:lnTo>
                      <a:pt x="8371" y="436"/>
                    </a:lnTo>
                    <a:cubicBezTo>
                      <a:pt x="8107" y="537"/>
                      <a:pt x="7856" y="650"/>
                      <a:pt x="7605" y="775"/>
                    </a:cubicBezTo>
                    <a:lnTo>
                      <a:pt x="7580" y="800"/>
                    </a:lnTo>
                    <a:cubicBezTo>
                      <a:pt x="7216" y="989"/>
                      <a:pt x="6865" y="1215"/>
                      <a:pt x="6539" y="1466"/>
                    </a:cubicBezTo>
                    <a:lnTo>
                      <a:pt x="6514" y="1478"/>
                    </a:lnTo>
                    <a:cubicBezTo>
                      <a:pt x="6300" y="1654"/>
                      <a:pt x="6099" y="1829"/>
                      <a:pt x="5911" y="2018"/>
                    </a:cubicBezTo>
                    <a:lnTo>
                      <a:pt x="5899" y="2030"/>
                    </a:lnTo>
                    <a:cubicBezTo>
                      <a:pt x="5798" y="2131"/>
                      <a:pt x="5710" y="2218"/>
                      <a:pt x="5623" y="2319"/>
                    </a:cubicBezTo>
                    <a:cubicBezTo>
                      <a:pt x="3228" y="1116"/>
                      <a:pt x="1395" y="394"/>
                      <a:pt x="627" y="394"/>
                    </a:cubicBezTo>
                    <a:cubicBezTo>
                      <a:pt x="441" y="394"/>
                      <a:pt x="318" y="436"/>
                      <a:pt x="264" y="524"/>
                    </a:cubicBezTo>
                    <a:cubicBezTo>
                      <a:pt x="1" y="964"/>
                      <a:pt x="1620" y="2495"/>
                      <a:pt x="4318" y="4465"/>
                    </a:cubicBezTo>
                    <a:cubicBezTo>
                      <a:pt x="4318" y="4458"/>
                      <a:pt x="4321" y="4452"/>
                      <a:pt x="4324" y="4446"/>
                    </a:cubicBezTo>
                    <a:lnTo>
                      <a:pt x="4324" y="4446"/>
                    </a:lnTo>
                    <a:lnTo>
                      <a:pt x="4318" y="4465"/>
                    </a:lnTo>
                    <a:lnTo>
                      <a:pt x="4280" y="4565"/>
                    </a:lnTo>
                    <a:cubicBezTo>
                      <a:pt x="4255" y="4640"/>
                      <a:pt x="4230" y="4716"/>
                      <a:pt x="4205" y="4791"/>
                    </a:cubicBezTo>
                    <a:lnTo>
                      <a:pt x="4167" y="4891"/>
                    </a:lnTo>
                    <a:cubicBezTo>
                      <a:pt x="4142" y="4967"/>
                      <a:pt x="4117" y="5042"/>
                      <a:pt x="4104" y="5130"/>
                    </a:cubicBezTo>
                    <a:cubicBezTo>
                      <a:pt x="4092" y="5155"/>
                      <a:pt x="4079" y="5180"/>
                      <a:pt x="4079" y="5205"/>
                    </a:cubicBezTo>
                    <a:cubicBezTo>
                      <a:pt x="4054" y="5318"/>
                      <a:pt x="4029" y="5418"/>
                      <a:pt x="4004" y="5531"/>
                    </a:cubicBezTo>
                    <a:cubicBezTo>
                      <a:pt x="4004" y="5544"/>
                      <a:pt x="4004" y="5556"/>
                      <a:pt x="4004" y="5556"/>
                    </a:cubicBezTo>
                    <a:cubicBezTo>
                      <a:pt x="3979" y="5657"/>
                      <a:pt x="3966" y="5757"/>
                      <a:pt x="3941" y="5858"/>
                    </a:cubicBezTo>
                    <a:cubicBezTo>
                      <a:pt x="3941" y="5895"/>
                      <a:pt x="3941" y="5933"/>
                      <a:pt x="3929" y="5971"/>
                    </a:cubicBezTo>
                    <a:cubicBezTo>
                      <a:pt x="3916" y="6046"/>
                      <a:pt x="3916" y="6121"/>
                      <a:pt x="3903" y="6196"/>
                    </a:cubicBezTo>
                    <a:cubicBezTo>
                      <a:pt x="3903" y="6234"/>
                      <a:pt x="3891" y="6272"/>
                      <a:pt x="3891" y="6309"/>
                    </a:cubicBezTo>
                    <a:cubicBezTo>
                      <a:pt x="3891" y="6385"/>
                      <a:pt x="3878" y="6460"/>
                      <a:pt x="3878" y="6535"/>
                    </a:cubicBezTo>
                    <a:lnTo>
                      <a:pt x="3878" y="6661"/>
                    </a:lnTo>
                    <a:lnTo>
                      <a:pt x="3878" y="6887"/>
                    </a:lnTo>
                    <a:lnTo>
                      <a:pt x="3878" y="7000"/>
                    </a:lnTo>
                    <a:cubicBezTo>
                      <a:pt x="3878" y="7112"/>
                      <a:pt x="3878" y="7225"/>
                      <a:pt x="3891" y="7338"/>
                    </a:cubicBezTo>
                    <a:cubicBezTo>
                      <a:pt x="3891" y="7451"/>
                      <a:pt x="3903" y="7527"/>
                      <a:pt x="3903" y="7627"/>
                    </a:cubicBezTo>
                    <a:cubicBezTo>
                      <a:pt x="3941" y="7953"/>
                      <a:pt x="3991" y="8267"/>
                      <a:pt x="4067" y="8581"/>
                    </a:cubicBezTo>
                    <a:cubicBezTo>
                      <a:pt x="4117" y="8807"/>
                      <a:pt x="4180" y="9020"/>
                      <a:pt x="4255" y="9233"/>
                    </a:cubicBezTo>
                    <a:cubicBezTo>
                      <a:pt x="4318" y="9409"/>
                      <a:pt x="4393" y="9597"/>
                      <a:pt x="4468" y="9773"/>
                    </a:cubicBezTo>
                    <a:cubicBezTo>
                      <a:pt x="5183" y="11367"/>
                      <a:pt x="6463" y="12634"/>
                      <a:pt x="8070" y="13324"/>
                    </a:cubicBezTo>
                    <a:lnTo>
                      <a:pt x="8095" y="13337"/>
                    </a:lnTo>
                    <a:cubicBezTo>
                      <a:pt x="8195" y="13374"/>
                      <a:pt x="8283" y="13412"/>
                      <a:pt x="8371" y="13450"/>
                    </a:cubicBezTo>
                    <a:lnTo>
                      <a:pt x="8421" y="13462"/>
                    </a:lnTo>
                    <a:cubicBezTo>
                      <a:pt x="8509" y="13500"/>
                      <a:pt x="8609" y="13537"/>
                      <a:pt x="8710" y="13563"/>
                    </a:cubicBezTo>
                    <a:lnTo>
                      <a:pt x="8735" y="13563"/>
                    </a:lnTo>
                    <a:cubicBezTo>
                      <a:pt x="9287" y="13738"/>
                      <a:pt x="9852" y="13839"/>
                      <a:pt x="10429" y="13876"/>
                    </a:cubicBezTo>
                    <a:cubicBezTo>
                      <a:pt x="10549" y="13886"/>
                      <a:pt x="10668" y="13890"/>
                      <a:pt x="10788" y="13890"/>
                    </a:cubicBezTo>
                    <a:cubicBezTo>
                      <a:pt x="10982" y="13890"/>
                      <a:pt x="11176" y="13879"/>
                      <a:pt x="11370" y="13864"/>
                    </a:cubicBezTo>
                    <a:lnTo>
                      <a:pt x="11445" y="13864"/>
                    </a:lnTo>
                    <a:lnTo>
                      <a:pt x="11608" y="13851"/>
                    </a:lnTo>
                    <a:lnTo>
                      <a:pt x="11734" y="13839"/>
                    </a:lnTo>
                    <a:lnTo>
                      <a:pt x="11872" y="13801"/>
                    </a:lnTo>
                    <a:lnTo>
                      <a:pt x="12035" y="13776"/>
                    </a:lnTo>
                    <a:lnTo>
                      <a:pt x="12148" y="13751"/>
                    </a:lnTo>
                    <a:cubicBezTo>
                      <a:pt x="12236" y="13738"/>
                      <a:pt x="12336" y="13713"/>
                      <a:pt x="12424" y="13688"/>
                    </a:cubicBezTo>
                    <a:cubicBezTo>
                      <a:pt x="12524" y="13663"/>
                      <a:pt x="12612" y="13650"/>
                      <a:pt x="12700" y="13625"/>
                    </a:cubicBezTo>
                    <a:lnTo>
                      <a:pt x="12826" y="13588"/>
                    </a:lnTo>
                    <a:lnTo>
                      <a:pt x="12926" y="13550"/>
                    </a:lnTo>
                    <a:lnTo>
                      <a:pt x="12964" y="13537"/>
                    </a:lnTo>
                    <a:cubicBezTo>
                      <a:pt x="13064" y="13500"/>
                      <a:pt x="13152" y="13475"/>
                      <a:pt x="13252" y="13437"/>
                    </a:cubicBezTo>
                    <a:lnTo>
                      <a:pt x="13315" y="13412"/>
                    </a:lnTo>
                    <a:cubicBezTo>
                      <a:pt x="13428" y="13374"/>
                      <a:pt x="13553" y="13312"/>
                      <a:pt x="13679" y="13261"/>
                    </a:cubicBezTo>
                    <a:lnTo>
                      <a:pt x="13767" y="13211"/>
                    </a:lnTo>
                    <a:cubicBezTo>
                      <a:pt x="13855" y="13174"/>
                      <a:pt x="13955" y="13123"/>
                      <a:pt x="14055" y="13073"/>
                    </a:cubicBezTo>
                    <a:lnTo>
                      <a:pt x="14131" y="13036"/>
                    </a:lnTo>
                    <a:cubicBezTo>
                      <a:pt x="14244" y="12973"/>
                      <a:pt x="14357" y="12910"/>
                      <a:pt x="14457" y="12835"/>
                    </a:cubicBezTo>
                    <a:lnTo>
                      <a:pt x="14520" y="12797"/>
                    </a:lnTo>
                    <a:lnTo>
                      <a:pt x="14608" y="12747"/>
                    </a:lnTo>
                    <a:cubicBezTo>
                      <a:pt x="14670" y="12697"/>
                      <a:pt x="14733" y="12659"/>
                      <a:pt x="14796" y="12609"/>
                    </a:cubicBezTo>
                    <a:cubicBezTo>
                      <a:pt x="14821" y="12596"/>
                      <a:pt x="14846" y="12584"/>
                      <a:pt x="14871" y="12559"/>
                    </a:cubicBezTo>
                    <a:lnTo>
                      <a:pt x="14997" y="12471"/>
                    </a:lnTo>
                    <a:cubicBezTo>
                      <a:pt x="15059" y="12421"/>
                      <a:pt x="15110" y="12383"/>
                      <a:pt x="15172" y="12333"/>
                    </a:cubicBezTo>
                    <a:lnTo>
                      <a:pt x="15197" y="12308"/>
                    </a:lnTo>
                    <a:cubicBezTo>
                      <a:pt x="15298" y="12232"/>
                      <a:pt x="15386" y="12145"/>
                      <a:pt x="15473" y="12069"/>
                    </a:cubicBezTo>
                    <a:lnTo>
                      <a:pt x="15536" y="12019"/>
                    </a:lnTo>
                    <a:cubicBezTo>
                      <a:pt x="15586" y="11969"/>
                      <a:pt x="15637" y="11919"/>
                      <a:pt x="15674" y="11868"/>
                    </a:cubicBezTo>
                    <a:lnTo>
                      <a:pt x="15724" y="11831"/>
                    </a:lnTo>
                    <a:cubicBezTo>
                      <a:pt x="15812" y="11743"/>
                      <a:pt x="15888" y="11655"/>
                      <a:pt x="15975" y="11567"/>
                    </a:cubicBezTo>
                    <a:cubicBezTo>
                      <a:pt x="18370" y="12770"/>
                      <a:pt x="20203" y="13492"/>
                      <a:pt x="20964" y="13492"/>
                    </a:cubicBezTo>
                    <a:cubicBezTo>
                      <a:pt x="21149" y="13492"/>
                      <a:pt x="21270" y="13450"/>
                      <a:pt x="21321" y="13362"/>
                    </a:cubicBezTo>
                    <a:cubicBezTo>
                      <a:pt x="21597" y="12923"/>
                      <a:pt x="19979" y="11392"/>
                      <a:pt x="17281" y="9434"/>
                    </a:cubicBezTo>
                    <a:cubicBezTo>
                      <a:pt x="17306" y="9359"/>
                      <a:pt x="17343" y="9283"/>
                      <a:pt x="17368" y="9208"/>
                    </a:cubicBezTo>
                    <a:cubicBezTo>
                      <a:pt x="17657" y="8355"/>
                      <a:pt x="17782" y="7464"/>
                      <a:pt x="17732" y="6560"/>
                    </a:cubicBezTo>
                    <a:cubicBezTo>
                      <a:pt x="17720" y="6372"/>
                      <a:pt x="17707" y="6171"/>
                      <a:pt x="17682" y="5983"/>
                    </a:cubicBezTo>
                    <a:cubicBezTo>
                      <a:pt x="17644" y="5757"/>
                      <a:pt x="17607" y="5544"/>
                      <a:pt x="17557" y="5318"/>
                    </a:cubicBezTo>
                    <a:cubicBezTo>
                      <a:pt x="17469" y="5004"/>
                      <a:pt x="17381" y="4691"/>
                      <a:pt x="17255" y="4402"/>
                    </a:cubicBezTo>
                    <a:cubicBezTo>
                      <a:pt x="17255" y="4389"/>
                      <a:pt x="17243" y="4377"/>
                      <a:pt x="17243" y="4364"/>
                    </a:cubicBezTo>
                    <a:cubicBezTo>
                      <a:pt x="17230" y="4327"/>
                      <a:pt x="17205" y="4276"/>
                      <a:pt x="17193" y="4239"/>
                    </a:cubicBezTo>
                    <a:cubicBezTo>
                      <a:pt x="17180" y="4201"/>
                      <a:pt x="17168" y="4164"/>
                      <a:pt x="17142" y="4126"/>
                    </a:cubicBezTo>
                    <a:cubicBezTo>
                      <a:pt x="16753" y="3247"/>
                      <a:pt x="16176" y="2457"/>
                      <a:pt x="15461" y="1804"/>
                    </a:cubicBezTo>
                    <a:lnTo>
                      <a:pt x="15448" y="1792"/>
                    </a:lnTo>
                    <a:cubicBezTo>
                      <a:pt x="15323" y="1679"/>
                      <a:pt x="15197" y="1566"/>
                      <a:pt x="15059" y="1466"/>
                    </a:cubicBezTo>
                    <a:cubicBezTo>
                      <a:pt x="13831" y="505"/>
                      <a:pt x="12332" y="0"/>
                      <a:pt x="10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316;p28">
                <a:extLst>
                  <a:ext uri="{FF2B5EF4-FFF2-40B4-BE49-F238E27FC236}">
                    <a16:creationId xmlns:a16="http://schemas.microsoft.com/office/drawing/2014/main" id="{7EBBB39C-9561-F0F6-4037-DB00C63C8159}"/>
                  </a:ext>
                </a:extLst>
              </p:cNvPr>
              <p:cNvSpPr/>
              <p:nvPr/>
            </p:nvSpPr>
            <p:spPr>
              <a:xfrm>
                <a:off x="2624072" y="2445506"/>
                <a:ext cx="655544" cy="639634"/>
              </a:xfrm>
              <a:custGeom>
                <a:avLst/>
                <a:gdLst/>
                <a:ahLst/>
                <a:cxnLst/>
                <a:rect l="l" t="t" r="r" b="b"/>
                <a:pathLst>
                  <a:path w="14244" h="13893" extrusionOk="0">
                    <a:moveTo>
                      <a:pt x="7110" y="1"/>
                    </a:moveTo>
                    <a:cubicBezTo>
                      <a:pt x="6572" y="1"/>
                      <a:pt x="6027" y="63"/>
                      <a:pt x="5484" y="193"/>
                    </a:cubicBezTo>
                    <a:cubicBezTo>
                      <a:pt x="2221" y="983"/>
                      <a:pt x="0" y="3995"/>
                      <a:pt x="188" y="7333"/>
                    </a:cubicBezTo>
                    <a:cubicBezTo>
                      <a:pt x="188" y="7433"/>
                      <a:pt x="201" y="7534"/>
                      <a:pt x="213" y="7634"/>
                    </a:cubicBezTo>
                    <a:cubicBezTo>
                      <a:pt x="239" y="7948"/>
                      <a:pt x="289" y="8274"/>
                      <a:pt x="364" y="8588"/>
                    </a:cubicBezTo>
                    <a:cubicBezTo>
                      <a:pt x="414" y="8801"/>
                      <a:pt x="477" y="9014"/>
                      <a:pt x="552" y="9228"/>
                    </a:cubicBezTo>
                    <a:cubicBezTo>
                      <a:pt x="615" y="9416"/>
                      <a:pt x="690" y="9592"/>
                      <a:pt x="766" y="9767"/>
                    </a:cubicBezTo>
                    <a:cubicBezTo>
                      <a:pt x="1903" y="12325"/>
                      <a:pt x="4413" y="13892"/>
                      <a:pt x="7103" y="13892"/>
                    </a:cubicBezTo>
                    <a:cubicBezTo>
                      <a:pt x="7647" y="13892"/>
                      <a:pt x="8198" y="13828"/>
                      <a:pt x="8747" y="13695"/>
                    </a:cubicBezTo>
                    <a:cubicBezTo>
                      <a:pt x="12009" y="12917"/>
                      <a:pt x="14243" y="9905"/>
                      <a:pt x="14055" y="6555"/>
                    </a:cubicBezTo>
                    <a:cubicBezTo>
                      <a:pt x="14042" y="6367"/>
                      <a:pt x="14017" y="6178"/>
                      <a:pt x="13992" y="5978"/>
                    </a:cubicBezTo>
                    <a:cubicBezTo>
                      <a:pt x="13967" y="5764"/>
                      <a:pt x="13917" y="5538"/>
                      <a:pt x="13867" y="5312"/>
                    </a:cubicBezTo>
                    <a:cubicBezTo>
                      <a:pt x="13791" y="4999"/>
                      <a:pt x="13691" y="4698"/>
                      <a:pt x="13578" y="4396"/>
                    </a:cubicBezTo>
                    <a:cubicBezTo>
                      <a:pt x="13540" y="4309"/>
                      <a:pt x="13503" y="4221"/>
                      <a:pt x="13465" y="4120"/>
                    </a:cubicBezTo>
                    <a:cubicBezTo>
                      <a:pt x="12325" y="1568"/>
                      <a:pt x="9807" y="1"/>
                      <a:pt x="7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317;p28">
                <a:extLst>
                  <a:ext uri="{FF2B5EF4-FFF2-40B4-BE49-F238E27FC236}">
                    <a16:creationId xmlns:a16="http://schemas.microsoft.com/office/drawing/2014/main" id="{CDDC5EA6-551A-EFB6-C964-F842CCDADA12}"/>
                  </a:ext>
                </a:extLst>
              </p:cNvPr>
              <p:cNvSpPr/>
              <p:nvPr/>
            </p:nvSpPr>
            <p:spPr>
              <a:xfrm>
                <a:off x="2765546" y="2489613"/>
                <a:ext cx="382355" cy="595113"/>
              </a:xfrm>
              <a:custGeom>
                <a:avLst/>
                <a:gdLst/>
                <a:ahLst/>
                <a:cxnLst/>
                <a:rect l="l" t="t" r="r" b="b"/>
                <a:pathLst>
                  <a:path w="8308" h="12926" extrusionOk="0">
                    <a:moveTo>
                      <a:pt x="7542" y="0"/>
                    </a:moveTo>
                    <a:cubicBezTo>
                      <a:pt x="6087" y="25"/>
                      <a:pt x="4681" y="477"/>
                      <a:pt x="3502" y="1318"/>
                    </a:cubicBezTo>
                    <a:cubicBezTo>
                      <a:pt x="1707" y="2598"/>
                      <a:pt x="553" y="4693"/>
                      <a:pt x="239" y="6889"/>
                    </a:cubicBezTo>
                    <a:cubicBezTo>
                      <a:pt x="1" y="8709"/>
                      <a:pt x="264" y="10554"/>
                      <a:pt x="992" y="12235"/>
                    </a:cubicBezTo>
                    <a:cubicBezTo>
                      <a:pt x="1820" y="12637"/>
                      <a:pt x="2724" y="12875"/>
                      <a:pt x="3652" y="12925"/>
                    </a:cubicBezTo>
                    <a:cubicBezTo>
                      <a:pt x="2523" y="11520"/>
                      <a:pt x="1544" y="9951"/>
                      <a:pt x="1268" y="8169"/>
                    </a:cubicBezTo>
                    <a:cubicBezTo>
                      <a:pt x="967" y="6011"/>
                      <a:pt x="1707" y="3852"/>
                      <a:pt x="3263" y="2347"/>
                    </a:cubicBezTo>
                    <a:cubicBezTo>
                      <a:pt x="4518" y="1162"/>
                      <a:pt x="6170" y="514"/>
                      <a:pt x="7892" y="514"/>
                    </a:cubicBezTo>
                    <a:cubicBezTo>
                      <a:pt x="8030" y="514"/>
                      <a:pt x="8169" y="519"/>
                      <a:pt x="8308" y="527"/>
                    </a:cubicBezTo>
                    <a:cubicBezTo>
                      <a:pt x="8057" y="326"/>
                      <a:pt x="7806" y="163"/>
                      <a:pt x="7542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318;p28">
                <a:extLst>
                  <a:ext uri="{FF2B5EF4-FFF2-40B4-BE49-F238E27FC236}">
                    <a16:creationId xmlns:a16="http://schemas.microsoft.com/office/drawing/2014/main" id="{7697F55B-6FEC-6034-6F14-5DE70FC00D09}"/>
                  </a:ext>
                </a:extLst>
              </p:cNvPr>
              <p:cNvSpPr/>
              <p:nvPr/>
            </p:nvSpPr>
            <p:spPr>
              <a:xfrm>
                <a:off x="2795506" y="2512541"/>
                <a:ext cx="387648" cy="572738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2440" extrusionOk="0">
                    <a:moveTo>
                      <a:pt x="7194" y="1"/>
                    </a:moveTo>
                    <a:cubicBezTo>
                      <a:pt x="3158" y="1"/>
                      <a:pt x="0" y="3609"/>
                      <a:pt x="617" y="7671"/>
                    </a:cubicBezTo>
                    <a:cubicBezTo>
                      <a:pt x="893" y="9441"/>
                      <a:pt x="1859" y="11022"/>
                      <a:pt x="3001" y="12427"/>
                    </a:cubicBezTo>
                    <a:cubicBezTo>
                      <a:pt x="3142" y="12435"/>
                      <a:pt x="3284" y="12439"/>
                      <a:pt x="3426" y="12439"/>
                    </a:cubicBezTo>
                    <a:cubicBezTo>
                      <a:pt x="3965" y="12439"/>
                      <a:pt x="4505" y="12381"/>
                      <a:pt x="5022" y="12252"/>
                    </a:cubicBezTo>
                    <a:cubicBezTo>
                      <a:pt x="5210" y="12201"/>
                      <a:pt x="5386" y="12151"/>
                      <a:pt x="5561" y="12088"/>
                    </a:cubicBezTo>
                    <a:cubicBezTo>
                      <a:pt x="4620" y="11386"/>
                      <a:pt x="3779" y="10558"/>
                      <a:pt x="3077" y="9616"/>
                    </a:cubicBezTo>
                    <a:cubicBezTo>
                      <a:pt x="1947" y="8048"/>
                      <a:pt x="1382" y="5940"/>
                      <a:pt x="2123" y="4158"/>
                    </a:cubicBezTo>
                    <a:cubicBezTo>
                      <a:pt x="2625" y="2928"/>
                      <a:pt x="3704" y="1987"/>
                      <a:pt x="4921" y="1435"/>
                    </a:cubicBezTo>
                    <a:cubicBezTo>
                      <a:pt x="6013" y="945"/>
                      <a:pt x="7218" y="757"/>
                      <a:pt x="8422" y="707"/>
                    </a:cubicBezTo>
                    <a:cubicBezTo>
                      <a:pt x="8184" y="456"/>
                      <a:pt x="7920" y="230"/>
                      <a:pt x="7657" y="17"/>
                    </a:cubicBezTo>
                    <a:cubicBezTo>
                      <a:pt x="7502" y="6"/>
                      <a:pt x="7347" y="1"/>
                      <a:pt x="7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319;p28">
                <a:extLst>
                  <a:ext uri="{FF2B5EF4-FFF2-40B4-BE49-F238E27FC236}">
                    <a16:creationId xmlns:a16="http://schemas.microsoft.com/office/drawing/2014/main" id="{540F8928-0252-EE4F-011D-6637A45F7906}"/>
                  </a:ext>
                </a:extLst>
              </p:cNvPr>
              <p:cNvSpPr/>
              <p:nvPr/>
            </p:nvSpPr>
            <p:spPr>
              <a:xfrm>
                <a:off x="3011582" y="2620735"/>
                <a:ext cx="236832" cy="412564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961" extrusionOk="0">
                    <a:moveTo>
                      <a:pt x="4882" y="1"/>
                    </a:moveTo>
                    <a:cubicBezTo>
                      <a:pt x="4229" y="176"/>
                      <a:pt x="3577" y="427"/>
                      <a:pt x="2962" y="728"/>
                    </a:cubicBezTo>
                    <a:cubicBezTo>
                      <a:pt x="1883" y="1268"/>
                      <a:pt x="904" y="2121"/>
                      <a:pt x="440" y="3251"/>
                    </a:cubicBezTo>
                    <a:cubicBezTo>
                      <a:pt x="0" y="4380"/>
                      <a:pt x="51" y="5635"/>
                      <a:pt x="578" y="6739"/>
                    </a:cubicBezTo>
                    <a:cubicBezTo>
                      <a:pt x="1017" y="7630"/>
                      <a:pt x="1682" y="8396"/>
                      <a:pt x="2510" y="8960"/>
                    </a:cubicBezTo>
                    <a:cubicBezTo>
                      <a:pt x="3037" y="8609"/>
                      <a:pt x="3514" y="8182"/>
                      <a:pt x="3928" y="7718"/>
                    </a:cubicBezTo>
                    <a:cubicBezTo>
                      <a:pt x="3062" y="7254"/>
                      <a:pt x="2222" y="6739"/>
                      <a:pt x="1607" y="5986"/>
                    </a:cubicBezTo>
                    <a:cubicBezTo>
                      <a:pt x="916" y="5133"/>
                      <a:pt x="603" y="3903"/>
                      <a:pt x="1092" y="2924"/>
                    </a:cubicBezTo>
                    <a:cubicBezTo>
                      <a:pt x="1418" y="2272"/>
                      <a:pt x="2046" y="1820"/>
                      <a:pt x="2686" y="1481"/>
                    </a:cubicBezTo>
                    <a:cubicBezTo>
                      <a:pt x="3451" y="1067"/>
                      <a:pt x="4280" y="754"/>
                      <a:pt x="5145" y="565"/>
                    </a:cubicBezTo>
                    <a:cubicBezTo>
                      <a:pt x="5108" y="477"/>
                      <a:pt x="5083" y="402"/>
                      <a:pt x="5045" y="327"/>
                    </a:cubicBezTo>
                    <a:cubicBezTo>
                      <a:pt x="4995" y="214"/>
                      <a:pt x="4945" y="10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320;p28">
                <a:extLst>
                  <a:ext uri="{FF2B5EF4-FFF2-40B4-BE49-F238E27FC236}">
                    <a16:creationId xmlns:a16="http://schemas.microsoft.com/office/drawing/2014/main" id="{1C50FD51-D458-F9F1-6B8A-2F1415C07E47}"/>
                  </a:ext>
                </a:extLst>
              </p:cNvPr>
              <p:cNvSpPr/>
              <p:nvPr/>
            </p:nvSpPr>
            <p:spPr>
              <a:xfrm>
                <a:off x="2627524" y="2544492"/>
                <a:ext cx="626642" cy="541108"/>
              </a:xfrm>
              <a:custGeom>
                <a:avLst/>
                <a:gdLst/>
                <a:ahLst/>
                <a:cxnLst/>
                <a:rect l="l" t="t" r="r" b="b"/>
                <a:pathLst>
                  <a:path w="13616" h="11753" extrusionOk="0">
                    <a:moveTo>
                      <a:pt x="2033" y="0"/>
                    </a:moveTo>
                    <a:lnTo>
                      <a:pt x="2033" y="0"/>
                    </a:lnTo>
                    <a:cubicBezTo>
                      <a:pt x="703" y="1393"/>
                      <a:pt x="0" y="3275"/>
                      <a:pt x="113" y="5195"/>
                    </a:cubicBezTo>
                    <a:cubicBezTo>
                      <a:pt x="113" y="5296"/>
                      <a:pt x="126" y="5396"/>
                      <a:pt x="138" y="5497"/>
                    </a:cubicBezTo>
                    <a:cubicBezTo>
                      <a:pt x="164" y="5810"/>
                      <a:pt x="214" y="6124"/>
                      <a:pt x="289" y="6438"/>
                    </a:cubicBezTo>
                    <a:cubicBezTo>
                      <a:pt x="339" y="6664"/>
                      <a:pt x="415" y="6877"/>
                      <a:pt x="490" y="7090"/>
                    </a:cubicBezTo>
                    <a:cubicBezTo>
                      <a:pt x="553" y="7278"/>
                      <a:pt x="615" y="7454"/>
                      <a:pt x="703" y="7630"/>
                    </a:cubicBezTo>
                    <a:cubicBezTo>
                      <a:pt x="1816" y="10146"/>
                      <a:pt x="4305" y="11753"/>
                      <a:pt x="7035" y="11753"/>
                    </a:cubicBezTo>
                    <a:cubicBezTo>
                      <a:pt x="7137" y="11753"/>
                      <a:pt x="7239" y="11750"/>
                      <a:pt x="7341" y="11746"/>
                    </a:cubicBezTo>
                    <a:cubicBezTo>
                      <a:pt x="10203" y="11620"/>
                      <a:pt x="12687" y="9763"/>
                      <a:pt x="13616" y="7065"/>
                    </a:cubicBezTo>
                    <a:lnTo>
                      <a:pt x="13616" y="7065"/>
                    </a:lnTo>
                    <a:cubicBezTo>
                      <a:pt x="12222" y="8515"/>
                      <a:pt x="10414" y="9200"/>
                      <a:pt x="8624" y="9200"/>
                    </a:cubicBezTo>
                    <a:cubicBezTo>
                      <a:pt x="6013" y="9200"/>
                      <a:pt x="3443" y="7742"/>
                      <a:pt x="2259" y="5070"/>
                    </a:cubicBezTo>
                    <a:cubicBezTo>
                      <a:pt x="2184" y="4894"/>
                      <a:pt x="2096" y="4719"/>
                      <a:pt x="2046" y="4530"/>
                    </a:cubicBezTo>
                    <a:cubicBezTo>
                      <a:pt x="1983" y="4342"/>
                      <a:pt x="1908" y="4104"/>
                      <a:pt x="1845" y="3878"/>
                    </a:cubicBezTo>
                    <a:cubicBezTo>
                      <a:pt x="1782" y="3577"/>
                      <a:pt x="1720" y="3263"/>
                      <a:pt x="1694" y="2937"/>
                    </a:cubicBezTo>
                    <a:cubicBezTo>
                      <a:pt x="1682" y="2836"/>
                      <a:pt x="1682" y="2748"/>
                      <a:pt x="1669" y="2648"/>
                    </a:cubicBezTo>
                    <a:cubicBezTo>
                      <a:pt x="1619" y="1744"/>
                      <a:pt x="1745" y="853"/>
                      <a:pt x="2033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321;p28">
                <a:extLst>
                  <a:ext uri="{FF2B5EF4-FFF2-40B4-BE49-F238E27FC236}">
                    <a16:creationId xmlns:a16="http://schemas.microsoft.com/office/drawing/2014/main" id="{418A7DF4-4983-9DB4-24D3-0660EF314D1B}"/>
                  </a:ext>
                </a:extLst>
              </p:cNvPr>
              <p:cNvSpPr/>
              <p:nvPr/>
            </p:nvSpPr>
            <p:spPr>
              <a:xfrm>
                <a:off x="2454249" y="2463968"/>
                <a:ext cx="994546" cy="603400"/>
              </a:xfrm>
              <a:custGeom>
                <a:avLst/>
                <a:gdLst/>
                <a:ahLst/>
                <a:cxnLst/>
                <a:rect l="l" t="t" r="r" b="b"/>
                <a:pathLst>
                  <a:path w="21610" h="13106" extrusionOk="0">
                    <a:moveTo>
                      <a:pt x="638" y="0"/>
                    </a:moveTo>
                    <a:cubicBezTo>
                      <a:pt x="453" y="0"/>
                      <a:pt x="331" y="42"/>
                      <a:pt x="277" y="130"/>
                    </a:cubicBezTo>
                    <a:cubicBezTo>
                      <a:pt x="1" y="570"/>
                      <a:pt x="1632" y="2101"/>
                      <a:pt x="4330" y="4058"/>
                    </a:cubicBezTo>
                    <a:cubicBezTo>
                      <a:pt x="4368" y="3970"/>
                      <a:pt x="4405" y="3882"/>
                      <a:pt x="4443" y="3795"/>
                    </a:cubicBezTo>
                    <a:cubicBezTo>
                      <a:pt x="3100" y="2728"/>
                      <a:pt x="2360" y="1937"/>
                      <a:pt x="2536" y="1661"/>
                    </a:cubicBezTo>
                    <a:cubicBezTo>
                      <a:pt x="2576" y="1592"/>
                      <a:pt x="2671" y="1560"/>
                      <a:pt x="2814" y="1560"/>
                    </a:cubicBezTo>
                    <a:cubicBezTo>
                      <a:pt x="3244" y="1560"/>
                      <a:pt x="4112" y="1858"/>
                      <a:pt x="5271" y="2377"/>
                    </a:cubicBezTo>
                    <a:cubicBezTo>
                      <a:pt x="7354" y="3355"/>
                      <a:pt x="9387" y="4447"/>
                      <a:pt x="11345" y="5664"/>
                    </a:cubicBezTo>
                    <a:cubicBezTo>
                      <a:pt x="13328" y="6857"/>
                      <a:pt x="15235" y="8162"/>
                      <a:pt x="17067" y="9580"/>
                    </a:cubicBezTo>
                    <a:cubicBezTo>
                      <a:pt x="18385" y="10634"/>
                      <a:pt x="19113" y="11412"/>
                      <a:pt x="18950" y="11675"/>
                    </a:cubicBezTo>
                    <a:cubicBezTo>
                      <a:pt x="18906" y="11744"/>
                      <a:pt x="18809" y="11777"/>
                      <a:pt x="18663" y="11777"/>
                    </a:cubicBezTo>
                    <a:cubicBezTo>
                      <a:pt x="18224" y="11777"/>
                      <a:pt x="17346" y="11476"/>
                      <a:pt x="16176" y="10947"/>
                    </a:cubicBezTo>
                    <a:cubicBezTo>
                      <a:pt x="16113" y="11035"/>
                      <a:pt x="16051" y="11111"/>
                      <a:pt x="15988" y="11173"/>
                    </a:cubicBezTo>
                    <a:cubicBezTo>
                      <a:pt x="18389" y="12389"/>
                      <a:pt x="20226" y="13106"/>
                      <a:pt x="20983" y="13106"/>
                    </a:cubicBezTo>
                    <a:cubicBezTo>
                      <a:pt x="21164" y="13106"/>
                      <a:pt x="21283" y="13065"/>
                      <a:pt x="21334" y="12980"/>
                    </a:cubicBezTo>
                    <a:cubicBezTo>
                      <a:pt x="21610" y="12529"/>
                      <a:pt x="19979" y="10998"/>
                      <a:pt x="17293" y="9040"/>
                    </a:cubicBezTo>
                    <a:cubicBezTo>
                      <a:pt x="15712" y="7886"/>
                      <a:pt x="13754" y="6580"/>
                      <a:pt x="11596" y="5275"/>
                    </a:cubicBezTo>
                    <a:cubicBezTo>
                      <a:pt x="9437" y="3970"/>
                      <a:pt x="7379" y="2816"/>
                      <a:pt x="5635" y="1925"/>
                    </a:cubicBezTo>
                    <a:cubicBezTo>
                      <a:pt x="3230" y="722"/>
                      <a:pt x="1403" y="0"/>
                      <a:pt x="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322;p28">
            <a:extLst>
              <a:ext uri="{FF2B5EF4-FFF2-40B4-BE49-F238E27FC236}">
                <a16:creationId xmlns:a16="http://schemas.microsoft.com/office/drawing/2014/main" id="{86D30C50-4D32-C7AB-7381-1C02E0394FAC}"/>
              </a:ext>
            </a:extLst>
          </p:cNvPr>
          <p:cNvGrpSpPr/>
          <p:nvPr/>
        </p:nvGrpSpPr>
        <p:grpSpPr>
          <a:xfrm>
            <a:off x="7089356" y="734532"/>
            <a:ext cx="508172" cy="458933"/>
            <a:chOff x="3067172" y="3331984"/>
            <a:chExt cx="508172" cy="458933"/>
          </a:xfrm>
        </p:grpSpPr>
        <p:sp>
          <p:nvSpPr>
            <p:cNvPr id="713" name="Google Shape;323;p28">
              <a:extLst>
                <a:ext uri="{FF2B5EF4-FFF2-40B4-BE49-F238E27FC236}">
                  <a16:creationId xmlns:a16="http://schemas.microsoft.com/office/drawing/2014/main" id="{28F8FC57-7EC1-76B9-0E81-5ABA335DC13B}"/>
                </a:ext>
              </a:extLst>
            </p:cNvPr>
            <p:cNvSpPr/>
            <p:nvPr/>
          </p:nvSpPr>
          <p:spPr>
            <a:xfrm>
              <a:off x="3097778" y="3331984"/>
              <a:ext cx="468172" cy="457060"/>
            </a:xfrm>
            <a:custGeom>
              <a:avLst/>
              <a:gdLst/>
              <a:ahLst/>
              <a:cxnLst/>
              <a:rect l="l" t="t" r="r" b="b"/>
              <a:pathLst>
                <a:path w="6765" h="6447" extrusionOk="0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4" name="Google Shape;324;p28">
              <a:extLst>
                <a:ext uri="{FF2B5EF4-FFF2-40B4-BE49-F238E27FC236}">
                  <a16:creationId xmlns:a16="http://schemas.microsoft.com/office/drawing/2014/main" id="{C723BFF9-F88C-D7A5-7FAB-D80934FDF266}"/>
                </a:ext>
              </a:extLst>
            </p:cNvPr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715" name="Google Shape;325;p28">
                <a:extLst>
                  <a:ext uri="{FF2B5EF4-FFF2-40B4-BE49-F238E27FC236}">
                    <a16:creationId xmlns:a16="http://schemas.microsoft.com/office/drawing/2014/main" id="{B5A283C5-AD5A-47E9-F963-43A46A407DF6}"/>
                  </a:ext>
                </a:extLst>
              </p:cNvPr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6440" extrusionOk="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326;p28">
                <a:extLst>
                  <a:ext uri="{FF2B5EF4-FFF2-40B4-BE49-F238E27FC236}">
                    <a16:creationId xmlns:a16="http://schemas.microsoft.com/office/drawing/2014/main" id="{A203B5FF-7E79-10D0-0896-44E455CED349}"/>
                  </a:ext>
                </a:extLst>
              </p:cNvPr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5928" extrusionOk="0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17" name="Google Shape;340;p28">
            <a:extLst>
              <a:ext uri="{FF2B5EF4-FFF2-40B4-BE49-F238E27FC236}">
                <a16:creationId xmlns:a16="http://schemas.microsoft.com/office/drawing/2014/main" id="{F8875ADB-9084-71EE-02D1-C4F6D8B20B1D}"/>
              </a:ext>
            </a:extLst>
          </p:cNvPr>
          <p:cNvSpPr/>
          <p:nvPr/>
        </p:nvSpPr>
        <p:spPr>
          <a:xfrm>
            <a:off x="6252372" y="24173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342;p28">
            <a:extLst>
              <a:ext uri="{FF2B5EF4-FFF2-40B4-BE49-F238E27FC236}">
                <a16:creationId xmlns:a16="http://schemas.microsoft.com/office/drawing/2014/main" id="{BC05F3A9-9E24-A693-9D64-536A2C30EF15}"/>
              </a:ext>
            </a:extLst>
          </p:cNvPr>
          <p:cNvSpPr/>
          <p:nvPr/>
        </p:nvSpPr>
        <p:spPr>
          <a:xfrm>
            <a:off x="5671009" y="515055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9" name="Google Shape;343;p28">
            <a:extLst>
              <a:ext uri="{FF2B5EF4-FFF2-40B4-BE49-F238E27FC236}">
                <a16:creationId xmlns:a16="http://schemas.microsoft.com/office/drawing/2014/main" id="{138E390C-0E96-6E55-A5FC-89C50FBD8A7C}"/>
              </a:ext>
            </a:extLst>
          </p:cNvPr>
          <p:cNvSpPr/>
          <p:nvPr/>
        </p:nvSpPr>
        <p:spPr>
          <a:xfrm>
            <a:off x="6213972" y="705617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345;p28">
            <a:extLst>
              <a:ext uri="{FF2B5EF4-FFF2-40B4-BE49-F238E27FC236}">
                <a16:creationId xmlns:a16="http://schemas.microsoft.com/office/drawing/2014/main" id="{4FCA5274-C2EB-3AA2-C5B9-FDD7C1468FAF}"/>
              </a:ext>
            </a:extLst>
          </p:cNvPr>
          <p:cNvSpPr/>
          <p:nvPr/>
        </p:nvSpPr>
        <p:spPr>
          <a:xfrm>
            <a:off x="7879672" y="928267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64;p51">
            <a:extLst>
              <a:ext uri="{FF2B5EF4-FFF2-40B4-BE49-F238E27FC236}">
                <a16:creationId xmlns:a16="http://schemas.microsoft.com/office/drawing/2014/main" id="{7DCB02C6-2137-9B3E-0C0D-3C523D67DB49}"/>
              </a:ext>
            </a:extLst>
          </p:cNvPr>
          <p:cNvSpPr txBox="1">
            <a:spLocks/>
          </p:cNvSpPr>
          <p:nvPr/>
        </p:nvSpPr>
        <p:spPr>
          <a:xfrm>
            <a:off x="1534254" y="1202419"/>
            <a:ext cx="6142065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lnSpc>
                <a:spcPct val="100000"/>
              </a:lnSpc>
            </a:pPr>
            <a:r>
              <a:rPr lang="en-ID" sz="4000" dirty="0" err="1">
                <a:solidFill>
                  <a:schemeClr val="accent1"/>
                </a:solidFill>
              </a:rPr>
              <a:t>Sambutan</a:t>
            </a:r>
            <a:r>
              <a:rPr lang="en-ID" sz="4000" dirty="0">
                <a:solidFill>
                  <a:schemeClr val="accent1"/>
                </a:solidFill>
              </a:rPr>
              <a:t> </a:t>
            </a:r>
            <a:r>
              <a:rPr lang="en-ID" sz="4000" dirty="0" err="1">
                <a:solidFill>
                  <a:schemeClr val="accent1"/>
                </a:solidFill>
              </a:rPr>
              <a:t>Ketua</a:t>
            </a:r>
            <a:r>
              <a:rPr lang="en-ID" sz="4000" dirty="0">
                <a:solidFill>
                  <a:schemeClr val="accent1"/>
                </a:solidFill>
              </a:rPr>
              <a:t> </a:t>
            </a:r>
            <a:r>
              <a:rPr lang="en-ID" sz="4000" dirty="0" err="1">
                <a:solidFill>
                  <a:schemeClr val="accent1"/>
                </a:solidFill>
              </a:rPr>
              <a:t>Himpunan</a:t>
            </a:r>
            <a:r>
              <a:rPr lang="en-ID" sz="4000" dirty="0">
                <a:solidFill>
                  <a:schemeClr val="accent1"/>
                </a:solidFill>
              </a:rPr>
              <a:t> </a:t>
            </a:r>
            <a:r>
              <a:rPr lang="en-ID" sz="4000" dirty="0" err="1">
                <a:solidFill>
                  <a:schemeClr val="accent1"/>
                </a:solidFill>
              </a:rPr>
              <a:t>Mahasiswa</a:t>
            </a:r>
            <a:r>
              <a:rPr lang="en-ID" sz="4000" dirty="0">
                <a:solidFill>
                  <a:schemeClr val="accent1"/>
                </a:solidFill>
              </a:rPr>
              <a:t> </a:t>
            </a:r>
            <a:r>
              <a:rPr lang="en-ID" sz="4000" dirty="0" err="1">
                <a:solidFill>
                  <a:schemeClr val="accent1"/>
                </a:solidFill>
              </a:rPr>
              <a:t>Ilmu</a:t>
            </a:r>
            <a:r>
              <a:rPr lang="en-ID" sz="4000" dirty="0">
                <a:solidFill>
                  <a:schemeClr val="accent1"/>
                </a:solidFill>
              </a:rPr>
              <a:t> </a:t>
            </a:r>
            <a:r>
              <a:rPr lang="en-ID" sz="4000" dirty="0" err="1">
                <a:solidFill>
                  <a:schemeClr val="accent1"/>
                </a:solidFill>
              </a:rPr>
              <a:t>Komputer</a:t>
            </a:r>
            <a:r>
              <a:rPr lang="en-ID" sz="4000" dirty="0">
                <a:solidFill>
                  <a:schemeClr val="accent1"/>
                </a:solidFill>
              </a:rPr>
              <a:t> IPB</a:t>
            </a:r>
            <a:endParaRPr lang="en-ID" sz="4000" dirty="0"/>
          </a:p>
        </p:txBody>
      </p:sp>
      <p:sp>
        <p:nvSpPr>
          <p:cNvPr id="3" name="Google Shape;1438;p52">
            <a:extLst>
              <a:ext uri="{FF2B5EF4-FFF2-40B4-BE49-F238E27FC236}">
                <a16:creationId xmlns:a16="http://schemas.microsoft.com/office/drawing/2014/main" id="{CB275C65-2CF2-9A53-E7B6-348570D3B8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17565" y="3369874"/>
            <a:ext cx="4208558" cy="80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Joachim Patrick Sihotang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437863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7"/>
          <p:cNvGrpSpPr/>
          <p:nvPr/>
        </p:nvGrpSpPr>
        <p:grpSpPr>
          <a:xfrm>
            <a:off x="636102" y="210018"/>
            <a:ext cx="457210" cy="457204"/>
            <a:chOff x="5294988" y="966975"/>
            <a:chExt cx="342300" cy="339550"/>
          </a:xfrm>
        </p:grpSpPr>
        <p:sp>
          <p:nvSpPr>
            <p:cNvPr id="680" name="Google Shape;680;p37"/>
            <p:cNvSpPr/>
            <p:nvPr/>
          </p:nvSpPr>
          <p:spPr>
            <a:xfrm>
              <a:off x="5295775" y="967250"/>
              <a:ext cx="340725" cy="339000"/>
            </a:xfrm>
            <a:custGeom>
              <a:avLst/>
              <a:gdLst/>
              <a:ahLst/>
              <a:cxnLst/>
              <a:rect l="l" t="t" r="r" b="b"/>
              <a:pathLst>
                <a:path w="13629" h="13560" extrusionOk="0">
                  <a:moveTo>
                    <a:pt x="6783" y="0"/>
                  </a:moveTo>
                  <a:cubicBezTo>
                    <a:pt x="6366" y="0"/>
                    <a:pt x="5949" y="54"/>
                    <a:pt x="5547" y="160"/>
                  </a:cubicBezTo>
                  <a:lnTo>
                    <a:pt x="5359" y="587"/>
                  </a:lnTo>
                  <a:cubicBezTo>
                    <a:pt x="4669" y="750"/>
                    <a:pt x="4004" y="1026"/>
                    <a:pt x="3401" y="1403"/>
                  </a:cubicBezTo>
                  <a:lnTo>
                    <a:pt x="2975" y="1227"/>
                  </a:lnTo>
                  <a:cubicBezTo>
                    <a:pt x="2862" y="1290"/>
                    <a:pt x="2749" y="1365"/>
                    <a:pt x="2648" y="1440"/>
                  </a:cubicBezTo>
                  <a:lnTo>
                    <a:pt x="2636" y="1440"/>
                  </a:lnTo>
                  <a:cubicBezTo>
                    <a:pt x="2560" y="1491"/>
                    <a:pt x="2498" y="1541"/>
                    <a:pt x="2422" y="1591"/>
                  </a:cubicBezTo>
                  <a:lnTo>
                    <a:pt x="2360" y="1641"/>
                  </a:lnTo>
                  <a:cubicBezTo>
                    <a:pt x="2309" y="1691"/>
                    <a:pt x="2247" y="1729"/>
                    <a:pt x="2209" y="1779"/>
                  </a:cubicBezTo>
                  <a:cubicBezTo>
                    <a:pt x="2159" y="1829"/>
                    <a:pt x="2058" y="1917"/>
                    <a:pt x="1983" y="1980"/>
                  </a:cubicBezTo>
                  <a:cubicBezTo>
                    <a:pt x="1833" y="2131"/>
                    <a:pt x="1695" y="2281"/>
                    <a:pt x="1569" y="2457"/>
                  </a:cubicBezTo>
                  <a:cubicBezTo>
                    <a:pt x="1444" y="2620"/>
                    <a:pt x="1331" y="2796"/>
                    <a:pt x="1230" y="2971"/>
                  </a:cubicBezTo>
                  <a:lnTo>
                    <a:pt x="1406" y="3398"/>
                  </a:lnTo>
                  <a:cubicBezTo>
                    <a:pt x="1029" y="4000"/>
                    <a:pt x="753" y="4665"/>
                    <a:pt x="590" y="5356"/>
                  </a:cubicBezTo>
                  <a:lnTo>
                    <a:pt x="164" y="5544"/>
                  </a:lnTo>
                  <a:cubicBezTo>
                    <a:pt x="51" y="5945"/>
                    <a:pt x="0" y="6360"/>
                    <a:pt x="0" y="6774"/>
                  </a:cubicBezTo>
                  <a:cubicBezTo>
                    <a:pt x="0" y="6887"/>
                    <a:pt x="0" y="6987"/>
                    <a:pt x="13" y="7087"/>
                  </a:cubicBezTo>
                  <a:cubicBezTo>
                    <a:pt x="26" y="7401"/>
                    <a:pt x="76" y="7715"/>
                    <a:pt x="164" y="8016"/>
                  </a:cubicBezTo>
                  <a:lnTo>
                    <a:pt x="590" y="8192"/>
                  </a:lnTo>
                  <a:cubicBezTo>
                    <a:pt x="615" y="8280"/>
                    <a:pt x="640" y="8367"/>
                    <a:pt x="653" y="8455"/>
                  </a:cubicBezTo>
                  <a:cubicBezTo>
                    <a:pt x="816" y="9058"/>
                    <a:pt x="1067" y="9622"/>
                    <a:pt x="1406" y="10149"/>
                  </a:cubicBezTo>
                  <a:lnTo>
                    <a:pt x="1230" y="10589"/>
                  </a:lnTo>
                  <a:cubicBezTo>
                    <a:pt x="1431" y="10940"/>
                    <a:pt x="1695" y="11279"/>
                    <a:pt x="1983" y="11580"/>
                  </a:cubicBezTo>
                  <a:cubicBezTo>
                    <a:pt x="2284" y="11869"/>
                    <a:pt x="2623" y="12132"/>
                    <a:pt x="2975" y="12333"/>
                  </a:cubicBezTo>
                  <a:lnTo>
                    <a:pt x="3414" y="12157"/>
                  </a:lnTo>
                  <a:cubicBezTo>
                    <a:pt x="3564" y="12258"/>
                    <a:pt x="3715" y="12345"/>
                    <a:pt x="3866" y="12421"/>
                  </a:cubicBezTo>
                  <a:cubicBezTo>
                    <a:pt x="4104" y="12534"/>
                    <a:pt x="4342" y="12647"/>
                    <a:pt x="4593" y="12734"/>
                  </a:cubicBezTo>
                  <a:cubicBezTo>
                    <a:pt x="4681" y="12759"/>
                    <a:pt x="4769" y="12797"/>
                    <a:pt x="4844" y="12822"/>
                  </a:cubicBezTo>
                  <a:cubicBezTo>
                    <a:pt x="5020" y="12872"/>
                    <a:pt x="5196" y="12923"/>
                    <a:pt x="5371" y="12960"/>
                  </a:cubicBezTo>
                  <a:lnTo>
                    <a:pt x="5547" y="13387"/>
                  </a:lnTo>
                  <a:cubicBezTo>
                    <a:pt x="5748" y="13450"/>
                    <a:pt x="5949" y="13487"/>
                    <a:pt x="6162" y="13512"/>
                  </a:cubicBezTo>
                  <a:cubicBezTo>
                    <a:pt x="6369" y="13544"/>
                    <a:pt x="6579" y="13559"/>
                    <a:pt x="6789" y="13559"/>
                  </a:cubicBezTo>
                  <a:cubicBezTo>
                    <a:pt x="7000" y="13559"/>
                    <a:pt x="7210" y="13544"/>
                    <a:pt x="7417" y="13512"/>
                  </a:cubicBezTo>
                  <a:cubicBezTo>
                    <a:pt x="7630" y="13487"/>
                    <a:pt x="7831" y="13450"/>
                    <a:pt x="8032" y="13387"/>
                  </a:cubicBezTo>
                  <a:lnTo>
                    <a:pt x="8207" y="12960"/>
                  </a:lnTo>
                  <a:cubicBezTo>
                    <a:pt x="8647" y="12860"/>
                    <a:pt x="9061" y="12722"/>
                    <a:pt x="9462" y="12534"/>
                  </a:cubicBezTo>
                  <a:cubicBezTo>
                    <a:pt x="9701" y="12421"/>
                    <a:pt x="9939" y="12295"/>
                    <a:pt x="10153" y="12157"/>
                  </a:cubicBezTo>
                  <a:lnTo>
                    <a:pt x="10592" y="12333"/>
                  </a:lnTo>
                  <a:cubicBezTo>
                    <a:pt x="10956" y="12119"/>
                    <a:pt x="11294" y="11869"/>
                    <a:pt x="11583" y="11567"/>
                  </a:cubicBezTo>
                  <a:cubicBezTo>
                    <a:pt x="11658" y="11505"/>
                    <a:pt x="11721" y="11429"/>
                    <a:pt x="11784" y="11354"/>
                  </a:cubicBezTo>
                  <a:cubicBezTo>
                    <a:pt x="11859" y="11279"/>
                    <a:pt x="11884" y="11241"/>
                    <a:pt x="11922" y="11191"/>
                  </a:cubicBezTo>
                  <a:cubicBezTo>
                    <a:pt x="11934" y="11178"/>
                    <a:pt x="11960" y="11153"/>
                    <a:pt x="11972" y="11128"/>
                  </a:cubicBezTo>
                  <a:cubicBezTo>
                    <a:pt x="12022" y="11065"/>
                    <a:pt x="12072" y="10990"/>
                    <a:pt x="12123" y="10915"/>
                  </a:cubicBezTo>
                  <a:cubicBezTo>
                    <a:pt x="12185" y="10827"/>
                    <a:pt x="12236" y="10752"/>
                    <a:pt x="12286" y="10676"/>
                  </a:cubicBezTo>
                  <a:cubicBezTo>
                    <a:pt x="12298" y="10639"/>
                    <a:pt x="12323" y="10614"/>
                    <a:pt x="12336" y="10576"/>
                  </a:cubicBezTo>
                  <a:lnTo>
                    <a:pt x="12173" y="10149"/>
                  </a:lnTo>
                  <a:cubicBezTo>
                    <a:pt x="12549" y="9547"/>
                    <a:pt x="12825" y="8882"/>
                    <a:pt x="12976" y="8192"/>
                  </a:cubicBezTo>
                  <a:lnTo>
                    <a:pt x="13403" y="8016"/>
                  </a:lnTo>
                  <a:cubicBezTo>
                    <a:pt x="13629" y="7200"/>
                    <a:pt x="13629" y="6347"/>
                    <a:pt x="13403" y="5531"/>
                  </a:cubicBezTo>
                  <a:lnTo>
                    <a:pt x="13403" y="5556"/>
                  </a:lnTo>
                  <a:lnTo>
                    <a:pt x="12976" y="5368"/>
                  </a:lnTo>
                  <a:cubicBezTo>
                    <a:pt x="12825" y="4678"/>
                    <a:pt x="12549" y="4013"/>
                    <a:pt x="12173" y="3411"/>
                  </a:cubicBezTo>
                  <a:lnTo>
                    <a:pt x="12349" y="2984"/>
                  </a:lnTo>
                  <a:cubicBezTo>
                    <a:pt x="12135" y="2620"/>
                    <a:pt x="11884" y="2281"/>
                    <a:pt x="11583" y="1993"/>
                  </a:cubicBezTo>
                  <a:cubicBezTo>
                    <a:pt x="11294" y="1691"/>
                    <a:pt x="10956" y="1440"/>
                    <a:pt x="10592" y="1227"/>
                  </a:cubicBezTo>
                  <a:lnTo>
                    <a:pt x="10165" y="1403"/>
                  </a:lnTo>
                  <a:cubicBezTo>
                    <a:pt x="9563" y="1026"/>
                    <a:pt x="8898" y="750"/>
                    <a:pt x="8207" y="587"/>
                  </a:cubicBezTo>
                  <a:lnTo>
                    <a:pt x="8019" y="160"/>
                  </a:lnTo>
                  <a:cubicBezTo>
                    <a:pt x="7618" y="54"/>
                    <a:pt x="7200" y="0"/>
                    <a:pt x="678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1" name="Google Shape;681;p37"/>
            <p:cNvGrpSpPr/>
            <p:nvPr/>
          </p:nvGrpSpPr>
          <p:grpSpPr>
            <a:xfrm>
              <a:off x="5294988" y="966975"/>
              <a:ext cx="342300" cy="339550"/>
              <a:chOff x="4725275" y="966975"/>
              <a:chExt cx="342300" cy="339550"/>
            </a:xfrm>
          </p:grpSpPr>
          <p:sp>
            <p:nvSpPr>
              <p:cNvPr id="682" name="Google Shape;682;p37"/>
              <p:cNvSpPr/>
              <p:nvPr/>
            </p:nvSpPr>
            <p:spPr>
              <a:xfrm>
                <a:off x="4725275" y="966975"/>
                <a:ext cx="342300" cy="3395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13582" extrusionOk="0">
                    <a:moveTo>
                      <a:pt x="6850" y="0"/>
                    </a:moveTo>
                    <a:cubicBezTo>
                      <a:pt x="6435" y="0"/>
                      <a:pt x="6017" y="54"/>
                      <a:pt x="5610" y="160"/>
                    </a:cubicBezTo>
                    <a:lnTo>
                      <a:pt x="5434" y="587"/>
                    </a:lnTo>
                    <a:cubicBezTo>
                      <a:pt x="4731" y="750"/>
                      <a:pt x="4079" y="1026"/>
                      <a:pt x="3476" y="1403"/>
                    </a:cubicBezTo>
                    <a:lnTo>
                      <a:pt x="3037" y="1227"/>
                    </a:lnTo>
                    <a:cubicBezTo>
                      <a:pt x="2673" y="1440"/>
                      <a:pt x="2347" y="1691"/>
                      <a:pt x="2046" y="1993"/>
                    </a:cubicBezTo>
                    <a:cubicBezTo>
                      <a:pt x="1757" y="2281"/>
                      <a:pt x="1494" y="2620"/>
                      <a:pt x="1293" y="2984"/>
                    </a:cubicBezTo>
                    <a:lnTo>
                      <a:pt x="1469" y="3411"/>
                    </a:lnTo>
                    <a:cubicBezTo>
                      <a:pt x="1092" y="4013"/>
                      <a:pt x="816" y="4678"/>
                      <a:pt x="653" y="5368"/>
                    </a:cubicBezTo>
                    <a:lnTo>
                      <a:pt x="226" y="5556"/>
                    </a:lnTo>
                    <a:cubicBezTo>
                      <a:pt x="0" y="6360"/>
                      <a:pt x="0" y="7213"/>
                      <a:pt x="226" y="8029"/>
                    </a:cubicBezTo>
                    <a:lnTo>
                      <a:pt x="653" y="8217"/>
                    </a:lnTo>
                    <a:cubicBezTo>
                      <a:pt x="816" y="8907"/>
                      <a:pt x="1092" y="9560"/>
                      <a:pt x="1469" y="10162"/>
                    </a:cubicBezTo>
                    <a:lnTo>
                      <a:pt x="1293" y="10601"/>
                    </a:lnTo>
                    <a:cubicBezTo>
                      <a:pt x="1494" y="10965"/>
                      <a:pt x="1757" y="11291"/>
                      <a:pt x="2046" y="11592"/>
                    </a:cubicBezTo>
                    <a:cubicBezTo>
                      <a:pt x="2347" y="11894"/>
                      <a:pt x="2673" y="12145"/>
                      <a:pt x="3037" y="12345"/>
                    </a:cubicBezTo>
                    <a:lnTo>
                      <a:pt x="3476" y="12182"/>
                    </a:lnTo>
                    <a:cubicBezTo>
                      <a:pt x="4079" y="12559"/>
                      <a:pt x="4731" y="12835"/>
                      <a:pt x="5434" y="12985"/>
                    </a:cubicBezTo>
                    <a:lnTo>
                      <a:pt x="5610" y="13412"/>
                    </a:lnTo>
                    <a:cubicBezTo>
                      <a:pt x="6017" y="13525"/>
                      <a:pt x="6435" y="13581"/>
                      <a:pt x="6850" y="13581"/>
                    </a:cubicBezTo>
                    <a:cubicBezTo>
                      <a:pt x="7266" y="13581"/>
                      <a:pt x="7680" y="13525"/>
                      <a:pt x="8082" y="13412"/>
                    </a:cubicBezTo>
                    <a:lnTo>
                      <a:pt x="8270" y="12985"/>
                    </a:lnTo>
                    <a:cubicBezTo>
                      <a:pt x="8960" y="12822"/>
                      <a:pt x="9625" y="12559"/>
                      <a:pt x="10228" y="12182"/>
                    </a:cubicBezTo>
                    <a:lnTo>
                      <a:pt x="10654" y="12345"/>
                    </a:lnTo>
                    <a:cubicBezTo>
                      <a:pt x="11395" y="11931"/>
                      <a:pt x="11997" y="11329"/>
                      <a:pt x="12411" y="10601"/>
                    </a:cubicBezTo>
                    <a:lnTo>
                      <a:pt x="12235" y="10162"/>
                    </a:lnTo>
                    <a:cubicBezTo>
                      <a:pt x="12612" y="9560"/>
                      <a:pt x="12888" y="8907"/>
                      <a:pt x="13051" y="8217"/>
                    </a:cubicBezTo>
                    <a:lnTo>
                      <a:pt x="13478" y="8029"/>
                    </a:lnTo>
                    <a:cubicBezTo>
                      <a:pt x="13691" y="7213"/>
                      <a:pt x="13691" y="6360"/>
                      <a:pt x="13478" y="5556"/>
                    </a:cubicBezTo>
                    <a:lnTo>
                      <a:pt x="13051" y="5368"/>
                    </a:lnTo>
                    <a:cubicBezTo>
                      <a:pt x="12888" y="4678"/>
                      <a:pt x="12612" y="4013"/>
                      <a:pt x="12235" y="3411"/>
                    </a:cubicBezTo>
                    <a:lnTo>
                      <a:pt x="12411" y="2984"/>
                    </a:lnTo>
                    <a:cubicBezTo>
                      <a:pt x="11997" y="2256"/>
                      <a:pt x="11395" y="1641"/>
                      <a:pt x="10654" y="1227"/>
                    </a:cubicBezTo>
                    <a:lnTo>
                      <a:pt x="10228" y="1403"/>
                    </a:lnTo>
                    <a:cubicBezTo>
                      <a:pt x="9625" y="1026"/>
                      <a:pt x="8960" y="750"/>
                      <a:pt x="8270" y="587"/>
                    </a:cubicBezTo>
                    <a:lnTo>
                      <a:pt x="8082" y="160"/>
                    </a:lnTo>
                    <a:cubicBezTo>
                      <a:pt x="7680" y="54"/>
                      <a:pt x="7266" y="0"/>
                      <a:pt x="68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7"/>
              <p:cNvSpPr/>
              <p:nvPr/>
            </p:nvSpPr>
            <p:spPr>
              <a:xfrm>
                <a:off x="4812800" y="1034025"/>
                <a:ext cx="69975" cy="700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800" extrusionOk="0">
                    <a:moveTo>
                      <a:pt x="1406" y="1"/>
                    </a:moveTo>
                    <a:cubicBezTo>
                      <a:pt x="628" y="1"/>
                      <a:pt x="0" y="628"/>
                      <a:pt x="0" y="1406"/>
                    </a:cubicBezTo>
                    <a:cubicBezTo>
                      <a:pt x="0" y="2172"/>
                      <a:pt x="628" y="2799"/>
                      <a:pt x="1406" y="2799"/>
                    </a:cubicBezTo>
                    <a:cubicBezTo>
                      <a:pt x="2171" y="2799"/>
                      <a:pt x="2799" y="2172"/>
                      <a:pt x="2799" y="1406"/>
                    </a:cubicBezTo>
                    <a:cubicBezTo>
                      <a:pt x="2799" y="628"/>
                      <a:pt x="2171" y="1"/>
                      <a:pt x="14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7"/>
              <p:cNvSpPr/>
              <p:nvPr/>
            </p:nvSpPr>
            <p:spPr>
              <a:xfrm>
                <a:off x="4830050" y="1136625"/>
                <a:ext cx="28900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995" extrusionOk="0">
                    <a:moveTo>
                      <a:pt x="653" y="0"/>
                    </a:moveTo>
                    <a:cubicBezTo>
                      <a:pt x="214" y="0"/>
                      <a:pt x="1" y="540"/>
                      <a:pt x="314" y="854"/>
                    </a:cubicBezTo>
                    <a:cubicBezTo>
                      <a:pt x="411" y="950"/>
                      <a:pt x="533" y="994"/>
                      <a:pt x="653" y="994"/>
                    </a:cubicBezTo>
                    <a:cubicBezTo>
                      <a:pt x="907" y="994"/>
                      <a:pt x="1155" y="800"/>
                      <a:pt x="1155" y="502"/>
                    </a:cubicBezTo>
                    <a:cubicBezTo>
                      <a:pt x="1155" y="226"/>
                      <a:pt x="929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7"/>
              <p:cNvSpPr/>
              <p:nvPr/>
            </p:nvSpPr>
            <p:spPr>
              <a:xfrm>
                <a:off x="4889650" y="1198425"/>
                <a:ext cx="47100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610" extrusionOk="0">
                    <a:moveTo>
                      <a:pt x="1080" y="0"/>
                    </a:moveTo>
                    <a:cubicBezTo>
                      <a:pt x="365" y="0"/>
                      <a:pt x="1" y="866"/>
                      <a:pt x="515" y="1368"/>
                    </a:cubicBezTo>
                    <a:cubicBezTo>
                      <a:pt x="678" y="1535"/>
                      <a:pt x="879" y="1610"/>
                      <a:pt x="1077" y="1610"/>
                    </a:cubicBezTo>
                    <a:cubicBezTo>
                      <a:pt x="1488" y="1610"/>
                      <a:pt x="1883" y="1287"/>
                      <a:pt x="1883" y="803"/>
                    </a:cubicBezTo>
                    <a:cubicBezTo>
                      <a:pt x="1883" y="352"/>
                      <a:pt x="1532" y="0"/>
                      <a:pt x="10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4807475" y="1201250"/>
                <a:ext cx="36725" cy="314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258" extrusionOk="0">
                    <a:moveTo>
                      <a:pt x="841" y="0"/>
                    </a:moveTo>
                    <a:cubicBezTo>
                      <a:pt x="276" y="0"/>
                      <a:pt x="0" y="678"/>
                      <a:pt x="389" y="1067"/>
                    </a:cubicBezTo>
                    <a:cubicBezTo>
                      <a:pt x="520" y="1198"/>
                      <a:pt x="681" y="1257"/>
                      <a:pt x="838" y="1257"/>
                    </a:cubicBezTo>
                    <a:cubicBezTo>
                      <a:pt x="1161" y="1257"/>
                      <a:pt x="1468" y="1008"/>
                      <a:pt x="1468" y="628"/>
                    </a:cubicBezTo>
                    <a:cubicBezTo>
                      <a:pt x="1468" y="276"/>
                      <a:pt x="1180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4927925" y="1082650"/>
                <a:ext cx="631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169" extrusionOk="0">
                    <a:moveTo>
                      <a:pt x="1444" y="1"/>
                    </a:moveTo>
                    <a:cubicBezTo>
                      <a:pt x="478" y="1"/>
                      <a:pt x="1" y="1168"/>
                      <a:pt x="678" y="1846"/>
                    </a:cubicBezTo>
                    <a:cubicBezTo>
                      <a:pt x="898" y="2069"/>
                      <a:pt x="1169" y="2169"/>
                      <a:pt x="1434" y="2169"/>
                    </a:cubicBezTo>
                    <a:cubicBezTo>
                      <a:pt x="1990" y="2169"/>
                      <a:pt x="2523" y="1733"/>
                      <a:pt x="2523" y="1080"/>
                    </a:cubicBezTo>
                    <a:cubicBezTo>
                      <a:pt x="2523" y="490"/>
                      <a:pt x="2034" y="1"/>
                      <a:pt x="14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4921975" y="1034025"/>
                <a:ext cx="2387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27" extrusionOk="0">
                    <a:moveTo>
                      <a:pt x="553" y="1"/>
                    </a:moveTo>
                    <a:cubicBezTo>
                      <a:pt x="189" y="1"/>
                      <a:pt x="0" y="440"/>
                      <a:pt x="251" y="703"/>
                    </a:cubicBezTo>
                    <a:cubicBezTo>
                      <a:pt x="337" y="789"/>
                      <a:pt x="440" y="827"/>
                      <a:pt x="542" y="827"/>
                    </a:cubicBezTo>
                    <a:cubicBezTo>
                      <a:pt x="753" y="827"/>
                      <a:pt x="954" y="661"/>
                      <a:pt x="954" y="415"/>
                    </a:cubicBezTo>
                    <a:cubicBezTo>
                      <a:pt x="954" y="189"/>
                      <a:pt x="778" y="1"/>
                      <a:pt x="5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4779225" y="1119375"/>
                <a:ext cx="169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72" extrusionOk="0">
                    <a:moveTo>
                      <a:pt x="390" y="0"/>
                    </a:moveTo>
                    <a:cubicBezTo>
                      <a:pt x="126" y="0"/>
                      <a:pt x="1" y="301"/>
                      <a:pt x="189" y="489"/>
                    </a:cubicBezTo>
                    <a:cubicBezTo>
                      <a:pt x="245" y="546"/>
                      <a:pt x="316" y="571"/>
                      <a:pt x="386" y="571"/>
                    </a:cubicBezTo>
                    <a:cubicBezTo>
                      <a:pt x="534" y="571"/>
                      <a:pt x="678" y="459"/>
                      <a:pt x="678" y="289"/>
                    </a:cubicBezTo>
                    <a:cubicBezTo>
                      <a:pt x="678" y="126"/>
                      <a:pt x="553" y="0"/>
                      <a:pt x="3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4974675" y="1176150"/>
                <a:ext cx="21350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33" extrusionOk="0">
                    <a:moveTo>
                      <a:pt x="490" y="0"/>
                    </a:moveTo>
                    <a:cubicBezTo>
                      <a:pt x="164" y="0"/>
                      <a:pt x="1" y="402"/>
                      <a:pt x="239" y="628"/>
                    </a:cubicBezTo>
                    <a:cubicBezTo>
                      <a:pt x="312" y="701"/>
                      <a:pt x="402" y="733"/>
                      <a:pt x="490" y="733"/>
                    </a:cubicBezTo>
                    <a:cubicBezTo>
                      <a:pt x="675" y="733"/>
                      <a:pt x="854" y="590"/>
                      <a:pt x="854" y="377"/>
                    </a:cubicBezTo>
                    <a:cubicBezTo>
                      <a:pt x="854" y="164"/>
                      <a:pt x="691" y="0"/>
                      <a:pt x="4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>
                <a:off x="4725275" y="998900"/>
                <a:ext cx="308725" cy="307400"/>
              </a:xfrm>
              <a:custGeom>
                <a:avLst/>
                <a:gdLst/>
                <a:ahLst/>
                <a:cxnLst/>
                <a:rect l="l" t="t" r="r" b="b"/>
                <a:pathLst>
                  <a:path w="12349" h="12296" extrusionOk="0">
                    <a:moveTo>
                      <a:pt x="2949" y="0"/>
                    </a:moveTo>
                    <a:lnTo>
                      <a:pt x="2949" y="0"/>
                    </a:lnTo>
                    <a:cubicBezTo>
                      <a:pt x="2259" y="414"/>
                      <a:pt x="1682" y="1004"/>
                      <a:pt x="1293" y="1694"/>
                    </a:cubicBezTo>
                    <a:lnTo>
                      <a:pt x="1456" y="2134"/>
                    </a:lnTo>
                    <a:cubicBezTo>
                      <a:pt x="1079" y="2736"/>
                      <a:pt x="816" y="3388"/>
                      <a:pt x="653" y="4091"/>
                    </a:cubicBezTo>
                    <a:lnTo>
                      <a:pt x="226" y="4267"/>
                    </a:lnTo>
                    <a:cubicBezTo>
                      <a:pt x="0" y="5083"/>
                      <a:pt x="0" y="5936"/>
                      <a:pt x="226" y="6752"/>
                    </a:cubicBezTo>
                    <a:lnTo>
                      <a:pt x="653" y="6927"/>
                    </a:lnTo>
                    <a:cubicBezTo>
                      <a:pt x="816" y="7617"/>
                      <a:pt x="1079" y="8283"/>
                      <a:pt x="1456" y="8885"/>
                    </a:cubicBezTo>
                    <a:lnTo>
                      <a:pt x="1293" y="9312"/>
                    </a:lnTo>
                    <a:cubicBezTo>
                      <a:pt x="1707" y="10052"/>
                      <a:pt x="2309" y="10654"/>
                      <a:pt x="3037" y="11068"/>
                    </a:cubicBezTo>
                    <a:lnTo>
                      <a:pt x="3476" y="10893"/>
                    </a:lnTo>
                    <a:cubicBezTo>
                      <a:pt x="4079" y="11269"/>
                      <a:pt x="4731" y="11545"/>
                      <a:pt x="5421" y="11708"/>
                    </a:cubicBezTo>
                    <a:lnTo>
                      <a:pt x="5610" y="12135"/>
                    </a:lnTo>
                    <a:cubicBezTo>
                      <a:pt x="6017" y="12242"/>
                      <a:pt x="6435" y="12295"/>
                      <a:pt x="6850" y="12295"/>
                    </a:cubicBezTo>
                    <a:cubicBezTo>
                      <a:pt x="7266" y="12295"/>
                      <a:pt x="7680" y="12242"/>
                      <a:pt x="8082" y="12135"/>
                    </a:cubicBezTo>
                    <a:lnTo>
                      <a:pt x="8270" y="11708"/>
                    </a:lnTo>
                    <a:cubicBezTo>
                      <a:pt x="8960" y="11545"/>
                      <a:pt x="9625" y="11269"/>
                      <a:pt x="10228" y="10893"/>
                    </a:cubicBezTo>
                    <a:lnTo>
                      <a:pt x="10654" y="11068"/>
                    </a:lnTo>
                    <a:cubicBezTo>
                      <a:pt x="11357" y="10667"/>
                      <a:pt x="11934" y="10102"/>
                      <a:pt x="12348" y="9412"/>
                    </a:cubicBezTo>
                    <a:lnTo>
                      <a:pt x="12348" y="9412"/>
                    </a:lnTo>
                    <a:lnTo>
                      <a:pt x="12261" y="9462"/>
                    </a:lnTo>
                    <a:lnTo>
                      <a:pt x="11834" y="9299"/>
                    </a:lnTo>
                    <a:cubicBezTo>
                      <a:pt x="11232" y="9675"/>
                      <a:pt x="10566" y="9952"/>
                      <a:pt x="9876" y="10115"/>
                    </a:cubicBezTo>
                    <a:lnTo>
                      <a:pt x="9688" y="10529"/>
                    </a:lnTo>
                    <a:cubicBezTo>
                      <a:pt x="9280" y="10642"/>
                      <a:pt x="8863" y="10698"/>
                      <a:pt x="8447" y="10698"/>
                    </a:cubicBezTo>
                    <a:cubicBezTo>
                      <a:pt x="8032" y="10698"/>
                      <a:pt x="7617" y="10642"/>
                      <a:pt x="7216" y="10529"/>
                    </a:cubicBezTo>
                    <a:lnTo>
                      <a:pt x="7028" y="10102"/>
                    </a:lnTo>
                    <a:cubicBezTo>
                      <a:pt x="6337" y="9939"/>
                      <a:pt x="5672" y="9675"/>
                      <a:pt x="5070" y="9286"/>
                    </a:cubicBezTo>
                    <a:lnTo>
                      <a:pt x="4643" y="9462"/>
                    </a:lnTo>
                    <a:cubicBezTo>
                      <a:pt x="3916" y="9048"/>
                      <a:pt x="3301" y="8446"/>
                      <a:pt x="2887" y="7718"/>
                    </a:cubicBezTo>
                    <a:lnTo>
                      <a:pt x="3062" y="7279"/>
                    </a:lnTo>
                    <a:cubicBezTo>
                      <a:pt x="2686" y="6676"/>
                      <a:pt x="2410" y="6024"/>
                      <a:pt x="2247" y="5321"/>
                    </a:cubicBezTo>
                    <a:lnTo>
                      <a:pt x="1820" y="5145"/>
                    </a:lnTo>
                    <a:cubicBezTo>
                      <a:pt x="1607" y="4330"/>
                      <a:pt x="1607" y="3476"/>
                      <a:pt x="1820" y="2673"/>
                    </a:cubicBezTo>
                    <a:lnTo>
                      <a:pt x="2247" y="2485"/>
                    </a:lnTo>
                    <a:cubicBezTo>
                      <a:pt x="2410" y="1795"/>
                      <a:pt x="2686" y="1130"/>
                      <a:pt x="3062" y="527"/>
                    </a:cubicBezTo>
                    <a:lnTo>
                      <a:pt x="2887" y="101"/>
                    </a:lnTo>
                    <a:cubicBezTo>
                      <a:pt x="2912" y="63"/>
                      <a:pt x="2924" y="38"/>
                      <a:pt x="2949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2" name="Google Shape;692;p37"/>
          <p:cNvSpPr/>
          <p:nvPr/>
        </p:nvSpPr>
        <p:spPr>
          <a:xfrm>
            <a:off x="309941" y="4240785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7"/>
          <p:cNvSpPr/>
          <p:nvPr/>
        </p:nvSpPr>
        <p:spPr>
          <a:xfrm>
            <a:off x="272050" y="172167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8721750" y="108826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-1205" y="213072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8698925" y="172166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925738" y="1482800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37"/>
          <p:cNvGrpSpPr/>
          <p:nvPr/>
        </p:nvGrpSpPr>
        <p:grpSpPr>
          <a:xfrm>
            <a:off x="409196" y="1179694"/>
            <a:ext cx="608064" cy="320051"/>
            <a:chOff x="6751900" y="1659525"/>
            <a:chExt cx="623400" cy="327150"/>
          </a:xfrm>
        </p:grpSpPr>
        <p:sp>
          <p:nvSpPr>
            <p:cNvPr id="699" name="Google Shape;699;p37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7"/>
          <p:cNvGrpSpPr/>
          <p:nvPr/>
        </p:nvGrpSpPr>
        <p:grpSpPr>
          <a:xfrm>
            <a:off x="1288384" y="-106933"/>
            <a:ext cx="307241" cy="274304"/>
            <a:chOff x="3067172" y="3331984"/>
            <a:chExt cx="508172" cy="458933"/>
          </a:xfrm>
        </p:grpSpPr>
        <p:sp>
          <p:nvSpPr>
            <p:cNvPr id="702" name="Google Shape;702;p37"/>
            <p:cNvSpPr/>
            <p:nvPr/>
          </p:nvSpPr>
          <p:spPr>
            <a:xfrm>
              <a:off x="3097778" y="3331984"/>
              <a:ext cx="468172" cy="457060"/>
            </a:xfrm>
            <a:custGeom>
              <a:avLst/>
              <a:gdLst/>
              <a:ahLst/>
              <a:cxnLst/>
              <a:rect l="l" t="t" r="r" b="b"/>
              <a:pathLst>
                <a:path w="6765" h="6447" extrusionOk="0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3" name="Google Shape;703;p37"/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704" name="Google Shape;704;p37"/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6440" extrusionOk="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5928" extrusionOk="0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Google Shape;1364;p51">
            <a:extLst>
              <a:ext uri="{FF2B5EF4-FFF2-40B4-BE49-F238E27FC236}">
                <a16:creationId xmlns:a16="http://schemas.microsoft.com/office/drawing/2014/main" id="{867177AD-3C60-2370-2175-A77423F29B49}"/>
              </a:ext>
            </a:extLst>
          </p:cNvPr>
          <p:cNvSpPr txBox="1">
            <a:spLocks/>
          </p:cNvSpPr>
          <p:nvPr/>
        </p:nvSpPr>
        <p:spPr>
          <a:xfrm>
            <a:off x="855658" y="1349283"/>
            <a:ext cx="7486953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>
              <a:lnSpc>
                <a:spcPct val="100000"/>
              </a:lnSpc>
            </a:pPr>
            <a:r>
              <a:rPr lang="en-ID" sz="4000" dirty="0" err="1">
                <a:solidFill>
                  <a:schemeClr val="accent1"/>
                </a:solidFill>
              </a:rPr>
              <a:t>Sambutan</a:t>
            </a:r>
            <a:r>
              <a:rPr lang="en-ID" sz="4000" dirty="0">
                <a:solidFill>
                  <a:schemeClr val="accent1"/>
                </a:solidFill>
              </a:rPr>
              <a:t> </a:t>
            </a:r>
            <a:r>
              <a:rPr lang="en-ID" sz="4000" dirty="0" err="1">
                <a:solidFill>
                  <a:schemeClr val="accent1"/>
                </a:solidFill>
              </a:rPr>
              <a:t>Ketua</a:t>
            </a:r>
            <a:r>
              <a:rPr lang="en-ID" sz="4000" dirty="0">
                <a:solidFill>
                  <a:schemeClr val="accent1"/>
                </a:solidFill>
              </a:rPr>
              <a:t> </a:t>
            </a:r>
            <a:r>
              <a:rPr lang="en-ID" sz="4000" dirty="0" err="1">
                <a:solidFill>
                  <a:schemeClr val="accent1"/>
                </a:solidFill>
              </a:rPr>
              <a:t>Departemen</a:t>
            </a:r>
            <a:r>
              <a:rPr lang="en-ID" sz="4000" dirty="0">
                <a:solidFill>
                  <a:schemeClr val="accent1"/>
                </a:solidFill>
              </a:rPr>
              <a:t> </a:t>
            </a:r>
            <a:r>
              <a:rPr lang="en-ID" sz="4000" dirty="0" err="1">
                <a:solidFill>
                  <a:schemeClr val="accent1"/>
                </a:solidFill>
              </a:rPr>
              <a:t>Ilmu</a:t>
            </a:r>
            <a:r>
              <a:rPr lang="en-ID" sz="4000" dirty="0">
                <a:solidFill>
                  <a:schemeClr val="accent1"/>
                </a:solidFill>
              </a:rPr>
              <a:t> </a:t>
            </a:r>
            <a:r>
              <a:rPr lang="en-ID" sz="4000" dirty="0" err="1">
                <a:solidFill>
                  <a:schemeClr val="accent1"/>
                </a:solidFill>
              </a:rPr>
              <a:t>Komputer</a:t>
            </a:r>
            <a:r>
              <a:rPr lang="en-ID" sz="4000" dirty="0">
                <a:solidFill>
                  <a:schemeClr val="accent1"/>
                </a:solidFill>
              </a:rPr>
              <a:t> IPB</a:t>
            </a:r>
            <a:endParaRPr lang="en-ID" sz="4000" dirty="0"/>
          </a:p>
        </p:txBody>
      </p:sp>
      <p:sp>
        <p:nvSpPr>
          <p:cNvPr id="2" name="Google Shape;372;p28">
            <a:extLst>
              <a:ext uri="{FF2B5EF4-FFF2-40B4-BE49-F238E27FC236}">
                <a16:creationId xmlns:a16="http://schemas.microsoft.com/office/drawing/2014/main" id="{BC96FD96-3CC1-5984-9908-DDEEA7883F0A}"/>
              </a:ext>
            </a:extLst>
          </p:cNvPr>
          <p:cNvSpPr/>
          <p:nvPr/>
        </p:nvSpPr>
        <p:spPr>
          <a:xfrm>
            <a:off x="7760736" y="4364820"/>
            <a:ext cx="1383264" cy="617870"/>
          </a:xfrm>
          <a:custGeom>
            <a:avLst/>
            <a:gdLst/>
            <a:ahLst/>
            <a:cxnLst/>
            <a:rect l="l" t="t" r="r" b="b"/>
            <a:pathLst>
              <a:path w="115463" h="50097" extrusionOk="0">
                <a:moveTo>
                  <a:pt x="115463" y="0"/>
                </a:moveTo>
                <a:cubicBezTo>
                  <a:pt x="113315" y="4147"/>
                  <a:pt x="108206" y="18219"/>
                  <a:pt x="102577" y="24884"/>
                </a:cubicBezTo>
                <a:cubicBezTo>
                  <a:pt x="96949" y="31549"/>
                  <a:pt x="88432" y="37104"/>
                  <a:pt x="81692" y="39992"/>
                </a:cubicBezTo>
                <a:cubicBezTo>
                  <a:pt x="74953" y="42880"/>
                  <a:pt x="67621" y="43843"/>
                  <a:pt x="62140" y="42214"/>
                </a:cubicBezTo>
                <a:cubicBezTo>
                  <a:pt x="56660" y="40585"/>
                  <a:pt x="50290" y="34587"/>
                  <a:pt x="48809" y="30217"/>
                </a:cubicBezTo>
                <a:cubicBezTo>
                  <a:pt x="47328" y="25848"/>
                  <a:pt x="50661" y="18663"/>
                  <a:pt x="53253" y="15997"/>
                </a:cubicBezTo>
                <a:cubicBezTo>
                  <a:pt x="55845" y="13331"/>
                  <a:pt x="61326" y="12738"/>
                  <a:pt x="64362" y="14219"/>
                </a:cubicBezTo>
                <a:cubicBezTo>
                  <a:pt x="67398" y="15700"/>
                  <a:pt x="71693" y="20440"/>
                  <a:pt x="71471" y="24884"/>
                </a:cubicBezTo>
                <a:cubicBezTo>
                  <a:pt x="71249" y="29328"/>
                  <a:pt x="68139" y="36734"/>
                  <a:pt x="63029" y="40881"/>
                </a:cubicBezTo>
                <a:cubicBezTo>
                  <a:pt x="57919" y="45028"/>
                  <a:pt x="49253" y="48805"/>
                  <a:pt x="40810" y="49768"/>
                </a:cubicBezTo>
                <a:cubicBezTo>
                  <a:pt x="32367" y="50731"/>
                  <a:pt x="19111" y="49546"/>
                  <a:pt x="12371" y="46658"/>
                </a:cubicBezTo>
                <a:cubicBezTo>
                  <a:pt x="5632" y="43770"/>
                  <a:pt x="1928" y="37326"/>
                  <a:pt x="373" y="32438"/>
                </a:cubicBezTo>
                <a:cubicBezTo>
                  <a:pt x="-1182" y="27550"/>
                  <a:pt x="2596" y="19848"/>
                  <a:pt x="3040" y="17330"/>
                </a:cubicBezTo>
              </a:path>
            </a:pathLst>
          </a:custGeom>
          <a:noFill/>
          <a:ln w="38100" cap="rnd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ID"/>
          </a:p>
        </p:txBody>
      </p:sp>
      <p:grpSp>
        <p:nvGrpSpPr>
          <p:cNvPr id="3" name="Google Shape;373;p28">
            <a:extLst>
              <a:ext uri="{FF2B5EF4-FFF2-40B4-BE49-F238E27FC236}">
                <a16:creationId xmlns:a16="http://schemas.microsoft.com/office/drawing/2014/main" id="{941DF86E-7B91-3D6F-3D90-E9F1AEE94B16}"/>
              </a:ext>
            </a:extLst>
          </p:cNvPr>
          <p:cNvGrpSpPr/>
          <p:nvPr/>
        </p:nvGrpSpPr>
        <p:grpSpPr>
          <a:xfrm rot="-1800045">
            <a:off x="7610896" y="3584025"/>
            <a:ext cx="901108" cy="722073"/>
            <a:chOff x="6877863" y="2921369"/>
            <a:chExt cx="1291967" cy="1005709"/>
          </a:xfrm>
        </p:grpSpPr>
        <p:sp>
          <p:nvSpPr>
            <p:cNvPr id="4" name="Google Shape;374;p28">
              <a:extLst>
                <a:ext uri="{FF2B5EF4-FFF2-40B4-BE49-F238E27FC236}">
                  <a16:creationId xmlns:a16="http://schemas.microsoft.com/office/drawing/2014/main" id="{08DEC0C1-3651-2393-707A-EE4BF7B2EF04}"/>
                </a:ext>
              </a:extLst>
            </p:cNvPr>
            <p:cNvSpPr/>
            <p:nvPr/>
          </p:nvSpPr>
          <p:spPr>
            <a:xfrm>
              <a:off x="6879369" y="2921519"/>
              <a:ext cx="1228870" cy="1005410"/>
            </a:xfrm>
            <a:custGeom>
              <a:avLst/>
              <a:gdLst/>
              <a:ahLst/>
              <a:cxnLst/>
              <a:rect l="l" t="t" r="r" b="b"/>
              <a:pathLst>
                <a:path w="32992" h="26906" extrusionOk="0">
                  <a:moveTo>
                    <a:pt x="27068" y="1"/>
                  </a:moveTo>
                  <a:cubicBezTo>
                    <a:pt x="23203" y="1"/>
                    <a:pt x="18033" y="1344"/>
                    <a:pt x="13553" y="3866"/>
                  </a:cubicBezTo>
                  <a:cubicBezTo>
                    <a:pt x="12248" y="3188"/>
                    <a:pt x="9713" y="1896"/>
                    <a:pt x="8471" y="1319"/>
                  </a:cubicBezTo>
                  <a:cubicBezTo>
                    <a:pt x="8328" y="1253"/>
                    <a:pt x="8186" y="1228"/>
                    <a:pt x="8054" y="1228"/>
                  </a:cubicBezTo>
                  <a:cubicBezTo>
                    <a:pt x="7757" y="1228"/>
                    <a:pt x="7515" y="1357"/>
                    <a:pt x="7454" y="1444"/>
                  </a:cubicBezTo>
                  <a:cubicBezTo>
                    <a:pt x="7429" y="1469"/>
                    <a:pt x="2497" y="7480"/>
                    <a:pt x="1857" y="8258"/>
                  </a:cubicBezTo>
                  <a:cubicBezTo>
                    <a:pt x="1230" y="9024"/>
                    <a:pt x="866" y="9739"/>
                    <a:pt x="1305" y="10078"/>
                  </a:cubicBezTo>
                  <a:cubicBezTo>
                    <a:pt x="1305" y="10078"/>
                    <a:pt x="6199" y="7442"/>
                    <a:pt x="6488" y="7292"/>
                  </a:cubicBezTo>
                  <a:cubicBezTo>
                    <a:pt x="6675" y="7187"/>
                    <a:pt x="6905" y="7038"/>
                    <a:pt x="7128" y="7038"/>
                  </a:cubicBezTo>
                  <a:cubicBezTo>
                    <a:pt x="7145" y="7038"/>
                    <a:pt x="7161" y="7039"/>
                    <a:pt x="7178" y="7041"/>
                  </a:cubicBezTo>
                  <a:cubicBezTo>
                    <a:pt x="7542" y="7254"/>
                    <a:pt x="7893" y="7480"/>
                    <a:pt x="8220" y="7718"/>
                  </a:cubicBezTo>
                  <a:cubicBezTo>
                    <a:pt x="7856" y="8070"/>
                    <a:pt x="7517" y="8409"/>
                    <a:pt x="7191" y="8760"/>
                  </a:cubicBezTo>
                  <a:lnTo>
                    <a:pt x="8220" y="10391"/>
                  </a:lnTo>
                  <a:lnTo>
                    <a:pt x="6613" y="11395"/>
                  </a:lnTo>
                  <a:lnTo>
                    <a:pt x="7140" y="12224"/>
                  </a:lnTo>
                  <a:lnTo>
                    <a:pt x="6086" y="12876"/>
                  </a:lnTo>
                  <a:lnTo>
                    <a:pt x="6676" y="13805"/>
                  </a:lnTo>
                  <a:cubicBezTo>
                    <a:pt x="6655" y="13804"/>
                    <a:pt x="6634" y="13804"/>
                    <a:pt x="6612" y="13804"/>
                  </a:cubicBezTo>
                  <a:cubicBezTo>
                    <a:pt x="5744" y="13804"/>
                    <a:pt x="4901" y="14054"/>
                    <a:pt x="4166" y="14520"/>
                  </a:cubicBezTo>
                  <a:cubicBezTo>
                    <a:pt x="3326" y="15047"/>
                    <a:pt x="2623" y="15900"/>
                    <a:pt x="2058" y="16854"/>
                  </a:cubicBezTo>
                  <a:cubicBezTo>
                    <a:pt x="2410" y="16666"/>
                    <a:pt x="2799" y="16565"/>
                    <a:pt x="3200" y="16540"/>
                  </a:cubicBezTo>
                  <a:lnTo>
                    <a:pt x="3200" y="16540"/>
                  </a:lnTo>
                  <a:cubicBezTo>
                    <a:pt x="2271" y="17067"/>
                    <a:pt x="1606" y="17695"/>
                    <a:pt x="1155" y="18649"/>
                  </a:cubicBezTo>
                  <a:cubicBezTo>
                    <a:pt x="665" y="19828"/>
                    <a:pt x="276" y="21045"/>
                    <a:pt x="0" y="22300"/>
                  </a:cubicBezTo>
                  <a:cubicBezTo>
                    <a:pt x="1242" y="22601"/>
                    <a:pt x="2522" y="22790"/>
                    <a:pt x="3802" y="22865"/>
                  </a:cubicBezTo>
                  <a:cubicBezTo>
                    <a:pt x="3822" y="22865"/>
                    <a:pt x="3841" y="22865"/>
                    <a:pt x="3860" y="22865"/>
                  </a:cubicBezTo>
                  <a:cubicBezTo>
                    <a:pt x="4876" y="22865"/>
                    <a:pt x="5726" y="22540"/>
                    <a:pt x="6576" y="21961"/>
                  </a:cubicBezTo>
                  <a:lnTo>
                    <a:pt x="6576" y="21961"/>
                  </a:lnTo>
                  <a:cubicBezTo>
                    <a:pt x="6387" y="22300"/>
                    <a:pt x="6124" y="22601"/>
                    <a:pt x="5798" y="22840"/>
                  </a:cubicBezTo>
                  <a:cubicBezTo>
                    <a:pt x="6902" y="22739"/>
                    <a:pt x="7969" y="22488"/>
                    <a:pt x="8809" y="21961"/>
                  </a:cubicBezTo>
                  <a:cubicBezTo>
                    <a:pt x="9575" y="21497"/>
                    <a:pt x="10177" y="20819"/>
                    <a:pt x="10566" y="20029"/>
                  </a:cubicBezTo>
                  <a:lnTo>
                    <a:pt x="11131" y="20932"/>
                  </a:lnTo>
                  <a:lnTo>
                    <a:pt x="12185" y="20280"/>
                  </a:lnTo>
                  <a:lnTo>
                    <a:pt x="12700" y="21108"/>
                  </a:lnTo>
                  <a:lnTo>
                    <a:pt x="14306" y="20117"/>
                  </a:lnTo>
                  <a:lnTo>
                    <a:pt x="15322" y="21748"/>
                  </a:lnTo>
                  <a:cubicBezTo>
                    <a:pt x="15774" y="21610"/>
                    <a:pt x="16238" y="21459"/>
                    <a:pt x="16703" y="21271"/>
                  </a:cubicBezTo>
                  <a:cubicBezTo>
                    <a:pt x="16778" y="21685"/>
                    <a:pt x="16828" y="22087"/>
                    <a:pt x="16853" y="22501"/>
                  </a:cubicBezTo>
                  <a:cubicBezTo>
                    <a:pt x="16778" y="22739"/>
                    <a:pt x="16527" y="22890"/>
                    <a:pt x="16326" y="23028"/>
                  </a:cubicBezTo>
                  <a:cubicBezTo>
                    <a:pt x="16075" y="23204"/>
                    <a:pt x="11558" y="26454"/>
                    <a:pt x="11558" y="26454"/>
                  </a:cubicBezTo>
                  <a:cubicBezTo>
                    <a:pt x="11632" y="26781"/>
                    <a:pt x="11945" y="26906"/>
                    <a:pt x="12386" y="26906"/>
                  </a:cubicBezTo>
                  <a:cubicBezTo>
                    <a:pt x="12688" y="26906"/>
                    <a:pt x="13052" y="26847"/>
                    <a:pt x="13440" y="26755"/>
                  </a:cubicBezTo>
                  <a:cubicBezTo>
                    <a:pt x="14431" y="26517"/>
                    <a:pt x="21998" y="24710"/>
                    <a:pt x="22023" y="24710"/>
                  </a:cubicBezTo>
                  <a:cubicBezTo>
                    <a:pt x="22174" y="24684"/>
                    <a:pt x="22576" y="24358"/>
                    <a:pt x="22576" y="23844"/>
                  </a:cubicBezTo>
                  <a:cubicBezTo>
                    <a:pt x="22601" y="22476"/>
                    <a:pt x="22550" y="19627"/>
                    <a:pt x="22513" y="18172"/>
                  </a:cubicBezTo>
                  <a:cubicBezTo>
                    <a:pt x="26541" y="15373"/>
                    <a:pt x="29891" y="11546"/>
                    <a:pt x="31661" y="8170"/>
                  </a:cubicBezTo>
                  <a:cubicBezTo>
                    <a:pt x="31749" y="8007"/>
                    <a:pt x="31824" y="7857"/>
                    <a:pt x="31899" y="7693"/>
                  </a:cubicBezTo>
                  <a:lnTo>
                    <a:pt x="31899" y="7656"/>
                  </a:lnTo>
                  <a:cubicBezTo>
                    <a:pt x="32062" y="7342"/>
                    <a:pt x="32188" y="7041"/>
                    <a:pt x="32313" y="6752"/>
                  </a:cubicBezTo>
                  <a:cubicBezTo>
                    <a:pt x="32313" y="6740"/>
                    <a:pt x="32313" y="6740"/>
                    <a:pt x="32313" y="6727"/>
                  </a:cubicBezTo>
                  <a:cubicBezTo>
                    <a:pt x="32376" y="6577"/>
                    <a:pt x="32426" y="6438"/>
                    <a:pt x="32477" y="6288"/>
                  </a:cubicBezTo>
                  <a:lnTo>
                    <a:pt x="32477" y="6263"/>
                  </a:lnTo>
                  <a:cubicBezTo>
                    <a:pt x="32577" y="5987"/>
                    <a:pt x="32665" y="5698"/>
                    <a:pt x="32740" y="5435"/>
                  </a:cubicBezTo>
                  <a:cubicBezTo>
                    <a:pt x="32753" y="5422"/>
                    <a:pt x="32753" y="5397"/>
                    <a:pt x="32753" y="5384"/>
                  </a:cubicBezTo>
                  <a:cubicBezTo>
                    <a:pt x="32790" y="5259"/>
                    <a:pt x="32815" y="5121"/>
                    <a:pt x="32853" y="4995"/>
                  </a:cubicBezTo>
                  <a:cubicBezTo>
                    <a:pt x="32853" y="4983"/>
                    <a:pt x="32853" y="4983"/>
                    <a:pt x="32853" y="4970"/>
                  </a:cubicBezTo>
                  <a:cubicBezTo>
                    <a:pt x="32878" y="4845"/>
                    <a:pt x="32903" y="4707"/>
                    <a:pt x="32916" y="4594"/>
                  </a:cubicBezTo>
                  <a:lnTo>
                    <a:pt x="32916" y="4581"/>
                  </a:lnTo>
                  <a:cubicBezTo>
                    <a:pt x="32941" y="4456"/>
                    <a:pt x="32953" y="4330"/>
                    <a:pt x="32966" y="4217"/>
                  </a:cubicBezTo>
                  <a:lnTo>
                    <a:pt x="32966" y="4155"/>
                  </a:lnTo>
                  <a:cubicBezTo>
                    <a:pt x="32979" y="4042"/>
                    <a:pt x="32991" y="3929"/>
                    <a:pt x="32991" y="3816"/>
                  </a:cubicBezTo>
                  <a:lnTo>
                    <a:pt x="32991" y="3791"/>
                  </a:lnTo>
                  <a:lnTo>
                    <a:pt x="32991" y="3477"/>
                  </a:lnTo>
                  <a:cubicBezTo>
                    <a:pt x="32991" y="3464"/>
                    <a:pt x="32991" y="3439"/>
                    <a:pt x="32991" y="3427"/>
                  </a:cubicBezTo>
                  <a:cubicBezTo>
                    <a:pt x="32991" y="3326"/>
                    <a:pt x="32979" y="3226"/>
                    <a:pt x="32966" y="3113"/>
                  </a:cubicBezTo>
                  <a:lnTo>
                    <a:pt x="32966" y="3063"/>
                  </a:lnTo>
                  <a:cubicBezTo>
                    <a:pt x="32953" y="2962"/>
                    <a:pt x="32928" y="2862"/>
                    <a:pt x="32903" y="2762"/>
                  </a:cubicBezTo>
                  <a:lnTo>
                    <a:pt x="32903" y="2749"/>
                  </a:lnTo>
                  <a:cubicBezTo>
                    <a:pt x="32891" y="2661"/>
                    <a:pt x="32866" y="2573"/>
                    <a:pt x="32828" y="2486"/>
                  </a:cubicBezTo>
                  <a:cubicBezTo>
                    <a:pt x="32828" y="2473"/>
                    <a:pt x="32828" y="2448"/>
                    <a:pt x="32815" y="2435"/>
                  </a:cubicBezTo>
                  <a:cubicBezTo>
                    <a:pt x="32790" y="2348"/>
                    <a:pt x="32753" y="2260"/>
                    <a:pt x="32715" y="2184"/>
                  </a:cubicBezTo>
                  <a:lnTo>
                    <a:pt x="32690" y="2134"/>
                  </a:lnTo>
                  <a:cubicBezTo>
                    <a:pt x="32652" y="2046"/>
                    <a:pt x="32615" y="1971"/>
                    <a:pt x="32564" y="1896"/>
                  </a:cubicBezTo>
                  <a:cubicBezTo>
                    <a:pt x="32514" y="1808"/>
                    <a:pt x="32464" y="1733"/>
                    <a:pt x="32401" y="1670"/>
                  </a:cubicBezTo>
                  <a:lnTo>
                    <a:pt x="32376" y="1620"/>
                  </a:lnTo>
                  <a:cubicBezTo>
                    <a:pt x="32313" y="1557"/>
                    <a:pt x="32251" y="1482"/>
                    <a:pt x="32188" y="1419"/>
                  </a:cubicBezTo>
                  <a:lnTo>
                    <a:pt x="32150" y="1381"/>
                  </a:lnTo>
                  <a:cubicBezTo>
                    <a:pt x="32088" y="1319"/>
                    <a:pt x="32025" y="1256"/>
                    <a:pt x="31950" y="1206"/>
                  </a:cubicBezTo>
                  <a:lnTo>
                    <a:pt x="31937" y="1193"/>
                  </a:lnTo>
                  <a:cubicBezTo>
                    <a:pt x="31849" y="1130"/>
                    <a:pt x="31774" y="1068"/>
                    <a:pt x="31686" y="1017"/>
                  </a:cubicBezTo>
                  <a:lnTo>
                    <a:pt x="31636" y="980"/>
                  </a:lnTo>
                  <a:cubicBezTo>
                    <a:pt x="31560" y="930"/>
                    <a:pt x="31473" y="867"/>
                    <a:pt x="31372" y="829"/>
                  </a:cubicBezTo>
                  <a:lnTo>
                    <a:pt x="31347" y="804"/>
                  </a:lnTo>
                  <a:cubicBezTo>
                    <a:pt x="31247" y="754"/>
                    <a:pt x="31159" y="704"/>
                    <a:pt x="31059" y="666"/>
                  </a:cubicBezTo>
                  <a:lnTo>
                    <a:pt x="31033" y="653"/>
                  </a:lnTo>
                  <a:cubicBezTo>
                    <a:pt x="30933" y="603"/>
                    <a:pt x="30820" y="566"/>
                    <a:pt x="30720" y="515"/>
                  </a:cubicBezTo>
                  <a:lnTo>
                    <a:pt x="30670" y="503"/>
                  </a:lnTo>
                  <a:cubicBezTo>
                    <a:pt x="30557" y="465"/>
                    <a:pt x="30444" y="428"/>
                    <a:pt x="30318" y="390"/>
                  </a:cubicBezTo>
                  <a:cubicBezTo>
                    <a:pt x="30193" y="352"/>
                    <a:pt x="30067" y="315"/>
                    <a:pt x="29942" y="290"/>
                  </a:cubicBezTo>
                  <a:lnTo>
                    <a:pt x="29904" y="290"/>
                  </a:lnTo>
                  <a:cubicBezTo>
                    <a:pt x="29779" y="252"/>
                    <a:pt x="29653" y="227"/>
                    <a:pt x="29515" y="202"/>
                  </a:cubicBezTo>
                  <a:lnTo>
                    <a:pt x="29477" y="202"/>
                  </a:lnTo>
                  <a:cubicBezTo>
                    <a:pt x="29201" y="139"/>
                    <a:pt x="28913" y="101"/>
                    <a:pt x="28612" y="64"/>
                  </a:cubicBezTo>
                  <a:lnTo>
                    <a:pt x="28586" y="64"/>
                  </a:lnTo>
                  <a:cubicBezTo>
                    <a:pt x="28423" y="51"/>
                    <a:pt x="28273" y="39"/>
                    <a:pt x="28110" y="26"/>
                  </a:cubicBezTo>
                  <a:lnTo>
                    <a:pt x="28084" y="26"/>
                  </a:lnTo>
                  <a:cubicBezTo>
                    <a:pt x="27771" y="13"/>
                    <a:pt x="27432" y="1"/>
                    <a:pt x="27093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" name="Google Shape;375;p28">
              <a:extLst>
                <a:ext uri="{FF2B5EF4-FFF2-40B4-BE49-F238E27FC236}">
                  <a16:creationId xmlns:a16="http://schemas.microsoft.com/office/drawing/2014/main" id="{FC19CB4B-AA2F-6E1D-F694-07B52A9F88FF}"/>
                </a:ext>
              </a:extLst>
            </p:cNvPr>
            <p:cNvGrpSpPr/>
            <p:nvPr/>
          </p:nvGrpSpPr>
          <p:grpSpPr>
            <a:xfrm>
              <a:off x="6877863" y="2921369"/>
              <a:ext cx="1291967" cy="1005709"/>
              <a:chOff x="6030382" y="2921287"/>
              <a:chExt cx="1291967" cy="1005709"/>
            </a:xfrm>
          </p:grpSpPr>
          <p:sp>
            <p:nvSpPr>
              <p:cNvPr id="7" name="Google Shape;376;p28">
                <a:extLst>
                  <a:ext uri="{FF2B5EF4-FFF2-40B4-BE49-F238E27FC236}">
                    <a16:creationId xmlns:a16="http://schemas.microsoft.com/office/drawing/2014/main" id="{82A12A85-0526-3FB1-4E14-4C91D130E757}"/>
                  </a:ext>
                </a:extLst>
              </p:cNvPr>
              <p:cNvSpPr/>
              <p:nvPr/>
            </p:nvSpPr>
            <p:spPr>
              <a:xfrm>
                <a:off x="6030382" y="3437183"/>
                <a:ext cx="432406" cy="338811"/>
              </a:xfrm>
              <a:custGeom>
                <a:avLst/>
                <a:gdLst/>
                <a:ahLst/>
                <a:cxnLst/>
                <a:rect l="l" t="t" r="r" b="b"/>
                <a:pathLst>
                  <a:path w="11609" h="9067" extrusionOk="0">
                    <a:moveTo>
                      <a:pt x="6614" y="1"/>
                    </a:moveTo>
                    <a:cubicBezTo>
                      <a:pt x="5780" y="1"/>
                      <a:pt x="4928" y="229"/>
                      <a:pt x="4154" y="709"/>
                    </a:cubicBezTo>
                    <a:cubicBezTo>
                      <a:pt x="3314" y="1236"/>
                      <a:pt x="2623" y="2102"/>
                      <a:pt x="2059" y="3055"/>
                    </a:cubicBezTo>
                    <a:cubicBezTo>
                      <a:pt x="2410" y="2867"/>
                      <a:pt x="2799" y="2767"/>
                      <a:pt x="3188" y="2742"/>
                    </a:cubicBezTo>
                    <a:lnTo>
                      <a:pt x="3188" y="2742"/>
                    </a:lnTo>
                    <a:cubicBezTo>
                      <a:pt x="2272" y="3256"/>
                      <a:pt x="1607" y="3896"/>
                      <a:pt x="1155" y="4850"/>
                    </a:cubicBezTo>
                    <a:cubicBezTo>
                      <a:pt x="666" y="6030"/>
                      <a:pt x="277" y="7247"/>
                      <a:pt x="1" y="8489"/>
                    </a:cubicBezTo>
                    <a:cubicBezTo>
                      <a:pt x="1243" y="8803"/>
                      <a:pt x="2510" y="8991"/>
                      <a:pt x="3790" y="9066"/>
                    </a:cubicBezTo>
                    <a:cubicBezTo>
                      <a:pt x="3810" y="9067"/>
                      <a:pt x="3829" y="9067"/>
                      <a:pt x="3849" y="9067"/>
                    </a:cubicBezTo>
                    <a:cubicBezTo>
                      <a:pt x="4877" y="9067"/>
                      <a:pt x="5726" y="8741"/>
                      <a:pt x="6576" y="8150"/>
                    </a:cubicBezTo>
                    <a:lnTo>
                      <a:pt x="6576" y="8150"/>
                    </a:lnTo>
                    <a:cubicBezTo>
                      <a:pt x="6388" y="8502"/>
                      <a:pt x="6125" y="8803"/>
                      <a:pt x="5798" y="9041"/>
                    </a:cubicBezTo>
                    <a:cubicBezTo>
                      <a:pt x="6903" y="8941"/>
                      <a:pt x="7969" y="8690"/>
                      <a:pt x="8810" y="8150"/>
                    </a:cubicBezTo>
                    <a:cubicBezTo>
                      <a:pt x="11006" y="6782"/>
                      <a:pt x="11608" y="4072"/>
                      <a:pt x="10328" y="2026"/>
                    </a:cubicBezTo>
                    <a:cubicBezTo>
                      <a:pt x="9510" y="719"/>
                      <a:pt x="8091" y="1"/>
                      <a:pt x="661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377;p28">
                <a:extLst>
                  <a:ext uri="{FF2B5EF4-FFF2-40B4-BE49-F238E27FC236}">
                    <a16:creationId xmlns:a16="http://schemas.microsoft.com/office/drawing/2014/main" id="{4AD3F38A-FFA4-3497-13DE-82A44DFA2315}"/>
                  </a:ext>
                </a:extLst>
              </p:cNvPr>
              <p:cNvSpPr/>
              <p:nvPr/>
            </p:nvSpPr>
            <p:spPr>
              <a:xfrm>
                <a:off x="6143503" y="3483145"/>
                <a:ext cx="273024" cy="214078"/>
              </a:xfrm>
              <a:custGeom>
                <a:avLst/>
                <a:gdLst/>
                <a:ahLst/>
                <a:cxnLst/>
                <a:rect l="l" t="t" r="r" b="b"/>
                <a:pathLst>
                  <a:path w="7330" h="5729" extrusionOk="0">
                    <a:moveTo>
                      <a:pt x="4154" y="0"/>
                    </a:moveTo>
                    <a:cubicBezTo>
                      <a:pt x="3629" y="0"/>
                      <a:pt x="3097" y="148"/>
                      <a:pt x="2623" y="458"/>
                    </a:cubicBezTo>
                    <a:cubicBezTo>
                      <a:pt x="2096" y="784"/>
                      <a:pt x="1657" y="1324"/>
                      <a:pt x="1293" y="1938"/>
                    </a:cubicBezTo>
                    <a:cubicBezTo>
                      <a:pt x="1519" y="1813"/>
                      <a:pt x="1757" y="1750"/>
                      <a:pt x="2008" y="1738"/>
                    </a:cubicBezTo>
                    <a:lnTo>
                      <a:pt x="2008" y="1738"/>
                    </a:lnTo>
                    <a:cubicBezTo>
                      <a:pt x="1444" y="2026"/>
                      <a:pt x="992" y="2491"/>
                      <a:pt x="728" y="3068"/>
                    </a:cubicBezTo>
                    <a:cubicBezTo>
                      <a:pt x="415" y="3808"/>
                      <a:pt x="176" y="4574"/>
                      <a:pt x="0" y="5364"/>
                    </a:cubicBezTo>
                    <a:cubicBezTo>
                      <a:pt x="791" y="5552"/>
                      <a:pt x="1594" y="5678"/>
                      <a:pt x="2397" y="5728"/>
                    </a:cubicBezTo>
                    <a:cubicBezTo>
                      <a:pt x="3025" y="5728"/>
                      <a:pt x="3640" y="5527"/>
                      <a:pt x="4154" y="5151"/>
                    </a:cubicBezTo>
                    <a:lnTo>
                      <a:pt x="4154" y="5151"/>
                    </a:lnTo>
                    <a:cubicBezTo>
                      <a:pt x="4029" y="5364"/>
                      <a:pt x="3866" y="5552"/>
                      <a:pt x="3665" y="5703"/>
                    </a:cubicBezTo>
                    <a:cubicBezTo>
                      <a:pt x="4330" y="5678"/>
                      <a:pt x="4982" y="5477"/>
                      <a:pt x="5560" y="5151"/>
                    </a:cubicBezTo>
                    <a:cubicBezTo>
                      <a:pt x="6940" y="4285"/>
                      <a:pt x="7329" y="2578"/>
                      <a:pt x="6513" y="1286"/>
                    </a:cubicBezTo>
                    <a:cubicBezTo>
                      <a:pt x="5978" y="455"/>
                      <a:pt x="5076" y="0"/>
                      <a:pt x="41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78;p28">
                <a:extLst>
                  <a:ext uri="{FF2B5EF4-FFF2-40B4-BE49-F238E27FC236}">
                    <a16:creationId xmlns:a16="http://schemas.microsoft.com/office/drawing/2014/main" id="{4751D2D9-B671-A41B-AE63-F5CC65F80199}"/>
                  </a:ext>
                </a:extLst>
              </p:cNvPr>
              <p:cNvSpPr/>
              <p:nvPr/>
            </p:nvSpPr>
            <p:spPr>
              <a:xfrm>
                <a:off x="6179037" y="3513338"/>
                <a:ext cx="202887" cy="153879"/>
              </a:xfrm>
              <a:custGeom>
                <a:avLst/>
                <a:gdLst/>
                <a:ahLst/>
                <a:cxnLst/>
                <a:rect l="l" t="t" r="r" b="b"/>
                <a:pathLst>
                  <a:path w="5447" h="4118" extrusionOk="0">
                    <a:moveTo>
                      <a:pt x="3203" y="0"/>
                    </a:moveTo>
                    <a:cubicBezTo>
                      <a:pt x="2818" y="0"/>
                      <a:pt x="2425" y="106"/>
                      <a:pt x="2071" y="327"/>
                    </a:cubicBezTo>
                    <a:cubicBezTo>
                      <a:pt x="1958" y="390"/>
                      <a:pt x="1857" y="478"/>
                      <a:pt x="1757" y="566"/>
                    </a:cubicBezTo>
                    <a:cubicBezTo>
                      <a:pt x="1782" y="616"/>
                      <a:pt x="1795" y="654"/>
                      <a:pt x="1807" y="704"/>
                    </a:cubicBezTo>
                    <a:cubicBezTo>
                      <a:pt x="1908" y="1055"/>
                      <a:pt x="1757" y="1432"/>
                      <a:pt x="1431" y="1620"/>
                    </a:cubicBezTo>
                    <a:cubicBezTo>
                      <a:pt x="1017" y="1833"/>
                      <a:pt x="690" y="2172"/>
                      <a:pt x="490" y="2586"/>
                    </a:cubicBezTo>
                    <a:cubicBezTo>
                      <a:pt x="315" y="3023"/>
                      <a:pt x="153" y="3485"/>
                      <a:pt x="27" y="3946"/>
                    </a:cubicBezTo>
                    <a:lnTo>
                      <a:pt x="27" y="3946"/>
                    </a:lnTo>
                    <a:cubicBezTo>
                      <a:pt x="18" y="3945"/>
                      <a:pt x="9" y="3943"/>
                      <a:pt x="0" y="3941"/>
                    </a:cubicBezTo>
                    <a:lnTo>
                      <a:pt x="0" y="3941"/>
                    </a:lnTo>
                    <a:lnTo>
                      <a:pt x="25" y="3954"/>
                    </a:lnTo>
                    <a:cubicBezTo>
                      <a:pt x="26" y="3951"/>
                      <a:pt x="27" y="3949"/>
                      <a:pt x="27" y="3946"/>
                    </a:cubicBezTo>
                    <a:lnTo>
                      <a:pt x="27" y="3946"/>
                    </a:lnTo>
                    <a:cubicBezTo>
                      <a:pt x="496" y="4032"/>
                      <a:pt x="976" y="4092"/>
                      <a:pt x="1443" y="4117"/>
                    </a:cubicBezTo>
                    <a:cubicBezTo>
                      <a:pt x="1908" y="4117"/>
                      <a:pt x="2359" y="3966"/>
                      <a:pt x="2723" y="3690"/>
                    </a:cubicBezTo>
                    <a:cubicBezTo>
                      <a:pt x="2860" y="3594"/>
                      <a:pt x="3019" y="3546"/>
                      <a:pt x="3179" y="3546"/>
                    </a:cubicBezTo>
                    <a:cubicBezTo>
                      <a:pt x="3371" y="3546"/>
                      <a:pt x="3564" y="3616"/>
                      <a:pt x="3715" y="3753"/>
                    </a:cubicBezTo>
                    <a:cubicBezTo>
                      <a:pt x="3740" y="3778"/>
                      <a:pt x="3777" y="3816"/>
                      <a:pt x="3803" y="3854"/>
                    </a:cubicBezTo>
                    <a:cubicBezTo>
                      <a:pt x="3928" y="3803"/>
                      <a:pt x="4041" y="3741"/>
                      <a:pt x="4166" y="3665"/>
                    </a:cubicBezTo>
                    <a:cubicBezTo>
                      <a:pt x="5145" y="3050"/>
                      <a:pt x="5446" y="1821"/>
                      <a:pt x="4869" y="905"/>
                    </a:cubicBezTo>
                    <a:cubicBezTo>
                      <a:pt x="4504" y="317"/>
                      <a:pt x="3866" y="0"/>
                      <a:pt x="320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79;p28">
                <a:extLst>
                  <a:ext uri="{FF2B5EF4-FFF2-40B4-BE49-F238E27FC236}">
                    <a16:creationId xmlns:a16="http://schemas.microsoft.com/office/drawing/2014/main" id="{DFF426A6-EB66-99AB-1B37-6198073975EA}"/>
                  </a:ext>
                </a:extLst>
              </p:cNvPr>
              <p:cNvSpPr/>
              <p:nvPr/>
            </p:nvSpPr>
            <p:spPr>
              <a:xfrm>
                <a:off x="6257555" y="3235772"/>
                <a:ext cx="423057" cy="474567"/>
              </a:xfrm>
              <a:custGeom>
                <a:avLst/>
                <a:gdLst/>
                <a:ahLst/>
                <a:cxnLst/>
                <a:rect l="l" t="t" r="r" b="b"/>
                <a:pathLst>
                  <a:path w="11358" h="12700" extrusionOk="0">
                    <a:moveTo>
                      <a:pt x="5283" y="0"/>
                    </a:moveTo>
                    <a:lnTo>
                      <a:pt x="527" y="2974"/>
                    </a:lnTo>
                    <a:lnTo>
                      <a:pt x="1042" y="3815"/>
                    </a:lnTo>
                    <a:lnTo>
                      <a:pt x="0" y="4467"/>
                    </a:lnTo>
                    <a:lnTo>
                      <a:pt x="5033" y="12524"/>
                    </a:lnTo>
                    <a:lnTo>
                      <a:pt x="6087" y="11871"/>
                    </a:lnTo>
                    <a:lnTo>
                      <a:pt x="6601" y="12700"/>
                    </a:lnTo>
                    <a:lnTo>
                      <a:pt x="11357" y="9725"/>
                    </a:lnTo>
                    <a:lnTo>
                      <a:pt x="52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80;p28">
                <a:extLst>
                  <a:ext uri="{FF2B5EF4-FFF2-40B4-BE49-F238E27FC236}">
                    <a16:creationId xmlns:a16="http://schemas.microsoft.com/office/drawing/2014/main" id="{0DF20B6A-BFD5-547C-095A-C5E71AB388E2}"/>
                  </a:ext>
                </a:extLst>
              </p:cNvPr>
              <p:cNvSpPr/>
              <p:nvPr/>
            </p:nvSpPr>
            <p:spPr>
              <a:xfrm>
                <a:off x="6460889" y="3566362"/>
                <a:ext cx="411808" cy="360634"/>
              </a:xfrm>
              <a:custGeom>
                <a:avLst/>
                <a:gdLst/>
                <a:ahLst/>
                <a:cxnLst/>
                <a:rect l="l" t="t" r="r" b="b"/>
                <a:pathLst>
                  <a:path w="11056" h="9651" extrusionOk="0">
                    <a:moveTo>
                      <a:pt x="10930" y="0"/>
                    </a:moveTo>
                    <a:lnTo>
                      <a:pt x="4995" y="3162"/>
                    </a:lnTo>
                    <a:cubicBezTo>
                      <a:pt x="4995" y="3162"/>
                      <a:pt x="5346" y="5133"/>
                      <a:pt x="5296" y="5245"/>
                    </a:cubicBezTo>
                    <a:cubicBezTo>
                      <a:pt x="5220" y="5484"/>
                      <a:pt x="4970" y="5634"/>
                      <a:pt x="4769" y="5773"/>
                    </a:cubicBezTo>
                    <a:cubicBezTo>
                      <a:pt x="4518" y="5948"/>
                      <a:pt x="0" y="9198"/>
                      <a:pt x="0" y="9198"/>
                    </a:cubicBezTo>
                    <a:cubicBezTo>
                      <a:pt x="75" y="9526"/>
                      <a:pt x="387" y="9650"/>
                      <a:pt x="828" y="9650"/>
                    </a:cubicBezTo>
                    <a:cubicBezTo>
                      <a:pt x="1131" y="9650"/>
                      <a:pt x="1494" y="9591"/>
                      <a:pt x="1883" y="9500"/>
                    </a:cubicBezTo>
                    <a:cubicBezTo>
                      <a:pt x="2861" y="9261"/>
                      <a:pt x="10428" y="7454"/>
                      <a:pt x="10466" y="7454"/>
                    </a:cubicBezTo>
                    <a:cubicBezTo>
                      <a:pt x="10617" y="7416"/>
                      <a:pt x="11006" y="7103"/>
                      <a:pt x="11018" y="6588"/>
                    </a:cubicBezTo>
                    <a:cubicBezTo>
                      <a:pt x="11056" y="4706"/>
                      <a:pt x="10930" y="0"/>
                      <a:pt x="109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81;p28">
                <a:extLst>
                  <a:ext uri="{FF2B5EF4-FFF2-40B4-BE49-F238E27FC236}">
                    <a16:creationId xmlns:a16="http://schemas.microsoft.com/office/drawing/2014/main" id="{8D86B618-98D0-F102-69D3-737316172DEE}"/>
                  </a:ext>
                </a:extLst>
              </p:cNvPr>
              <p:cNvSpPr/>
              <p:nvPr/>
            </p:nvSpPr>
            <p:spPr>
              <a:xfrm>
                <a:off x="6063123" y="2967212"/>
                <a:ext cx="502953" cy="330964"/>
              </a:xfrm>
              <a:custGeom>
                <a:avLst/>
                <a:gdLst/>
                <a:ahLst/>
                <a:cxnLst/>
                <a:rect l="l" t="t" r="r" b="b"/>
                <a:pathLst>
                  <a:path w="13503" h="8857" extrusionOk="0">
                    <a:moveTo>
                      <a:pt x="7191" y="0"/>
                    </a:moveTo>
                    <a:cubicBezTo>
                      <a:pt x="6894" y="0"/>
                      <a:pt x="6658" y="132"/>
                      <a:pt x="6588" y="210"/>
                    </a:cubicBezTo>
                    <a:cubicBezTo>
                      <a:pt x="6563" y="235"/>
                      <a:pt x="1631" y="6258"/>
                      <a:pt x="991" y="7037"/>
                    </a:cubicBezTo>
                    <a:cubicBezTo>
                      <a:pt x="364" y="7789"/>
                      <a:pt x="0" y="8505"/>
                      <a:pt x="439" y="8856"/>
                    </a:cubicBezTo>
                    <a:cubicBezTo>
                      <a:pt x="439" y="8856"/>
                      <a:pt x="5333" y="6221"/>
                      <a:pt x="5622" y="6058"/>
                    </a:cubicBezTo>
                    <a:cubicBezTo>
                      <a:pt x="5808" y="5953"/>
                      <a:pt x="6026" y="5817"/>
                      <a:pt x="6256" y="5817"/>
                    </a:cubicBezTo>
                    <a:cubicBezTo>
                      <a:pt x="6275" y="5817"/>
                      <a:pt x="6293" y="5817"/>
                      <a:pt x="6312" y="5819"/>
                    </a:cubicBezTo>
                    <a:cubicBezTo>
                      <a:pt x="6438" y="5832"/>
                      <a:pt x="8056" y="6999"/>
                      <a:pt x="8056" y="6999"/>
                    </a:cubicBezTo>
                    <a:lnTo>
                      <a:pt x="13503" y="3059"/>
                    </a:lnTo>
                    <a:cubicBezTo>
                      <a:pt x="13503" y="3059"/>
                      <a:pt x="9324" y="888"/>
                      <a:pt x="7617" y="97"/>
                    </a:cubicBezTo>
                    <a:cubicBezTo>
                      <a:pt x="7469" y="27"/>
                      <a:pt x="7324" y="0"/>
                      <a:pt x="7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82;p28">
                <a:extLst>
                  <a:ext uri="{FF2B5EF4-FFF2-40B4-BE49-F238E27FC236}">
                    <a16:creationId xmlns:a16="http://schemas.microsoft.com/office/drawing/2014/main" id="{41C2E327-BB04-C4A7-06F8-97339276785E}"/>
                  </a:ext>
                </a:extLst>
              </p:cNvPr>
              <p:cNvSpPr/>
              <p:nvPr/>
            </p:nvSpPr>
            <p:spPr>
              <a:xfrm>
                <a:off x="6298676" y="2921324"/>
                <a:ext cx="1023673" cy="812444"/>
              </a:xfrm>
              <a:custGeom>
                <a:avLst/>
                <a:gdLst/>
                <a:ahLst/>
                <a:cxnLst/>
                <a:rect l="l" t="t" r="r" b="b"/>
                <a:pathLst>
                  <a:path w="27483" h="21742" extrusionOk="0">
                    <a:moveTo>
                      <a:pt x="19904" y="1"/>
                    </a:moveTo>
                    <a:cubicBezTo>
                      <a:pt x="15682" y="1"/>
                      <a:pt x="9918" y="1600"/>
                      <a:pt x="5183" y="4563"/>
                    </a:cubicBezTo>
                    <a:cubicBezTo>
                      <a:pt x="3050" y="5893"/>
                      <a:pt x="1331" y="7323"/>
                      <a:pt x="1" y="8766"/>
                    </a:cubicBezTo>
                    <a:lnTo>
                      <a:pt x="8120" y="21742"/>
                    </a:lnTo>
                    <a:cubicBezTo>
                      <a:pt x="10002" y="21177"/>
                      <a:pt x="12048" y="20249"/>
                      <a:pt x="14168" y="18918"/>
                    </a:cubicBezTo>
                    <a:cubicBezTo>
                      <a:pt x="21848" y="14112"/>
                      <a:pt x="27483" y="5303"/>
                      <a:pt x="25375" y="1915"/>
                    </a:cubicBezTo>
                    <a:cubicBezTo>
                      <a:pt x="24561" y="620"/>
                      <a:pt x="22531" y="1"/>
                      <a:pt x="199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83;p28">
                <a:extLst>
                  <a:ext uri="{FF2B5EF4-FFF2-40B4-BE49-F238E27FC236}">
                    <a16:creationId xmlns:a16="http://schemas.microsoft.com/office/drawing/2014/main" id="{2A89AAAC-EE9C-5879-44CF-341ED7B93211}"/>
                  </a:ext>
                </a:extLst>
              </p:cNvPr>
              <p:cNvSpPr/>
              <p:nvPr/>
            </p:nvSpPr>
            <p:spPr>
              <a:xfrm>
                <a:off x="7019452" y="2921287"/>
                <a:ext cx="256635" cy="305143"/>
              </a:xfrm>
              <a:custGeom>
                <a:avLst/>
                <a:gdLst/>
                <a:ahLst/>
                <a:cxnLst/>
                <a:rect l="l" t="t" r="r" b="b"/>
                <a:pathLst>
                  <a:path w="6890" h="8166" extrusionOk="0">
                    <a:moveTo>
                      <a:pt x="534" y="0"/>
                    </a:moveTo>
                    <a:cubicBezTo>
                      <a:pt x="359" y="0"/>
                      <a:pt x="181" y="3"/>
                      <a:pt x="0" y="8"/>
                    </a:cubicBezTo>
                    <a:cubicBezTo>
                      <a:pt x="502" y="1552"/>
                      <a:pt x="1205" y="3020"/>
                      <a:pt x="2071" y="4400"/>
                    </a:cubicBezTo>
                    <a:cubicBezTo>
                      <a:pt x="2924" y="5768"/>
                      <a:pt x="3940" y="7036"/>
                      <a:pt x="5107" y="8165"/>
                    </a:cubicBezTo>
                    <a:cubicBezTo>
                      <a:pt x="6450" y="5593"/>
                      <a:pt x="6889" y="3296"/>
                      <a:pt x="6024" y="1916"/>
                    </a:cubicBezTo>
                    <a:cubicBezTo>
                      <a:pt x="5212" y="621"/>
                      <a:pt x="3175" y="0"/>
                      <a:pt x="5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84;p28">
                <a:extLst>
                  <a:ext uri="{FF2B5EF4-FFF2-40B4-BE49-F238E27FC236}">
                    <a16:creationId xmlns:a16="http://schemas.microsoft.com/office/drawing/2014/main" id="{4D82C0AF-937B-D154-E5AA-E70001056E5F}"/>
                  </a:ext>
                </a:extLst>
              </p:cNvPr>
              <p:cNvSpPr/>
              <p:nvPr/>
            </p:nvSpPr>
            <p:spPr>
              <a:xfrm>
                <a:off x="6594570" y="3087909"/>
                <a:ext cx="388901" cy="382494"/>
              </a:xfrm>
              <a:custGeom>
                <a:avLst/>
                <a:gdLst/>
                <a:ahLst/>
                <a:cxnLst/>
                <a:rect l="l" t="t" r="r" b="b"/>
                <a:pathLst>
                  <a:path w="10441" h="10236" extrusionOk="0">
                    <a:moveTo>
                      <a:pt x="5223" y="1"/>
                    </a:moveTo>
                    <a:cubicBezTo>
                      <a:pt x="2482" y="1"/>
                      <a:pt x="211" y="2162"/>
                      <a:pt x="101" y="4923"/>
                    </a:cubicBezTo>
                    <a:cubicBezTo>
                      <a:pt x="0" y="7747"/>
                      <a:pt x="2196" y="10131"/>
                      <a:pt x="5020" y="10232"/>
                    </a:cubicBezTo>
                    <a:cubicBezTo>
                      <a:pt x="5089" y="10234"/>
                      <a:pt x="5158" y="10236"/>
                      <a:pt x="5227" y="10236"/>
                    </a:cubicBezTo>
                    <a:cubicBezTo>
                      <a:pt x="7959" y="10236"/>
                      <a:pt x="10230" y="8067"/>
                      <a:pt x="10328" y="5312"/>
                    </a:cubicBezTo>
                    <a:cubicBezTo>
                      <a:pt x="10441" y="2489"/>
                      <a:pt x="8232" y="117"/>
                      <a:pt x="5409" y="4"/>
                    </a:cubicBezTo>
                    <a:cubicBezTo>
                      <a:pt x="5346" y="2"/>
                      <a:pt x="5284" y="1"/>
                      <a:pt x="522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85;p28">
                <a:extLst>
                  <a:ext uri="{FF2B5EF4-FFF2-40B4-BE49-F238E27FC236}">
                    <a16:creationId xmlns:a16="http://schemas.microsoft.com/office/drawing/2014/main" id="{0A306D3B-D7CE-1AC4-EA3F-1C6FCD8EB7DF}"/>
                  </a:ext>
                </a:extLst>
              </p:cNvPr>
              <p:cNvSpPr/>
              <p:nvPr/>
            </p:nvSpPr>
            <p:spPr>
              <a:xfrm>
                <a:off x="6645048" y="3139782"/>
                <a:ext cx="287960" cy="278724"/>
              </a:xfrm>
              <a:custGeom>
                <a:avLst/>
                <a:gdLst/>
                <a:ahLst/>
                <a:cxnLst/>
                <a:rect l="l" t="t" r="r" b="b"/>
                <a:pathLst>
                  <a:path w="7731" h="7459" extrusionOk="0">
                    <a:moveTo>
                      <a:pt x="3857" y="0"/>
                    </a:moveTo>
                    <a:cubicBezTo>
                      <a:pt x="3773" y="0"/>
                      <a:pt x="3688" y="3"/>
                      <a:pt x="3602" y="9"/>
                    </a:cubicBezTo>
                    <a:cubicBezTo>
                      <a:pt x="1556" y="159"/>
                      <a:pt x="0" y="1941"/>
                      <a:pt x="151" y="3987"/>
                    </a:cubicBezTo>
                    <a:cubicBezTo>
                      <a:pt x="283" y="5959"/>
                      <a:pt x="1925" y="7459"/>
                      <a:pt x="3873" y="7459"/>
                    </a:cubicBezTo>
                    <a:cubicBezTo>
                      <a:pt x="3958" y="7459"/>
                      <a:pt x="4043" y="7456"/>
                      <a:pt x="4129" y="7450"/>
                    </a:cubicBezTo>
                    <a:cubicBezTo>
                      <a:pt x="6174" y="7300"/>
                      <a:pt x="7730" y="5518"/>
                      <a:pt x="7580" y="3472"/>
                    </a:cubicBezTo>
                    <a:cubicBezTo>
                      <a:pt x="7448" y="1500"/>
                      <a:pt x="5805" y="0"/>
                      <a:pt x="385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" name="Google Shape;1438;p52">
            <a:extLst>
              <a:ext uri="{FF2B5EF4-FFF2-40B4-BE49-F238E27FC236}">
                <a16:creationId xmlns:a16="http://schemas.microsoft.com/office/drawing/2014/main" id="{C3313B79-37D3-916F-AFB2-9D341291C4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57440" y="3174635"/>
            <a:ext cx="6529975" cy="8006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Dr. Sony Hartono Wijaya, S.Kom, M.Kom.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944928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p52"/>
          <p:cNvSpPr/>
          <p:nvPr/>
        </p:nvSpPr>
        <p:spPr>
          <a:xfrm>
            <a:off x="-798098" y="-864200"/>
            <a:ext cx="4213200" cy="42132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1" name="Google Shape;1441;p52"/>
          <p:cNvSpPr/>
          <p:nvPr/>
        </p:nvSpPr>
        <p:spPr>
          <a:xfrm>
            <a:off x="-691702" y="-182462"/>
            <a:ext cx="2166300" cy="2166300"/>
          </a:xfrm>
          <a:prstGeom prst="ellipse">
            <a:avLst/>
          </a:prstGeom>
          <a:noFill/>
          <a:ln w="38100" cap="rnd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42" name="Google Shape;1442;p52"/>
          <p:cNvGrpSpPr/>
          <p:nvPr/>
        </p:nvGrpSpPr>
        <p:grpSpPr>
          <a:xfrm>
            <a:off x="720673" y="1179132"/>
            <a:ext cx="994546" cy="640094"/>
            <a:chOff x="2454249" y="2445506"/>
            <a:chExt cx="994546" cy="640094"/>
          </a:xfrm>
        </p:grpSpPr>
        <p:sp>
          <p:nvSpPr>
            <p:cNvPr id="1443" name="Google Shape;1443;p52"/>
            <p:cNvSpPr/>
            <p:nvPr/>
          </p:nvSpPr>
          <p:spPr>
            <a:xfrm>
              <a:off x="2647176" y="2459549"/>
              <a:ext cx="212578" cy="208607"/>
            </a:xfrm>
            <a:custGeom>
              <a:avLst/>
              <a:gdLst/>
              <a:ahLst/>
              <a:cxnLst/>
              <a:rect l="l" t="t" r="r" b="b"/>
              <a:pathLst>
                <a:path w="4619" h="4531" extrusionOk="0">
                  <a:moveTo>
                    <a:pt x="4618" y="0"/>
                  </a:moveTo>
                  <a:lnTo>
                    <a:pt x="4618" y="0"/>
                  </a:lnTo>
                  <a:cubicBezTo>
                    <a:pt x="2422" y="653"/>
                    <a:pt x="703" y="2360"/>
                    <a:pt x="0" y="4531"/>
                  </a:cubicBezTo>
                  <a:cubicBezTo>
                    <a:pt x="1870" y="3389"/>
                    <a:pt x="3438" y="1845"/>
                    <a:pt x="46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4" name="Google Shape;1444;p52"/>
            <p:cNvGrpSpPr/>
            <p:nvPr/>
          </p:nvGrpSpPr>
          <p:grpSpPr>
            <a:xfrm>
              <a:off x="2454249" y="2445506"/>
              <a:ext cx="994546" cy="640094"/>
              <a:chOff x="2454249" y="2445506"/>
              <a:chExt cx="994546" cy="640094"/>
            </a:xfrm>
          </p:grpSpPr>
          <p:sp>
            <p:nvSpPr>
              <p:cNvPr id="1445" name="Google Shape;1445;p52"/>
              <p:cNvSpPr/>
              <p:nvPr/>
            </p:nvSpPr>
            <p:spPr>
              <a:xfrm>
                <a:off x="2454526" y="2445806"/>
                <a:ext cx="993994" cy="639496"/>
              </a:xfrm>
              <a:custGeom>
                <a:avLst/>
                <a:gdLst/>
                <a:ahLst/>
                <a:cxnLst/>
                <a:rect l="l" t="t" r="r" b="b"/>
                <a:pathLst>
                  <a:path w="21598" h="13890" extrusionOk="0">
                    <a:moveTo>
                      <a:pt x="10810" y="0"/>
                    </a:moveTo>
                    <a:cubicBezTo>
                      <a:pt x="10264" y="0"/>
                      <a:pt x="9715" y="65"/>
                      <a:pt x="9174" y="198"/>
                    </a:cubicBezTo>
                    <a:cubicBezTo>
                      <a:pt x="8910" y="261"/>
                      <a:pt x="8659" y="336"/>
                      <a:pt x="8408" y="424"/>
                    </a:cubicBezTo>
                    <a:lnTo>
                      <a:pt x="8371" y="436"/>
                    </a:lnTo>
                    <a:cubicBezTo>
                      <a:pt x="8107" y="537"/>
                      <a:pt x="7856" y="650"/>
                      <a:pt x="7605" y="775"/>
                    </a:cubicBezTo>
                    <a:lnTo>
                      <a:pt x="7580" y="800"/>
                    </a:lnTo>
                    <a:cubicBezTo>
                      <a:pt x="7216" y="989"/>
                      <a:pt x="6865" y="1215"/>
                      <a:pt x="6539" y="1466"/>
                    </a:cubicBezTo>
                    <a:lnTo>
                      <a:pt x="6514" y="1478"/>
                    </a:lnTo>
                    <a:cubicBezTo>
                      <a:pt x="6300" y="1654"/>
                      <a:pt x="6099" y="1829"/>
                      <a:pt x="5911" y="2018"/>
                    </a:cubicBezTo>
                    <a:lnTo>
                      <a:pt x="5899" y="2030"/>
                    </a:lnTo>
                    <a:cubicBezTo>
                      <a:pt x="5798" y="2131"/>
                      <a:pt x="5710" y="2218"/>
                      <a:pt x="5623" y="2319"/>
                    </a:cubicBezTo>
                    <a:cubicBezTo>
                      <a:pt x="3228" y="1116"/>
                      <a:pt x="1395" y="394"/>
                      <a:pt x="627" y="394"/>
                    </a:cubicBezTo>
                    <a:cubicBezTo>
                      <a:pt x="441" y="394"/>
                      <a:pt x="318" y="436"/>
                      <a:pt x="264" y="524"/>
                    </a:cubicBezTo>
                    <a:cubicBezTo>
                      <a:pt x="1" y="964"/>
                      <a:pt x="1620" y="2495"/>
                      <a:pt x="4318" y="4465"/>
                    </a:cubicBezTo>
                    <a:cubicBezTo>
                      <a:pt x="4318" y="4458"/>
                      <a:pt x="4321" y="4452"/>
                      <a:pt x="4324" y="4446"/>
                    </a:cubicBezTo>
                    <a:lnTo>
                      <a:pt x="4324" y="4446"/>
                    </a:lnTo>
                    <a:lnTo>
                      <a:pt x="4318" y="4465"/>
                    </a:lnTo>
                    <a:lnTo>
                      <a:pt x="4280" y="4565"/>
                    </a:lnTo>
                    <a:cubicBezTo>
                      <a:pt x="4255" y="4640"/>
                      <a:pt x="4230" y="4716"/>
                      <a:pt x="4205" y="4791"/>
                    </a:cubicBezTo>
                    <a:lnTo>
                      <a:pt x="4167" y="4891"/>
                    </a:lnTo>
                    <a:cubicBezTo>
                      <a:pt x="4142" y="4967"/>
                      <a:pt x="4117" y="5042"/>
                      <a:pt x="4104" y="5130"/>
                    </a:cubicBezTo>
                    <a:cubicBezTo>
                      <a:pt x="4092" y="5155"/>
                      <a:pt x="4079" y="5180"/>
                      <a:pt x="4079" y="5205"/>
                    </a:cubicBezTo>
                    <a:cubicBezTo>
                      <a:pt x="4054" y="5318"/>
                      <a:pt x="4029" y="5418"/>
                      <a:pt x="4004" y="5531"/>
                    </a:cubicBezTo>
                    <a:cubicBezTo>
                      <a:pt x="4004" y="5544"/>
                      <a:pt x="4004" y="5556"/>
                      <a:pt x="4004" y="5556"/>
                    </a:cubicBezTo>
                    <a:cubicBezTo>
                      <a:pt x="3979" y="5657"/>
                      <a:pt x="3966" y="5757"/>
                      <a:pt x="3941" y="5858"/>
                    </a:cubicBezTo>
                    <a:cubicBezTo>
                      <a:pt x="3941" y="5895"/>
                      <a:pt x="3941" y="5933"/>
                      <a:pt x="3929" y="5971"/>
                    </a:cubicBezTo>
                    <a:cubicBezTo>
                      <a:pt x="3916" y="6046"/>
                      <a:pt x="3916" y="6121"/>
                      <a:pt x="3903" y="6196"/>
                    </a:cubicBezTo>
                    <a:cubicBezTo>
                      <a:pt x="3903" y="6234"/>
                      <a:pt x="3891" y="6272"/>
                      <a:pt x="3891" y="6309"/>
                    </a:cubicBezTo>
                    <a:cubicBezTo>
                      <a:pt x="3891" y="6385"/>
                      <a:pt x="3878" y="6460"/>
                      <a:pt x="3878" y="6535"/>
                    </a:cubicBezTo>
                    <a:lnTo>
                      <a:pt x="3878" y="6661"/>
                    </a:lnTo>
                    <a:lnTo>
                      <a:pt x="3878" y="6887"/>
                    </a:lnTo>
                    <a:lnTo>
                      <a:pt x="3878" y="7000"/>
                    </a:lnTo>
                    <a:cubicBezTo>
                      <a:pt x="3878" y="7112"/>
                      <a:pt x="3878" y="7225"/>
                      <a:pt x="3891" y="7338"/>
                    </a:cubicBezTo>
                    <a:cubicBezTo>
                      <a:pt x="3891" y="7451"/>
                      <a:pt x="3903" y="7527"/>
                      <a:pt x="3903" y="7627"/>
                    </a:cubicBezTo>
                    <a:cubicBezTo>
                      <a:pt x="3941" y="7953"/>
                      <a:pt x="3991" y="8267"/>
                      <a:pt x="4067" y="8581"/>
                    </a:cubicBezTo>
                    <a:cubicBezTo>
                      <a:pt x="4117" y="8807"/>
                      <a:pt x="4180" y="9020"/>
                      <a:pt x="4255" y="9233"/>
                    </a:cubicBezTo>
                    <a:cubicBezTo>
                      <a:pt x="4318" y="9409"/>
                      <a:pt x="4393" y="9597"/>
                      <a:pt x="4468" y="9773"/>
                    </a:cubicBezTo>
                    <a:cubicBezTo>
                      <a:pt x="5183" y="11367"/>
                      <a:pt x="6463" y="12634"/>
                      <a:pt x="8070" y="13324"/>
                    </a:cubicBezTo>
                    <a:lnTo>
                      <a:pt x="8095" y="13337"/>
                    </a:lnTo>
                    <a:cubicBezTo>
                      <a:pt x="8195" y="13374"/>
                      <a:pt x="8283" y="13412"/>
                      <a:pt x="8371" y="13450"/>
                    </a:cubicBezTo>
                    <a:lnTo>
                      <a:pt x="8421" y="13462"/>
                    </a:lnTo>
                    <a:cubicBezTo>
                      <a:pt x="8509" y="13500"/>
                      <a:pt x="8609" y="13537"/>
                      <a:pt x="8710" y="13563"/>
                    </a:cubicBezTo>
                    <a:lnTo>
                      <a:pt x="8735" y="13563"/>
                    </a:lnTo>
                    <a:cubicBezTo>
                      <a:pt x="9287" y="13738"/>
                      <a:pt x="9852" y="13839"/>
                      <a:pt x="10429" y="13876"/>
                    </a:cubicBezTo>
                    <a:cubicBezTo>
                      <a:pt x="10549" y="13886"/>
                      <a:pt x="10668" y="13890"/>
                      <a:pt x="10788" y="13890"/>
                    </a:cubicBezTo>
                    <a:cubicBezTo>
                      <a:pt x="10982" y="13890"/>
                      <a:pt x="11176" y="13879"/>
                      <a:pt x="11370" y="13864"/>
                    </a:cubicBezTo>
                    <a:lnTo>
                      <a:pt x="11445" y="13864"/>
                    </a:lnTo>
                    <a:lnTo>
                      <a:pt x="11608" y="13851"/>
                    </a:lnTo>
                    <a:lnTo>
                      <a:pt x="11734" y="13839"/>
                    </a:lnTo>
                    <a:lnTo>
                      <a:pt x="11872" y="13801"/>
                    </a:lnTo>
                    <a:lnTo>
                      <a:pt x="12035" y="13776"/>
                    </a:lnTo>
                    <a:lnTo>
                      <a:pt x="12148" y="13751"/>
                    </a:lnTo>
                    <a:cubicBezTo>
                      <a:pt x="12236" y="13738"/>
                      <a:pt x="12336" y="13713"/>
                      <a:pt x="12424" y="13688"/>
                    </a:cubicBezTo>
                    <a:cubicBezTo>
                      <a:pt x="12524" y="13663"/>
                      <a:pt x="12612" y="13650"/>
                      <a:pt x="12700" y="13625"/>
                    </a:cubicBezTo>
                    <a:lnTo>
                      <a:pt x="12826" y="13588"/>
                    </a:lnTo>
                    <a:lnTo>
                      <a:pt x="12926" y="13550"/>
                    </a:lnTo>
                    <a:lnTo>
                      <a:pt x="12964" y="13537"/>
                    </a:lnTo>
                    <a:cubicBezTo>
                      <a:pt x="13064" y="13500"/>
                      <a:pt x="13152" y="13475"/>
                      <a:pt x="13252" y="13437"/>
                    </a:cubicBezTo>
                    <a:lnTo>
                      <a:pt x="13315" y="13412"/>
                    </a:lnTo>
                    <a:cubicBezTo>
                      <a:pt x="13428" y="13374"/>
                      <a:pt x="13553" y="13312"/>
                      <a:pt x="13679" y="13261"/>
                    </a:cubicBezTo>
                    <a:lnTo>
                      <a:pt x="13767" y="13211"/>
                    </a:lnTo>
                    <a:cubicBezTo>
                      <a:pt x="13855" y="13174"/>
                      <a:pt x="13955" y="13123"/>
                      <a:pt x="14055" y="13073"/>
                    </a:cubicBezTo>
                    <a:lnTo>
                      <a:pt x="14131" y="13036"/>
                    </a:lnTo>
                    <a:cubicBezTo>
                      <a:pt x="14244" y="12973"/>
                      <a:pt x="14357" y="12910"/>
                      <a:pt x="14457" y="12835"/>
                    </a:cubicBezTo>
                    <a:lnTo>
                      <a:pt x="14520" y="12797"/>
                    </a:lnTo>
                    <a:lnTo>
                      <a:pt x="14608" y="12747"/>
                    </a:lnTo>
                    <a:cubicBezTo>
                      <a:pt x="14670" y="12697"/>
                      <a:pt x="14733" y="12659"/>
                      <a:pt x="14796" y="12609"/>
                    </a:cubicBezTo>
                    <a:cubicBezTo>
                      <a:pt x="14821" y="12596"/>
                      <a:pt x="14846" y="12584"/>
                      <a:pt x="14871" y="12559"/>
                    </a:cubicBezTo>
                    <a:lnTo>
                      <a:pt x="14997" y="12471"/>
                    </a:lnTo>
                    <a:cubicBezTo>
                      <a:pt x="15059" y="12421"/>
                      <a:pt x="15110" y="12383"/>
                      <a:pt x="15172" y="12333"/>
                    </a:cubicBezTo>
                    <a:lnTo>
                      <a:pt x="15197" y="12308"/>
                    </a:lnTo>
                    <a:cubicBezTo>
                      <a:pt x="15298" y="12232"/>
                      <a:pt x="15386" y="12145"/>
                      <a:pt x="15473" y="12069"/>
                    </a:cubicBezTo>
                    <a:lnTo>
                      <a:pt x="15536" y="12019"/>
                    </a:lnTo>
                    <a:cubicBezTo>
                      <a:pt x="15586" y="11969"/>
                      <a:pt x="15637" y="11919"/>
                      <a:pt x="15674" y="11868"/>
                    </a:cubicBezTo>
                    <a:lnTo>
                      <a:pt x="15724" y="11831"/>
                    </a:lnTo>
                    <a:cubicBezTo>
                      <a:pt x="15812" y="11743"/>
                      <a:pt x="15888" y="11655"/>
                      <a:pt x="15975" y="11567"/>
                    </a:cubicBezTo>
                    <a:cubicBezTo>
                      <a:pt x="18370" y="12770"/>
                      <a:pt x="20203" y="13492"/>
                      <a:pt x="20964" y="13492"/>
                    </a:cubicBezTo>
                    <a:cubicBezTo>
                      <a:pt x="21149" y="13492"/>
                      <a:pt x="21270" y="13450"/>
                      <a:pt x="21321" y="13362"/>
                    </a:cubicBezTo>
                    <a:cubicBezTo>
                      <a:pt x="21597" y="12923"/>
                      <a:pt x="19979" y="11392"/>
                      <a:pt x="17281" y="9434"/>
                    </a:cubicBezTo>
                    <a:cubicBezTo>
                      <a:pt x="17306" y="9359"/>
                      <a:pt x="17343" y="9283"/>
                      <a:pt x="17368" y="9208"/>
                    </a:cubicBezTo>
                    <a:cubicBezTo>
                      <a:pt x="17657" y="8355"/>
                      <a:pt x="17782" y="7464"/>
                      <a:pt x="17732" y="6560"/>
                    </a:cubicBezTo>
                    <a:cubicBezTo>
                      <a:pt x="17720" y="6372"/>
                      <a:pt x="17707" y="6171"/>
                      <a:pt x="17682" y="5983"/>
                    </a:cubicBezTo>
                    <a:cubicBezTo>
                      <a:pt x="17644" y="5757"/>
                      <a:pt x="17607" y="5544"/>
                      <a:pt x="17557" y="5318"/>
                    </a:cubicBezTo>
                    <a:cubicBezTo>
                      <a:pt x="17469" y="5004"/>
                      <a:pt x="17381" y="4691"/>
                      <a:pt x="17255" y="4402"/>
                    </a:cubicBezTo>
                    <a:cubicBezTo>
                      <a:pt x="17255" y="4389"/>
                      <a:pt x="17243" y="4377"/>
                      <a:pt x="17243" y="4364"/>
                    </a:cubicBezTo>
                    <a:cubicBezTo>
                      <a:pt x="17230" y="4327"/>
                      <a:pt x="17205" y="4276"/>
                      <a:pt x="17193" y="4239"/>
                    </a:cubicBezTo>
                    <a:cubicBezTo>
                      <a:pt x="17180" y="4201"/>
                      <a:pt x="17168" y="4164"/>
                      <a:pt x="17142" y="4126"/>
                    </a:cubicBezTo>
                    <a:cubicBezTo>
                      <a:pt x="16753" y="3247"/>
                      <a:pt x="16176" y="2457"/>
                      <a:pt x="15461" y="1804"/>
                    </a:cubicBezTo>
                    <a:lnTo>
                      <a:pt x="15448" y="1792"/>
                    </a:lnTo>
                    <a:cubicBezTo>
                      <a:pt x="15323" y="1679"/>
                      <a:pt x="15197" y="1566"/>
                      <a:pt x="15059" y="1466"/>
                    </a:cubicBezTo>
                    <a:cubicBezTo>
                      <a:pt x="13831" y="505"/>
                      <a:pt x="12332" y="0"/>
                      <a:pt x="108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114300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52"/>
              <p:cNvSpPr/>
              <p:nvPr/>
            </p:nvSpPr>
            <p:spPr>
              <a:xfrm>
                <a:off x="2624072" y="2445506"/>
                <a:ext cx="655544" cy="639634"/>
              </a:xfrm>
              <a:custGeom>
                <a:avLst/>
                <a:gdLst/>
                <a:ahLst/>
                <a:cxnLst/>
                <a:rect l="l" t="t" r="r" b="b"/>
                <a:pathLst>
                  <a:path w="14244" h="13893" extrusionOk="0">
                    <a:moveTo>
                      <a:pt x="7110" y="1"/>
                    </a:moveTo>
                    <a:cubicBezTo>
                      <a:pt x="6572" y="1"/>
                      <a:pt x="6027" y="63"/>
                      <a:pt x="5484" y="193"/>
                    </a:cubicBezTo>
                    <a:cubicBezTo>
                      <a:pt x="2221" y="983"/>
                      <a:pt x="0" y="3995"/>
                      <a:pt x="188" y="7333"/>
                    </a:cubicBezTo>
                    <a:cubicBezTo>
                      <a:pt x="188" y="7433"/>
                      <a:pt x="201" y="7534"/>
                      <a:pt x="213" y="7634"/>
                    </a:cubicBezTo>
                    <a:cubicBezTo>
                      <a:pt x="239" y="7948"/>
                      <a:pt x="289" y="8274"/>
                      <a:pt x="364" y="8588"/>
                    </a:cubicBezTo>
                    <a:cubicBezTo>
                      <a:pt x="414" y="8801"/>
                      <a:pt x="477" y="9014"/>
                      <a:pt x="552" y="9228"/>
                    </a:cubicBezTo>
                    <a:cubicBezTo>
                      <a:pt x="615" y="9416"/>
                      <a:pt x="690" y="9592"/>
                      <a:pt x="766" y="9767"/>
                    </a:cubicBezTo>
                    <a:cubicBezTo>
                      <a:pt x="1903" y="12325"/>
                      <a:pt x="4413" y="13892"/>
                      <a:pt x="7103" y="13892"/>
                    </a:cubicBezTo>
                    <a:cubicBezTo>
                      <a:pt x="7647" y="13892"/>
                      <a:pt x="8198" y="13828"/>
                      <a:pt x="8747" y="13695"/>
                    </a:cubicBezTo>
                    <a:cubicBezTo>
                      <a:pt x="12009" y="12917"/>
                      <a:pt x="14243" y="9905"/>
                      <a:pt x="14055" y="6555"/>
                    </a:cubicBezTo>
                    <a:cubicBezTo>
                      <a:pt x="14042" y="6367"/>
                      <a:pt x="14017" y="6178"/>
                      <a:pt x="13992" y="5978"/>
                    </a:cubicBezTo>
                    <a:cubicBezTo>
                      <a:pt x="13967" y="5764"/>
                      <a:pt x="13917" y="5538"/>
                      <a:pt x="13867" y="5312"/>
                    </a:cubicBezTo>
                    <a:cubicBezTo>
                      <a:pt x="13791" y="4999"/>
                      <a:pt x="13691" y="4698"/>
                      <a:pt x="13578" y="4396"/>
                    </a:cubicBezTo>
                    <a:cubicBezTo>
                      <a:pt x="13540" y="4309"/>
                      <a:pt x="13503" y="4221"/>
                      <a:pt x="13465" y="4120"/>
                    </a:cubicBezTo>
                    <a:cubicBezTo>
                      <a:pt x="12325" y="1568"/>
                      <a:pt x="9807" y="1"/>
                      <a:pt x="71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52"/>
              <p:cNvSpPr/>
              <p:nvPr/>
            </p:nvSpPr>
            <p:spPr>
              <a:xfrm>
                <a:off x="2765546" y="2489613"/>
                <a:ext cx="382355" cy="595113"/>
              </a:xfrm>
              <a:custGeom>
                <a:avLst/>
                <a:gdLst/>
                <a:ahLst/>
                <a:cxnLst/>
                <a:rect l="l" t="t" r="r" b="b"/>
                <a:pathLst>
                  <a:path w="8308" h="12926" extrusionOk="0">
                    <a:moveTo>
                      <a:pt x="7542" y="0"/>
                    </a:moveTo>
                    <a:cubicBezTo>
                      <a:pt x="6087" y="25"/>
                      <a:pt x="4681" y="477"/>
                      <a:pt x="3502" y="1318"/>
                    </a:cubicBezTo>
                    <a:cubicBezTo>
                      <a:pt x="1707" y="2598"/>
                      <a:pt x="553" y="4693"/>
                      <a:pt x="239" y="6889"/>
                    </a:cubicBezTo>
                    <a:cubicBezTo>
                      <a:pt x="1" y="8709"/>
                      <a:pt x="264" y="10554"/>
                      <a:pt x="992" y="12235"/>
                    </a:cubicBezTo>
                    <a:cubicBezTo>
                      <a:pt x="1820" y="12637"/>
                      <a:pt x="2724" y="12875"/>
                      <a:pt x="3652" y="12925"/>
                    </a:cubicBezTo>
                    <a:cubicBezTo>
                      <a:pt x="2523" y="11520"/>
                      <a:pt x="1544" y="9951"/>
                      <a:pt x="1268" y="8169"/>
                    </a:cubicBezTo>
                    <a:cubicBezTo>
                      <a:pt x="967" y="6011"/>
                      <a:pt x="1707" y="3852"/>
                      <a:pt x="3263" y="2347"/>
                    </a:cubicBezTo>
                    <a:cubicBezTo>
                      <a:pt x="4518" y="1162"/>
                      <a:pt x="6170" y="514"/>
                      <a:pt x="7892" y="514"/>
                    </a:cubicBezTo>
                    <a:cubicBezTo>
                      <a:pt x="8030" y="514"/>
                      <a:pt x="8169" y="519"/>
                      <a:pt x="8308" y="527"/>
                    </a:cubicBezTo>
                    <a:cubicBezTo>
                      <a:pt x="8057" y="326"/>
                      <a:pt x="7806" y="163"/>
                      <a:pt x="7542" y="0"/>
                    </a:cubicBezTo>
                    <a:close/>
                  </a:path>
                </a:pathLst>
              </a:custGeom>
              <a:solidFill>
                <a:srgbClr val="2A4D7C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52"/>
              <p:cNvSpPr/>
              <p:nvPr/>
            </p:nvSpPr>
            <p:spPr>
              <a:xfrm>
                <a:off x="2795506" y="2512541"/>
                <a:ext cx="387648" cy="572738"/>
              </a:xfrm>
              <a:custGeom>
                <a:avLst/>
                <a:gdLst/>
                <a:ahLst/>
                <a:cxnLst/>
                <a:rect l="l" t="t" r="r" b="b"/>
                <a:pathLst>
                  <a:path w="8423" h="12440" extrusionOk="0">
                    <a:moveTo>
                      <a:pt x="7194" y="1"/>
                    </a:moveTo>
                    <a:cubicBezTo>
                      <a:pt x="3158" y="1"/>
                      <a:pt x="0" y="3609"/>
                      <a:pt x="617" y="7671"/>
                    </a:cubicBezTo>
                    <a:cubicBezTo>
                      <a:pt x="893" y="9441"/>
                      <a:pt x="1859" y="11022"/>
                      <a:pt x="3001" y="12427"/>
                    </a:cubicBezTo>
                    <a:cubicBezTo>
                      <a:pt x="3142" y="12435"/>
                      <a:pt x="3284" y="12439"/>
                      <a:pt x="3426" y="12439"/>
                    </a:cubicBezTo>
                    <a:cubicBezTo>
                      <a:pt x="3965" y="12439"/>
                      <a:pt x="4505" y="12381"/>
                      <a:pt x="5022" y="12252"/>
                    </a:cubicBezTo>
                    <a:cubicBezTo>
                      <a:pt x="5210" y="12201"/>
                      <a:pt x="5386" y="12151"/>
                      <a:pt x="5561" y="12088"/>
                    </a:cubicBezTo>
                    <a:cubicBezTo>
                      <a:pt x="4620" y="11386"/>
                      <a:pt x="3779" y="10558"/>
                      <a:pt x="3077" y="9616"/>
                    </a:cubicBezTo>
                    <a:cubicBezTo>
                      <a:pt x="1947" y="8048"/>
                      <a:pt x="1382" y="5940"/>
                      <a:pt x="2123" y="4158"/>
                    </a:cubicBezTo>
                    <a:cubicBezTo>
                      <a:pt x="2625" y="2928"/>
                      <a:pt x="3704" y="1987"/>
                      <a:pt x="4921" y="1435"/>
                    </a:cubicBezTo>
                    <a:cubicBezTo>
                      <a:pt x="6013" y="945"/>
                      <a:pt x="7218" y="757"/>
                      <a:pt x="8422" y="707"/>
                    </a:cubicBezTo>
                    <a:cubicBezTo>
                      <a:pt x="8184" y="456"/>
                      <a:pt x="7920" y="230"/>
                      <a:pt x="7657" y="17"/>
                    </a:cubicBezTo>
                    <a:cubicBezTo>
                      <a:pt x="7502" y="6"/>
                      <a:pt x="7347" y="1"/>
                      <a:pt x="71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52"/>
              <p:cNvSpPr/>
              <p:nvPr/>
            </p:nvSpPr>
            <p:spPr>
              <a:xfrm>
                <a:off x="3011582" y="2620735"/>
                <a:ext cx="236832" cy="412564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961" extrusionOk="0">
                    <a:moveTo>
                      <a:pt x="4882" y="1"/>
                    </a:moveTo>
                    <a:cubicBezTo>
                      <a:pt x="4229" y="176"/>
                      <a:pt x="3577" y="427"/>
                      <a:pt x="2962" y="728"/>
                    </a:cubicBezTo>
                    <a:cubicBezTo>
                      <a:pt x="1883" y="1268"/>
                      <a:pt x="904" y="2121"/>
                      <a:pt x="440" y="3251"/>
                    </a:cubicBezTo>
                    <a:cubicBezTo>
                      <a:pt x="0" y="4380"/>
                      <a:pt x="51" y="5635"/>
                      <a:pt x="578" y="6739"/>
                    </a:cubicBezTo>
                    <a:cubicBezTo>
                      <a:pt x="1017" y="7630"/>
                      <a:pt x="1682" y="8396"/>
                      <a:pt x="2510" y="8960"/>
                    </a:cubicBezTo>
                    <a:cubicBezTo>
                      <a:pt x="3037" y="8609"/>
                      <a:pt x="3514" y="8182"/>
                      <a:pt x="3928" y="7718"/>
                    </a:cubicBezTo>
                    <a:cubicBezTo>
                      <a:pt x="3062" y="7254"/>
                      <a:pt x="2222" y="6739"/>
                      <a:pt x="1607" y="5986"/>
                    </a:cubicBezTo>
                    <a:cubicBezTo>
                      <a:pt x="916" y="5133"/>
                      <a:pt x="603" y="3903"/>
                      <a:pt x="1092" y="2924"/>
                    </a:cubicBezTo>
                    <a:cubicBezTo>
                      <a:pt x="1418" y="2272"/>
                      <a:pt x="2046" y="1820"/>
                      <a:pt x="2686" y="1481"/>
                    </a:cubicBezTo>
                    <a:cubicBezTo>
                      <a:pt x="3451" y="1067"/>
                      <a:pt x="4280" y="754"/>
                      <a:pt x="5145" y="565"/>
                    </a:cubicBezTo>
                    <a:cubicBezTo>
                      <a:pt x="5108" y="477"/>
                      <a:pt x="5083" y="402"/>
                      <a:pt x="5045" y="327"/>
                    </a:cubicBezTo>
                    <a:cubicBezTo>
                      <a:pt x="4995" y="214"/>
                      <a:pt x="4945" y="101"/>
                      <a:pt x="48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52"/>
              <p:cNvSpPr/>
              <p:nvPr/>
            </p:nvSpPr>
            <p:spPr>
              <a:xfrm>
                <a:off x="2627524" y="2544492"/>
                <a:ext cx="626642" cy="541108"/>
              </a:xfrm>
              <a:custGeom>
                <a:avLst/>
                <a:gdLst/>
                <a:ahLst/>
                <a:cxnLst/>
                <a:rect l="l" t="t" r="r" b="b"/>
                <a:pathLst>
                  <a:path w="13616" h="11753" extrusionOk="0">
                    <a:moveTo>
                      <a:pt x="2033" y="0"/>
                    </a:moveTo>
                    <a:lnTo>
                      <a:pt x="2033" y="0"/>
                    </a:lnTo>
                    <a:cubicBezTo>
                      <a:pt x="703" y="1393"/>
                      <a:pt x="0" y="3275"/>
                      <a:pt x="113" y="5195"/>
                    </a:cubicBezTo>
                    <a:cubicBezTo>
                      <a:pt x="113" y="5296"/>
                      <a:pt x="126" y="5396"/>
                      <a:pt x="138" y="5497"/>
                    </a:cubicBezTo>
                    <a:cubicBezTo>
                      <a:pt x="164" y="5810"/>
                      <a:pt x="214" y="6124"/>
                      <a:pt x="289" y="6438"/>
                    </a:cubicBezTo>
                    <a:cubicBezTo>
                      <a:pt x="339" y="6664"/>
                      <a:pt x="415" y="6877"/>
                      <a:pt x="490" y="7090"/>
                    </a:cubicBezTo>
                    <a:cubicBezTo>
                      <a:pt x="553" y="7278"/>
                      <a:pt x="615" y="7454"/>
                      <a:pt x="703" y="7630"/>
                    </a:cubicBezTo>
                    <a:cubicBezTo>
                      <a:pt x="1816" y="10146"/>
                      <a:pt x="4305" y="11753"/>
                      <a:pt x="7035" y="11753"/>
                    </a:cubicBezTo>
                    <a:cubicBezTo>
                      <a:pt x="7137" y="11753"/>
                      <a:pt x="7239" y="11750"/>
                      <a:pt x="7341" y="11746"/>
                    </a:cubicBezTo>
                    <a:cubicBezTo>
                      <a:pt x="10203" y="11620"/>
                      <a:pt x="12687" y="9763"/>
                      <a:pt x="13616" y="7065"/>
                    </a:cubicBezTo>
                    <a:lnTo>
                      <a:pt x="13616" y="7065"/>
                    </a:lnTo>
                    <a:cubicBezTo>
                      <a:pt x="12222" y="8515"/>
                      <a:pt x="10414" y="9200"/>
                      <a:pt x="8624" y="9200"/>
                    </a:cubicBezTo>
                    <a:cubicBezTo>
                      <a:pt x="6013" y="9200"/>
                      <a:pt x="3443" y="7742"/>
                      <a:pt x="2259" y="5070"/>
                    </a:cubicBezTo>
                    <a:cubicBezTo>
                      <a:pt x="2184" y="4894"/>
                      <a:pt x="2096" y="4719"/>
                      <a:pt x="2046" y="4530"/>
                    </a:cubicBezTo>
                    <a:cubicBezTo>
                      <a:pt x="1983" y="4342"/>
                      <a:pt x="1908" y="4104"/>
                      <a:pt x="1845" y="3878"/>
                    </a:cubicBezTo>
                    <a:cubicBezTo>
                      <a:pt x="1782" y="3577"/>
                      <a:pt x="1720" y="3263"/>
                      <a:pt x="1694" y="2937"/>
                    </a:cubicBezTo>
                    <a:cubicBezTo>
                      <a:pt x="1682" y="2836"/>
                      <a:pt x="1682" y="2748"/>
                      <a:pt x="1669" y="2648"/>
                    </a:cubicBezTo>
                    <a:cubicBezTo>
                      <a:pt x="1619" y="1744"/>
                      <a:pt x="1745" y="853"/>
                      <a:pt x="2033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52"/>
              <p:cNvSpPr/>
              <p:nvPr/>
            </p:nvSpPr>
            <p:spPr>
              <a:xfrm>
                <a:off x="2454249" y="2463968"/>
                <a:ext cx="994546" cy="603400"/>
              </a:xfrm>
              <a:custGeom>
                <a:avLst/>
                <a:gdLst/>
                <a:ahLst/>
                <a:cxnLst/>
                <a:rect l="l" t="t" r="r" b="b"/>
                <a:pathLst>
                  <a:path w="21610" h="13106" extrusionOk="0">
                    <a:moveTo>
                      <a:pt x="638" y="0"/>
                    </a:moveTo>
                    <a:cubicBezTo>
                      <a:pt x="453" y="0"/>
                      <a:pt x="331" y="42"/>
                      <a:pt x="277" y="130"/>
                    </a:cubicBezTo>
                    <a:cubicBezTo>
                      <a:pt x="1" y="570"/>
                      <a:pt x="1632" y="2101"/>
                      <a:pt x="4330" y="4058"/>
                    </a:cubicBezTo>
                    <a:cubicBezTo>
                      <a:pt x="4368" y="3970"/>
                      <a:pt x="4405" y="3882"/>
                      <a:pt x="4443" y="3795"/>
                    </a:cubicBezTo>
                    <a:cubicBezTo>
                      <a:pt x="3100" y="2728"/>
                      <a:pt x="2360" y="1937"/>
                      <a:pt x="2536" y="1661"/>
                    </a:cubicBezTo>
                    <a:cubicBezTo>
                      <a:pt x="2576" y="1592"/>
                      <a:pt x="2671" y="1560"/>
                      <a:pt x="2814" y="1560"/>
                    </a:cubicBezTo>
                    <a:cubicBezTo>
                      <a:pt x="3244" y="1560"/>
                      <a:pt x="4112" y="1858"/>
                      <a:pt x="5271" y="2377"/>
                    </a:cubicBezTo>
                    <a:cubicBezTo>
                      <a:pt x="7354" y="3355"/>
                      <a:pt x="9387" y="4447"/>
                      <a:pt x="11345" y="5664"/>
                    </a:cubicBezTo>
                    <a:cubicBezTo>
                      <a:pt x="13328" y="6857"/>
                      <a:pt x="15235" y="8162"/>
                      <a:pt x="17067" y="9580"/>
                    </a:cubicBezTo>
                    <a:cubicBezTo>
                      <a:pt x="18385" y="10634"/>
                      <a:pt x="19113" y="11412"/>
                      <a:pt x="18950" y="11675"/>
                    </a:cubicBezTo>
                    <a:cubicBezTo>
                      <a:pt x="18906" y="11744"/>
                      <a:pt x="18809" y="11777"/>
                      <a:pt x="18663" y="11777"/>
                    </a:cubicBezTo>
                    <a:cubicBezTo>
                      <a:pt x="18224" y="11777"/>
                      <a:pt x="17346" y="11476"/>
                      <a:pt x="16176" y="10947"/>
                    </a:cubicBezTo>
                    <a:cubicBezTo>
                      <a:pt x="16113" y="11035"/>
                      <a:pt x="16051" y="11111"/>
                      <a:pt x="15988" y="11173"/>
                    </a:cubicBezTo>
                    <a:cubicBezTo>
                      <a:pt x="18389" y="12389"/>
                      <a:pt x="20226" y="13106"/>
                      <a:pt x="20983" y="13106"/>
                    </a:cubicBezTo>
                    <a:cubicBezTo>
                      <a:pt x="21164" y="13106"/>
                      <a:pt x="21283" y="13065"/>
                      <a:pt x="21334" y="12980"/>
                    </a:cubicBezTo>
                    <a:cubicBezTo>
                      <a:pt x="21610" y="12529"/>
                      <a:pt x="19979" y="10998"/>
                      <a:pt x="17293" y="9040"/>
                    </a:cubicBezTo>
                    <a:cubicBezTo>
                      <a:pt x="15712" y="7886"/>
                      <a:pt x="13754" y="6580"/>
                      <a:pt x="11596" y="5275"/>
                    </a:cubicBezTo>
                    <a:cubicBezTo>
                      <a:pt x="9437" y="3970"/>
                      <a:pt x="7379" y="2816"/>
                      <a:pt x="5635" y="1925"/>
                    </a:cubicBezTo>
                    <a:cubicBezTo>
                      <a:pt x="3230" y="722"/>
                      <a:pt x="1403" y="0"/>
                      <a:pt x="6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52" name="Google Shape;1452;p52"/>
          <p:cNvGrpSpPr/>
          <p:nvPr/>
        </p:nvGrpSpPr>
        <p:grpSpPr>
          <a:xfrm>
            <a:off x="1310407" y="2319139"/>
            <a:ext cx="457197" cy="505226"/>
            <a:chOff x="645807" y="4218801"/>
            <a:chExt cx="457197" cy="505226"/>
          </a:xfrm>
        </p:grpSpPr>
        <p:sp>
          <p:nvSpPr>
            <p:cNvPr id="1453" name="Google Shape;1453;p52"/>
            <p:cNvSpPr/>
            <p:nvPr/>
          </p:nvSpPr>
          <p:spPr>
            <a:xfrm rot="-5400000">
              <a:off x="640457" y="4226309"/>
              <a:ext cx="467897" cy="456468"/>
            </a:xfrm>
            <a:custGeom>
              <a:avLst/>
              <a:gdLst/>
              <a:ahLst/>
              <a:cxnLst/>
              <a:rect l="l" t="t" r="r" b="b"/>
              <a:pathLst>
                <a:path w="10065" h="10024" extrusionOk="0">
                  <a:moveTo>
                    <a:pt x="5008" y="1"/>
                  </a:moveTo>
                  <a:cubicBezTo>
                    <a:pt x="4430" y="1"/>
                    <a:pt x="3866" y="88"/>
                    <a:pt x="3326" y="277"/>
                  </a:cubicBezTo>
                  <a:cubicBezTo>
                    <a:pt x="2824" y="452"/>
                    <a:pt x="2347" y="716"/>
                    <a:pt x="1933" y="1042"/>
                  </a:cubicBezTo>
                  <a:cubicBezTo>
                    <a:pt x="1858" y="1092"/>
                    <a:pt x="1795" y="1155"/>
                    <a:pt x="1732" y="1205"/>
                  </a:cubicBezTo>
                  <a:cubicBezTo>
                    <a:pt x="753" y="2046"/>
                    <a:pt x="139" y="3226"/>
                    <a:pt x="13" y="4506"/>
                  </a:cubicBezTo>
                  <a:lnTo>
                    <a:pt x="13" y="4556"/>
                  </a:lnTo>
                  <a:cubicBezTo>
                    <a:pt x="1" y="4631"/>
                    <a:pt x="1" y="4694"/>
                    <a:pt x="1" y="4769"/>
                  </a:cubicBezTo>
                  <a:lnTo>
                    <a:pt x="1" y="5008"/>
                  </a:lnTo>
                  <a:cubicBezTo>
                    <a:pt x="1" y="5095"/>
                    <a:pt x="1" y="5196"/>
                    <a:pt x="1" y="5284"/>
                  </a:cubicBezTo>
                  <a:cubicBezTo>
                    <a:pt x="1" y="5296"/>
                    <a:pt x="1" y="5296"/>
                    <a:pt x="1" y="5309"/>
                  </a:cubicBezTo>
                  <a:lnTo>
                    <a:pt x="1" y="5397"/>
                  </a:lnTo>
                  <a:cubicBezTo>
                    <a:pt x="1" y="5434"/>
                    <a:pt x="13" y="5497"/>
                    <a:pt x="13" y="5560"/>
                  </a:cubicBezTo>
                  <a:lnTo>
                    <a:pt x="13" y="5622"/>
                  </a:lnTo>
                  <a:cubicBezTo>
                    <a:pt x="13" y="5648"/>
                    <a:pt x="26" y="5685"/>
                    <a:pt x="26" y="5710"/>
                  </a:cubicBezTo>
                  <a:cubicBezTo>
                    <a:pt x="38" y="5798"/>
                    <a:pt x="51" y="5886"/>
                    <a:pt x="76" y="5961"/>
                  </a:cubicBezTo>
                  <a:cubicBezTo>
                    <a:pt x="76" y="5986"/>
                    <a:pt x="76" y="5999"/>
                    <a:pt x="76" y="6011"/>
                  </a:cubicBezTo>
                  <a:cubicBezTo>
                    <a:pt x="101" y="6099"/>
                    <a:pt x="126" y="6200"/>
                    <a:pt x="151" y="6300"/>
                  </a:cubicBezTo>
                  <a:cubicBezTo>
                    <a:pt x="151" y="6325"/>
                    <a:pt x="164" y="6350"/>
                    <a:pt x="164" y="6375"/>
                  </a:cubicBezTo>
                  <a:cubicBezTo>
                    <a:pt x="189" y="6438"/>
                    <a:pt x="214" y="6513"/>
                    <a:pt x="226" y="6576"/>
                  </a:cubicBezTo>
                  <a:lnTo>
                    <a:pt x="264" y="6664"/>
                  </a:lnTo>
                  <a:cubicBezTo>
                    <a:pt x="289" y="6739"/>
                    <a:pt x="314" y="6815"/>
                    <a:pt x="339" y="6890"/>
                  </a:cubicBezTo>
                  <a:cubicBezTo>
                    <a:pt x="352" y="6902"/>
                    <a:pt x="352" y="6928"/>
                    <a:pt x="364" y="6940"/>
                  </a:cubicBezTo>
                  <a:cubicBezTo>
                    <a:pt x="402" y="7028"/>
                    <a:pt x="440" y="7116"/>
                    <a:pt x="490" y="7204"/>
                  </a:cubicBezTo>
                  <a:lnTo>
                    <a:pt x="515" y="7254"/>
                  </a:lnTo>
                  <a:cubicBezTo>
                    <a:pt x="553" y="7329"/>
                    <a:pt x="578" y="7392"/>
                    <a:pt x="615" y="7467"/>
                  </a:cubicBezTo>
                  <a:lnTo>
                    <a:pt x="666" y="7542"/>
                  </a:lnTo>
                  <a:cubicBezTo>
                    <a:pt x="703" y="7605"/>
                    <a:pt x="741" y="7668"/>
                    <a:pt x="779" y="7731"/>
                  </a:cubicBezTo>
                  <a:lnTo>
                    <a:pt x="816" y="7781"/>
                  </a:lnTo>
                  <a:cubicBezTo>
                    <a:pt x="866" y="7869"/>
                    <a:pt x="929" y="7944"/>
                    <a:pt x="979" y="8019"/>
                  </a:cubicBezTo>
                  <a:cubicBezTo>
                    <a:pt x="979" y="8032"/>
                    <a:pt x="1004" y="8044"/>
                    <a:pt x="1004" y="8044"/>
                  </a:cubicBezTo>
                  <a:cubicBezTo>
                    <a:pt x="1055" y="8120"/>
                    <a:pt x="1105" y="8182"/>
                    <a:pt x="1168" y="8245"/>
                  </a:cubicBezTo>
                  <a:lnTo>
                    <a:pt x="1218" y="8308"/>
                  </a:lnTo>
                  <a:cubicBezTo>
                    <a:pt x="1255" y="8358"/>
                    <a:pt x="1318" y="8421"/>
                    <a:pt x="1368" y="8471"/>
                  </a:cubicBezTo>
                  <a:lnTo>
                    <a:pt x="1419" y="8521"/>
                  </a:lnTo>
                  <a:cubicBezTo>
                    <a:pt x="1557" y="8659"/>
                    <a:pt x="1695" y="8797"/>
                    <a:pt x="1845" y="8910"/>
                  </a:cubicBezTo>
                  <a:lnTo>
                    <a:pt x="1895" y="8960"/>
                  </a:lnTo>
                  <a:cubicBezTo>
                    <a:pt x="1958" y="8998"/>
                    <a:pt x="2021" y="9048"/>
                    <a:pt x="2084" y="9098"/>
                  </a:cubicBezTo>
                  <a:lnTo>
                    <a:pt x="2146" y="9136"/>
                  </a:lnTo>
                  <a:cubicBezTo>
                    <a:pt x="2993" y="9723"/>
                    <a:pt x="3988" y="10024"/>
                    <a:pt x="4993" y="10024"/>
                  </a:cubicBezTo>
                  <a:cubicBezTo>
                    <a:pt x="5686" y="10024"/>
                    <a:pt x="6384" y="9880"/>
                    <a:pt x="7040" y="9588"/>
                  </a:cubicBezTo>
                  <a:lnTo>
                    <a:pt x="7053" y="9588"/>
                  </a:lnTo>
                  <a:cubicBezTo>
                    <a:pt x="7417" y="9425"/>
                    <a:pt x="7768" y="9211"/>
                    <a:pt x="8082" y="8960"/>
                  </a:cubicBezTo>
                  <a:cubicBezTo>
                    <a:pt x="8697" y="8484"/>
                    <a:pt x="9199" y="7856"/>
                    <a:pt x="9538" y="7153"/>
                  </a:cubicBezTo>
                  <a:cubicBezTo>
                    <a:pt x="9575" y="7078"/>
                    <a:pt x="9613" y="6990"/>
                    <a:pt x="9651" y="6902"/>
                  </a:cubicBezTo>
                  <a:cubicBezTo>
                    <a:pt x="9651" y="6890"/>
                    <a:pt x="9663" y="6865"/>
                    <a:pt x="9663" y="6852"/>
                  </a:cubicBezTo>
                  <a:cubicBezTo>
                    <a:pt x="9688" y="6789"/>
                    <a:pt x="9713" y="6714"/>
                    <a:pt x="9738" y="6639"/>
                  </a:cubicBezTo>
                  <a:cubicBezTo>
                    <a:pt x="9738" y="6626"/>
                    <a:pt x="9764" y="6601"/>
                    <a:pt x="9764" y="6576"/>
                  </a:cubicBezTo>
                  <a:cubicBezTo>
                    <a:pt x="9789" y="6513"/>
                    <a:pt x="9814" y="6438"/>
                    <a:pt x="9826" y="6363"/>
                  </a:cubicBezTo>
                  <a:lnTo>
                    <a:pt x="9851" y="6313"/>
                  </a:lnTo>
                  <a:cubicBezTo>
                    <a:pt x="10065" y="5459"/>
                    <a:pt x="10065" y="4568"/>
                    <a:pt x="9851" y="3715"/>
                  </a:cubicBezTo>
                  <a:cubicBezTo>
                    <a:pt x="9839" y="3715"/>
                    <a:pt x="9839" y="3702"/>
                    <a:pt x="9839" y="3677"/>
                  </a:cubicBezTo>
                  <a:cubicBezTo>
                    <a:pt x="9814" y="3615"/>
                    <a:pt x="9789" y="3539"/>
                    <a:pt x="9776" y="3477"/>
                  </a:cubicBezTo>
                  <a:lnTo>
                    <a:pt x="9751" y="3414"/>
                  </a:lnTo>
                  <a:cubicBezTo>
                    <a:pt x="9738" y="3351"/>
                    <a:pt x="9713" y="3288"/>
                    <a:pt x="9688" y="3226"/>
                  </a:cubicBezTo>
                  <a:lnTo>
                    <a:pt x="9663" y="3175"/>
                  </a:lnTo>
                  <a:cubicBezTo>
                    <a:pt x="9638" y="3113"/>
                    <a:pt x="9613" y="3050"/>
                    <a:pt x="9588" y="2987"/>
                  </a:cubicBezTo>
                  <a:cubicBezTo>
                    <a:pt x="9575" y="2975"/>
                    <a:pt x="9575" y="2950"/>
                    <a:pt x="9563" y="2924"/>
                  </a:cubicBezTo>
                  <a:cubicBezTo>
                    <a:pt x="9538" y="2874"/>
                    <a:pt x="9513" y="2811"/>
                    <a:pt x="9475" y="2749"/>
                  </a:cubicBezTo>
                  <a:cubicBezTo>
                    <a:pt x="9462" y="2736"/>
                    <a:pt x="9462" y="2724"/>
                    <a:pt x="9450" y="2699"/>
                  </a:cubicBezTo>
                  <a:cubicBezTo>
                    <a:pt x="9412" y="2636"/>
                    <a:pt x="9387" y="2586"/>
                    <a:pt x="9349" y="2523"/>
                  </a:cubicBezTo>
                  <a:lnTo>
                    <a:pt x="9324" y="2473"/>
                  </a:lnTo>
                  <a:cubicBezTo>
                    <a:pt x="9287" y="2422"/>
                    <a:pt x="9262" y="2360"/>
                    <a:pt x="9224" y="2297"/>
                  </a:cubicBezTo>
                  <a:lnTo>
                    <a:pt x="9199" y="2259"/>
                  </a:lnTo>
                  <a:cubicBezTo>
                    <a:pt x="9174" y="2222"/>
                    <a:pt x="9149" y="2184"/>
                    <a:pt x="9124" y="2159"/>
                  </a:cubicBezTo>
                  <a:lnTo>
                    <a:pt x="9098" y="2096"/>
                  </a:lnTo>
                  <a:lnTo>
                    <a:pt x="9086" y="2084"/>
                  </a:lnTo>
                  <a:lnTo>
                    <a:pt x="9061" y="2059"/>
                  </a:lnTo>
                  <a:lnTo>
                    <a:pt x="8960" y="1908"/>
                  </a:lnTo>
                  <a:lnTo>
                    <a:pt x="8910" y="1858"/>
                  </a:lnTo>
                  <a:cubicBezTo>
                    <a:pt x="8797" y="1707"/>
                    <a:pt x="8659" y="1569"/>
                    <a:pt x="8521" y="1431"/>
                  </a:cubicBezTo>
                  <a:lnTo>
                    <a:pt x="8471" y="1381"/>
                  </a:lnTo>
                  <a:lnTo>
                    <a:pt x="8308" y="1218"/>
                  </a:lnTo>
                  <a:lnTo>
                    <a:pt x="8245" y="1168"/>
                  </a:lnTo>
                  <a:cubicBezTo>
                    <a:pt x="8182" y="1117"/>
                    <a:pt x="8120" y="1067"/>
                    <a:pt x="8044" y="1017"/>
                  </a:cubicBezTo>
                  <a:lnTo>
                    <a:pt x="8019" y="992"/>
                  </a:lnTo>
                  <a:cubicBezTo>
                    <a:pt x="7944" y="942"/>
                    <a:pt x="7869" y="879"/>
                    <a:pt x="7781" y="829"/>
                  </a:cubicBezTo>
                  <a:lnTo>
                    <a:pt x="7731" y="791"/>
                  </a:lnTo>
                  <a:cubicBezTo>
                    <a:pt x="7668" y="753"/>
                    <a:pt x="7605" y="716"/>
                    <a:pt x="7542" y="678"/>
                  </a:cubicBezTo>
                  <a:lnTo>
                    <a:pt x="7467" y="628"/>
                  </a:lnTo>
                  <a:cubicBezTo>
                    <a:pt x="7392" y="590"/>
                    <a:pt x="7329" y="553"/>
                    <a:pt x="7266" y="528"/>
                  </a:cubicBezTo>
                  <a:lnTo>
                    <a:pt x="7204" y="490"/>
                  </a:lnTo>
                  <a:cubicBezTo>
                    <a:pt x="7116" y="452"/>
                    <a:pt x="7028" y="415"/>
                    <a:pt x="6940" y="377"/>
                  </a:cubicBezTo>
                  <a:lnTo>
                    <a:pt x="6890" y="352"/>
                  </a:lnTo>
                  <a:cubicBezTo>
                    <a:pt x="6815" y="327"/>
                    <a:pt x="6739" y="302"/>
                    <a:pt x="6664" y="277"/>
                  </a:cubicBezTo>
                  <a:lnTo>
                    <a:pt x="6576" y="239"/>
                  </a:lnTo>
                  <a:cubicBezTo>
                    <a:pt x="6513" y="214"/>
                    <a:pt x="6438" y="201"/>
                    <a:pt x="6375" y="176"/>
                  </a:cubicBezTo>
                  <a:lnTo>
                    <a:pt x="6300" y="151"/>
                  </a:lnTo>
                  <a:cubicBezTo>
                    <a:pt x="6200" y="126"/>
                    <a:pt x="6099" y="113"/>
                    <a:pt x="6011" y="88"/>
                  </a:cubicBezTo>
                  <a:lnTo>
                    <a:pt x="5961" y="88"/>
                  </a:lnTo>
                  <a:cubicBezTo>
                    <a:pt x="5886" y="76"/>
                    <a:pt x="5798" y="51"/>
                    <a:pt x="5710" y="51"/>
                  </a:cubicBezTo>
                  <a:lnTo>
                    <a:pt x="5622" y="38"/>
                  </a:lnTo>
                  <a:lnTo>
                    <a:pt x="5409" y="13"/>
                  </a:lnTo>
                  <a:lnTo>
                    <a:pt x="5309" y="13"/>
                  </a:lnTo>
                  <a:cubicBezTo>
                    <a:pt x="5208" y="13"/>
                    <a:pt x="5108" y="1"/>
                    <a:pt x="5008" y="1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54" name="Google Shape;1454;p52"/>
            <p:cNvGrpSpPr/>
            <p:nvPr/>
          </p:nvGrpSpPr>
          <p:grpSpPr>
            <a:xfrm rot="-5400000">
              <a:off x="621792" y="4242816"/>
              <a:ext cx="505226" cy="457197"/>
              <a:chOff x="4923384" y="2320726"/>
              <a:chExt cx="505226" cy="457197"/>
            </a:xfrm>
          </p:grpSpPr>
          <p:sp>
            <p:nvSpPr>
              <p:cNvPr id="1455" name="Google Shape;1455;p52"/>
              <p:cNvSpPr/>
              <p:nvPr/>
            </p:nvSpPr>
            <p:spPr>
              <a:xfrm>
                <a:off x="4961876" y="2320726"/>
                <a:ext cx="466735" cy="457197"/>
              </a:xfrm>
              <a:custGeom>
                <a:avLst/>
                <a:gdLst/>
                <a:ahLst/>
                <a:cxnLst/>
                <a:rect l="l" t="t" r="r" b="b"/>
                <a:pathLst>
                  <a:path w="10040" h="10040" extrusionOk="0">
                    <a:moveTo>
                      <a:pt x="5020" y="0"/>
                    </a:moveTo>
                    <a:cubicBezTo>
                      <a:pt x="2247" y="0"/>
                      <a:pt x="1" y="2246"/>
                      <a:pt x="1" y="5020"/>
                    </a:cubicBezTo>
                    <a:cubicBezTo>
                      <a:pt x="1" y="7793"/>
                      <a:pt x="2247" y="10039"/>
                      <a:pt x="5020" y="10039"/>
                    </a:cubicBezTo>
                    <a:cubicBezTo>
                      <a:pt x="7794" y="10039"/>
                      <a:pt x="10040" y="7793"/>
                      <a:pt x="10040" y="5020"/>
                    </a:cubicBezTo>
                    <a:cubicBezTo>
                      <a:pt x="10040" y="2246"/>
                      <a:pt x="7794" y="0"/>
                      <a:pt x="502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52"/>
              <p:cNvSpPr/>
              <p:nvPr/>
            </p:nvSpPr>
            <p:spPr>
              <a:xfrm>
                <a:off x="5307231" y="2352693"/>
                <a:ext cx="116172" cy="149773"/>
              </a:xfrm>
              <a:custGeom>
                <a:avLst/>
                <a:gdLst/>
                <a:ahLst/>
                <a:cxnLst/>
                <a:rect l="l" t="t" r="r" b="b"/>
                <a:pathLst>
                  <a:path w="2499" h="3289" extrusionOk="0">
                    <a:moveTo>
                      <a:pt x="114" y="1"/>
                    </a:moveTo>
                    <a:cubicBezTo>
                      <a:pt x="1" y="277"/>
                      <a:pt x="38" y="603"/>
                      <a:pt x="227" y="854"/>
                    </a:cubicBezTo>
                    <a:cubicBezTo>
                      <a:pt x="490" y="1168"/>
                      <a:pt x="980" y="1256"/>
                      <a:pt x="1231" y="1607"/>
                    </a:cubicBezTo>
                    <a:cubicBezTo>
                      <a:pt x="1444" y="1908"/>
                      <a:pt x="1394" y="2322"/>
                      <a:pt x="1544" y="2661"/>
                    </a:cubicBezTo>
                    <a:cubicBezTo>
                      <a:pt x="1707" y="3050"/>
                      <a:pt x="2084" y="3289"/>
                      <a:pt x="2498" y="3289"/>
                    </a:cubicBezTo>
                    <a:cubicBezTo>
                      <a:pt x="2209" y="1908"/>
                      <a:pt x="1344" y="703"/>
                      <a:pt x="11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52"/>
              <p:cNvSpPr/>
              <p:nvPr/>
            </p:nvSpPr>
            <p:spPr>
              <a:xfrm>
                <a:off x="5033048" y="2333841"/>
                <a:ext cx="390356" cy="316303"/>
              </a:xfrm>
              <a:custGeom>
                <a:avLst/>
                <a:gdLst/>
                <a:ahLst/>
                <a:cxnLst/>
                <a:rect l="l" t="t" r="r" b="b"/>
                <a:pathLst>
                  <a:path w="8397" h="6946" extrusionOk="0">
                    <a:moveTo>
                      <a:pt x="1795" y="1"/>
                    </a:moveTo>
                    <a:cubicBezTo>
                      <a:pt x="1130" y="239"/>
                      <a:pt x="515" y="628"/>
                      <a:pt x="1" y="1117"/>
                    </a:cubicBezTo>
                    <a:cubicBezTo>
                      <a:pt x="164" y="1268"/>
                      <a:pt x="352" y="1394"/>
                      <a:pt x="553" y="1469"/>
                    </a:cubicBezTo>
                    <a:cubicBezTo>
                      <a:pt x="1180" y="1695"/>
                      <a:pt x="1933" y="1569"/>
                      <a:pt x="2435" y="1996"/>
                    </a:cubicBezTo>
                    <a:cubicBezTo>
                      <a:pt x="2724" y="2247"/>
                      <a:pt x="2862" y="2623"/>
                      <a:pt x="2937" y="3000"/>
                    </a:cubicBezTo>
                    <a:cubicBezTo>
                      <a:pt x="3013" y="3389"/>
                      <a:pt x="3050" y="3765"/>
                      <a:pt x="3201" y="4117"/>
                    </a:cubicBezTo>
                    <a:cubicBezTo>
                      <a:pt x="3351" y="4481"/>
                      <a:pt x="3640" y="4794"/>
                      <a:pt x="4016" y="4844"/>
                    </a:cubicBezTo>
                    <a:cubicBezTo>
                      <a:pt x="4048" y="4848"/>
                      <a:pt x="4080" y="4849"/>
                      <a:pt x="4112" y="4849"/>
                    </a:cubicBezTo>
                    <a:cubicBezTo>
                      <a:pt x="4436" y="4849"/>
                      <a:pt x="4779" y="4693"/>
                      <a:pt x="5085" y="4693"/>
                    </a:cubicBezTo>
                    <a:cubicBezTo>
                      <a:pt x="5204" y="4693"/>
                      <a:pt x="5317" y="4716"/>
                      <a:pt x="5422" y="4782"/>
                    </a:cubicBezTo>
                    <a:cubicBezTo>
                      <a:pt x="5711" y="4957"/>
                      <a:pt x="5748" y="5359"/>
                      <a:pt x="5849" y="5685"/>
                    </a:cubicBezTo>
                    <a:cubicBezTo>
                      <a:pt x="6049" y="6325"/>
                      <a:pt x="6589" y="6790"/>
                      <a:pt x="7242" y="6915"/>
                    </a:cubicBezTo>
                    <a:cubicBezTo>
                      <a:pt x="7342" y="6935"/>
                      <a:pt x="7446" y="6945"/>
                      <a:pt x="7552" y="6945"/>
                    </a:cubicBezTo>
                    <a:cubicBezTo>
                      <a:pt x="7709" y="6945"/>
                      <a:pt x="7869" y="6923"/>
                      <a:pt x="8020" y="6877"/>
                    </a:cubicBezTo>
                    <a:cubicBezTo>
                      <a:pt x="8195" y="6526"/>
                      <a:pt x="8321" y="6150"/>
                      <a:pt x="8396" y="5761"/>
                    </a:cubicBezTo>
                    <a:lnTo>
                      <a:pt x="8396" y="5761"/>
                    </a:lnTo>
                    <a:cubicBezTo>
                      <a:pt x="8333" y="5786"/>
                      <a:pt x="8271" y="5811"/>
                      <a:pt x="8208" y="5836"/>
                    </a:cubicBezTo>
                    <a:cubicBezTo>
                      <a:pt x="8038" y="5897"/>
                      <a:pt x="7853" y="5928"/>
                      <a:pt x="7669" y="5928"/>
                    </a:cubicBezTo>
                    <a:cubicBezTo>
                      <a:pt x="7211" y="5928"/>
                      <a:pt x="6757" y="5736"/>
                      <a:pt x="6551" y="5334"/>
                    </a:cubicBezTo>
                    <a:cubicBezTo>
                      <a:pt x="6376" y="4970"/>
                      <a:pt x="6426" y="4556"/>
                      <a:pt x="6426" y="4167"/>
                    </a:cubicBezTo>
                    <a:cubicBezTo>
                      <a:pt x="6438" y="3765"/>
                      <a:pt x="6363" y="3314"/>
                      <a:pt x="6037" y="3100"/>
                    </a:cubicBezTo>
                    <a:cubicBezTo>
                      <a:pt x="5865" y="2985"/>
                      <a:pt x="5664" y="2953"/>
                      <a:pt x="5458" y="2953"/>
                    </a:cubicBezTo>
                    <a:cubicBezTo>
                      <a:pt x="5303" y="2953"/>
                      <a:pt x="5146" y="2971"/>
                      <a:pt x="4995" y="2987"/>
                    </a:cubicBezTo>
                    <a:cubicBezTo>
                      <a:pt x="4916" y="2996"/>
                      <a:pt x="4834" y="3001"/>
                      <a:pt x="4752" y="3001"/>
                    </a:cubicBezTo>
                    <a:cubicBezTo>
                      <a:pt x="4468" y="3001"/>
                      <a:pt x="4182" y="2938"/>
                      <a:pt x="4016" y="2724"/>
                    </a:cubicBezTo>
                    <a:cubicBezTo>
                      <a:pt x="3816" y="2460"/>
                      <a:pt x="3878" y="2096"/>
                      <a:pt x="3966" y="1795"/>
                    </a:cubicBezTo>
                    <a:cubicBezTo>
                      <a:pt x="4054" y="1481"/>
                      <a:pt x="4154" y="1143"/>
                      <a:pt x="4029" y="854"/>
                    </a:cubicBezTo>
                    <a:cubicBezTo>
                      <a:pt x="3891" y="578"/>
                      <a:pt x="3640" y="390"/>
                      <a:pt x="3339" y="339"/>
                    </a:cubicBezTo>
                    <a:cubicBezTo>
                      <a:pt x="3050" y="289"/>
                      <a:pt x="2762" y="252"/>
                      <a:pt x="2460" y="227"/>
                    </a:cubicBezTo>
                    <a:cubicBezTo>
                      <a:pt x="2222" y="214"/>
                      <a:pt x="1996" y="126"/>
                      <a:pt x="179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52"/>
              <p:cNvSpPr/>
              <p:nvPr/>
            </p:nvSpPr>
            <p:spPr>
              <a:xfrm>
                <a:off x="4961318" y="2505289"/>
                <a:ext cx="376874" cy="259473"/>
              </a:xfrm>
              <a:custGeom>
                <a:avLst/>
                <a:gdLst/>
                <a:ahLst/>
                <a:cxnLst/>
                <a:rect l="l" t="t" r="r" b="b"/>
                <a:pathLst>
                  <a:path w="8107" h="5698" extrusionOk="0">
                    <a:moveTo>
                      <a:pt x="88" y="0"/>
                    </a:moveTo>
                    <a:cubicBezTo>
                      <a:pt x="38" y="314"/>
                      <a:pt x="0" y="628"/>
                      <a:pt x="0" y="954"/>
                    </a:cubicBezTo>
                    <a:cubicBezTo>
                      <a:pt x="0" y="1130"/>
                      <a:pt x="13" y="1318"/>
                      <a:pt x="38" y="1506"/>
                    </a:cubicBezTo>
                    <a:cubicBezTo>
                      <a:pt x="301" y="1745"/>
                      <a:pt x="615" y="1908"/>
                      <a:pt x="954" y="1996"/>
                    </a:cubicBezTo>
                    <a:cubicBezTo>
                      <a:pt x="1243" y="2083"/>
                      <a:pt x="1544" y="2096"/>
                      <a:pt x="1807" y="2247"/>
                    </a:cubicBezTo>
                    <a:cubicBezTo>
                      <a:pt x="2146" y="2435"/>
                      <a:pt x="2322" y="2836"/>
                      <a:pt x="2397" y="3238"/>
                    </a:cubicBezTo>
                    <a:cubicBezTo>
                      <a:pt x="2460" y="3627"/>
                      <a:pt x="2447" y="4028"/>
                      <a:pt x="2523" y="4417"/>
                    </a:cubicBezTo>
                    <a:cubicBezTo>
                      <a:pt x="2610" y="4819"/>
                      <a:pt x="2799" y="5208"/>
                      <a:pt x="3150" y="5384"/>
                    </a:cubicBezTo>
                    <a:cubicBezTo>
                      <a:pt x="3298" y="5457"/>
                      <a:pt x="3457" y="5487"/>
                      <a:pt x="3620" y="5487"/>
                    </a:cubicBezTo>
                    <a:cubicBezTo>
                      <a:pt x="3901" y="5487"/>
                      <a:pt x="4193" y="5399"/>
                      <a:pt x="4455" y="5296"/>
                    </a:cubicBezTo>
                    <a:cubicBezTo>
                      <a:pt x="4784" y="5180"/>
                      <a:pt x="5120" y="5041"/>
                      <a:pt x="5458" y="5041"/>
                    </a:cubicBezTo>
                    <a:cubicBezTo>
                      <a:pt x="5559" y="5041"/>
                      <a:pt x="5659" y="5054"/>
                      <a:pt x="5760" y="5083"/>
                    </a:cubicBezTo>
                    <a:cubicBezTo>
                      <a:pt x="6036" y="5170"/>
                      <a:pt x="6275" y="5321"/>
                      <a:pt x="6488" y="5522"/>
                    </a:cubicBezTo>
                    <a:lnTo>
                      <a:pt x="6701" y="5697"/>
                    </a:lnTo>
                    <a:cubicBezTo>
                      <a:pt x="7203" y="5509"/>
                      <a:pt x="7680" y="5246"/>
                      <a:pt x="8107" y="4919"/>
                    </a:cubicBezTo>
                    <a:lnTo>
                      <a:pt x="8107" y="4919"/>
                    </a:lnTo>
                    <a:cubicBezTo>
                      <a:pt x="8089" y="4920"/>
                      <a:pt x="8071" y="4920"/>
                      <a:pt x="8053" y="4920"/>
                    </a:cubicBezTo>
                    <a:cubicBezTo>
                      <a:pt x="7608" y="4920"/>
                      <a:pt x="7177" y="4770"/>
                      <a:pt x="6839" y="4493"/>
                    </a:cubicBezTo>
                    <a:cubicBezTo>
                      <a:pt x="6626" y="4292"/>
                      <a:pt x="6438" y="4041"/>
                      <a:pt x="6174" y="3928"/>
                    </a:cubicBezTo>
                    <a:cubicBezTo>
                      <a:pt x="6060" y="3882"/>
                      <a:pt x="5943" y="3864"/>
                      <a:pt x="5824" y="3864"/>
                    </a:cubicBezTo>
                    <a:cubicBezTo>
                      <a:pt x="5350" y="3864"/>
                      <a:pt x="4845" y="4153"/>
                      <a:pt x="4375" y="4153"/>
                    </a:cubicBezTo>
                    <a:cubicBezTo>
                      <a:pt x="4248" y="4153"/>
                      <a:pt x="4124" y="4132"/>
                      <a:pt x="4003" y="4079"/>
                    </a:cubicBezTo>
                    <a:cubicBezTo>
                      <a:pt x="3564" y="3865"/>
                      <a:pt x="3426" y="3313"/>
                      <a:pt x="3363" y="2824"/>
                    </a:cubicBezTo>
                    <a:cubicBezTo>
                      <a:pt x="3288" y="2322"/>
                      <a:pt x="3200" y="1782"/>
                      <a:pt x="2786" y="1519"/>
                    </a:cubicBezTo>
                    <a:cubicBezTo>
                      <a:pt x="2555" y="1372"/>
                      <a:pt x="2266" y="1361"/>
                      <a:pt x="1968" y="1361"/>
                    </a:cubicBezTo>
                    <a:cubicBezTo>
                      <a:pt x="1919" y="1361"/>
                      <a:pt x="1870" y="1362"/>
                      <a:pt x="1821" y="1362"/>
                    </a:cubicBezTo>
                    <a:cubicBezTo>
                      <a:pt x="1632" y="1362"/>
                      <a:pt x="1444" y="1358"/>
                      <a:pt x="1268" y="1318"/>
                    </a:cubicBezTo>
                    <a:cubicBezTo>
                      <a:pt x="665" y="1180"/>
                      <a:pt x="239" y="603"/>
                      <a:pt x="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52"/>
              <p:cNvSpPr/>
              <p:nvPr/>
            </p:nvSpPr>
            <p:spPr>
              <a:xfrm>
                <a:off x="5206911" y="2591583"/>
                <a:ext cx="70615" cy="42896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942" extrusionOk="0">
                    <a:moveTo>
                      <a:pt x="328" y="0"/>
                    </a:moveTo>
                    <a:cubicBezTo>
                      <a:pt x="270" y="0"/>
                      <a:pt x="214" y="13"/>
                      <a:pt x="164" y="38"/>
                    </a:cubicBezTo>
                    <a:cubicBezTo>
                      <a:pt x="63" y="88"/>
                      <a:pt x="0" y="201"/>
                      <a:pt x="25" y="326"/>
                    </a:cubicBezTo>
                    <a:cubicBezTo>
                      <a:pt x="38" y="439"/>
                      <a:pt x="88" y="540"/>
                      <a:pt x="164" y="628"/>
                    </a:cubicBezTo>
                    <a:cubicBezTo>
                      <a:pt x="327" y="828"/>
                      <a:pt x="578" y="941"/>
                      <a:pt x="829" y="941"/>
                    </a:cubicBezTo>
                    <a:cubicBezTo>
                      <a:pt x="1067" y="941"/>
                      <a:pt x="1280" y="816"/>
                      <a:pt x="1393" y="615"/>
                    </a:cubicBezTo>
                    <a:cubicBezTo>
                      <a:pt x="1519" y="352"/>
                      <a:pt x="1255" y="213"/>
                      <a:pt x="1042" y="163"/>
                    </a:cubicBezTo>
                    <a:lnTo>
                      <a:pt x="502" y="38"/>
                    </a:lnTo>
                    <a:cubicBezTo>
                      <a:pt x="446" y="13"/>
                      <a:pt x="386" y="0"/>
                      <a:pt x="32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52"/>
              <p:cNvSpPr/>
              <p:nvPr/>
            </p:nvSpPr>
            <p:spPr>
              <a:xfrm>
                <a:off x="5277154" y="2652876"/>
                <a:ext cx="39328" cy="26731"/>
              </a:xfrm>
              <a:custGeom>
                <a:avLst/>
                <a:gdLst/>
                <a:ahLst/>
                <a:cxnLst/>
                <a:rect l="l" t="t" r="r" b="b"/>
                <a:pathLst>
                  <a:path w="846" h="587" extrusionOk="0">
                    <a:moveTo>
                      <a:pt x="436" y="0"/>
                    </a:moveTo>
                    <a:cubicBezTo>
                      <a:pt x="400" y="0"/>
                      <a:pt x="362" y="7"/>
                      <a:pt x="322" y="22"/>
                    </a:cubicBezTo>
                    <a:cubicBezTo>
                      <a:pt x="0" y="137"/>
                      <a:pt x="119" y="587"/>
                      <a:pt x="420" y="587"/>
                    </a:cubicBezTo>
                    <a:cubicBezTo>
                      <a:pt x="448" y="587"/>
                      <a:pt x="478" y="583"/>
                      <a:pt x="510" y="574"/>
                    </a:cubicBezTo>
                    <a:cubicBezTo>
                      <a:pt x="846" y="462"/>
                      <a:pt x="732" y="0"/>
                      <a:pt x="43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52"/>
              <p:cNvSpPr/>
              <p:nvPr/>
            </p:nvSpPr>
            <p:spPr>
              <a:xfrm>
                <a:off x="5345770" y="2484160"/>
                <a:ext cx="29194" cy="60474"/>
              </a:xfrm>
              <a:custGeom>
                <a:avLst/>
                <a:gdLst/>
                <a:ahLst/>
                <a:cxnLst/>
                <a:rect l="l" t="t" r="r" b="b"/>
                <a:pathLst>
                  <a:path w="628" h="1328" extrusionOk="0">
                    <a:moveTo>
                      <a:pt x="305" y="1"/>
                    </a:moveTo>
                    <a:cubicBezTo>
                      <a:pt x="241" y="1"/>
                      <a:pt x="180" y="26"/>
                      <a:pt x="138" y="75"/>
                    </a:cubicBezTo>
                    <a:cubicBezTo>
                      <a:pt x="88" y="151"/>
                      <a:pt x="63" y="226"/>
                      <a:pt x="63" y="301"/>
                    </a:cubicBezTo>
                    <a:cubicBezTo>
                      <a:pt x="50" y="502"/>
                      <a:pt x="38" y="715"/>
                      <a:pt x="25" y="916"/>
                    </a:cubicBezTo>
                    <a:cubicBezTo>
                      <a:pt x="0" y="1042"/>
                      <a:pt x="25" y="1167"/>
                      <a:pt x="100" y="1267"/>
                    </a:cubicBezTo>
                    <a:cubicBezTo>
                      <a:pt x="149" y="1309"/>
                      <a:pt x="209" y="1327"/>
                      <a:pt x="267" y="1327"/>
                    </a:cubicBezTo>
                    <a:cubicBezTo>
                      <a:pt x="315" y="1327"/>
                      <a:pt x="362" y="1315"/>
                      <a:pt x="402" y="1292"/>
                    </a:cubicBezTo>
                    <a:cubicBezTo>
                      <a:pt x="502" y="1230"/>
                      <a:pt x="565" y="1142"/>
                      <a:pt x="590" y="1029"/>
                    </a:cubicBezTo>
                    <a:cubicBezTo>
                      <a:pt x="615" y="916"/>
                      <a:pt x="627" y="803"/>
                      <a:pt x="602" y="690"/>
                    </a:cubicBezTo>
                    <a:cubicBezTo>
                      <a:pt x="590" y="565"/>
                      <a:pt x="615" y="452"/>
                      <a:pt x="602" y="326"/>
                    </a:cubicBezTo>
                    <a:cubicBezTo>
                      <a:pt x="590" y="213"/>
                      <a:pt x="540" y="113"/>
                      <a:pt x="452" y="50"/>
                    </a:cubicBezTo>
                    <a:cubicBezTo>
                      <a:pt x="407" y="17"/>
                      <a:pt x="356" y="1"/>
                      <a:pt x="3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52"/>
              <p:cNvSpPr/>
              <p:nvPr/>
            </p:nvSpPr>
            <p:spPr>
              <a:xfrm>
                <a:off x="5236663" y="2375507"/>
                <a:ext cx="63641" cy="50137"/>
              </a:xfrm>
              <a:custGeom>
                <a:avLst/>
                <a:gdLst/>
                <a:ahLst/>
                <a:cxnLst/>
                <a:rect l="l" t="t" r="r" b="b"/>
                <a:pathLst>
                  <a:path w="1369" h="1101" extrusionOk="0">
                    <a:moveTo>
                      <a:pt x="611" y="0"/>
                    </a:moveTo>
                    <a:cubicBezTo>
                      <a:pt x="554" y="0"/>
                      <a:pt x="496" y="9"/>
                      <a:pt x="440" y="27"/>
                    </a:cubicBezTo>
                    <a:cubicBezTo>
                      <a:pt x="239" y="102"/>
                      <a:pt x="88" y="265"/>
                      <a:pt x="38" y="466"/>
                    </a:cubicBezTo>
                    <a:cubicBezTo>
                      <a:pt x="0" y="579"/>
                      <a:pt x="13" y="717"/>
                      <a:pt x="63" y="830"/>
                    </a:cubicBezTo>
                    <a:cubicBezTo>
                      <a:pt x="151" y="994"/>
                      <a:pt x="324" y="1101"/>
                      <a:pt x="508" y="1101"/>
                    </a:cubicBezTo>
                    <a:cubicBezTo>
                      <a:pt x="535" y="1101"/>
                      <a:pt x="563" y="1098"/>
                      <a:pt x="590" y="1093"/>
                    </a:cubicBezTo>
                    <a:cubicBezTo>
                      <a:pt x="1042" y="1056"/>
                      <a:pt x="1368" y="529"/>
                      <a:pt x="1004" y="165"/>
                    </a:cubicBezTo>
                    <a:cubicBezTo>
                      <a:pt x="896" y="57"/>
                      <a:pt x="756" y="0"/>
                      <a:pt x="6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52"/>
              <p:cNvSpPr/>
              <p:nvPr/>
            </p:nvSpPr>
            <p:spPr>
              <a:xfrm>
                <a:off x="5000972" y="2476692"/>
                <a:ext cx="102133" cy="67714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487" extrusionOk="0">
                    <a:moveTo>
                      <a:pt x="641" y="1"/>
                    </a:moveTo>
                    <a:cubicBezTo>
                      <a:pt x="365" y="13"/>
                      <a:pt x="126" y="189"/>
                      <a:pt x="63" y="453"/>
                    </a:cubicBezTo>
                    <a:cubicBezTo>
                      <a:pt x="1" y="704"/>
                      <a:pt x="76" y="980"/>
                      <a:pt x="264" y="1168"/>
                    </a:cubicBezTo>
                    <a:cubicBezTo>
                      <a:pt x="452" y="1344"/>
                      <a:pt x="703" y="1456"/>
                      <a:pt x="954" y="1482"/>
                    </a:cubicBezTo>
                    <a:cubicBezTo>
                      <a:pt x="1005" y="1485"/>
                      <a:pt x="1055" y="1487"/>
                      <a:pt x="1106" y="1487"/>
                    </a:cubicBezTo>
                    <a:cubicBezTo>
                      <a:pt x="1243" y="1487"/>
                      <a:pt x="1381" y="1475"/>
                      <a:pt x="1519" y="1456"/>
                    </a:cubicBezTo>
                    <a:cubicBezTo>
                      <a:pt x="1632" y="1456"/>
                      <a:pt x="1757" y="1431"/>
                      <a:pt x="1858" y="1394"/>
                    </a:cubicBezTo>
                    <a:cubicBezTo>
                      <a:pt x="2197" y="1218"/>
                      <a:pt x="1883" y="829"/>
                      <a:pt x="1695" y="678"/>
                    </a:cubicBezTo>
                    <a:lnTo>
                      <a:pt x="1193" y="289"/>
                    </a:lnTo>
                    <a:cubicBezTo>
                      <a:pt x="1042" y="139"/>
                      <a:pt x="841" y="38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52"/>
              <p:cNvSpPr/>
              <p:nvPr/>
            </p:nvSpPr>
            <p:spPr>
              <a:xfrm>
                <a:off x="5082046" y="2457976"/>
                <a:ext cx="33889" cy="32423"/>
              </a:xfrm>
              <a:custGeom>
                <a:avLst/>
                <a:gdLst/>
                <a:ahLst/>
                <a:cxnLst/>
                <a:rect l="l" t="t" r="r" b="b"/>
                <a:pathLst>
                  <a:path w="729" h="712" extrusionOk="0">
                    <a:moveTo>
                      <a:pt x="313" y="0"/>
                    </a:moveTo>
                    <a:cubicBezTo>
                      <a:pt x="279" y="0"/>
                      <a:pt x="241" y="7"/>
                      <a:pt x="202" y="23"/>
                    </a:cubicBezTo>
                    <a:cubicBezTo>
                      <a:pt x="114" y="60"/>
                      <a:pt x="51" y="136"/>
                      <a:pt x="39" y="236"/>
                    </a:cubicBezTo>
                    <a:cubicBezTo>
                      <a:pt x="1" y="387"/>
                      <a:pt x="64" y="537"/>
                      <a:pt x="189" y="625"/>
                    </a:cubicBezTo>
                    <a:cubicBezTo>
                      <a:pt x="278" y="686"/>
                      <a:pt x="352" y="712"/>
                      <a:pt x="412" y="712"/>
                    </a:cubicBezTo>
                    <a:cubicBezTo>
                      <a:pt x="728" y="712"/>
                      <a:pt x="658" y="0"/>
                      <a:pt x="31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52"/>
              <p:cNvSpPr/>
              <p:nvPr/>
            </p:nvSpPr>
            <p:spPr>
              <a:xfrm>
                <a:off x="4923384" y="2321090"/>
                <a:ext cx="470825" cy="423681"/>
              </a:xfrm>
              <a:custGeom>
                <a:avLst/>
                <a:gdLst/>
                <a:ahLst/>
                <a:cxnLst/>
                <a:rect l="l" t="t" r="r" b="b"/>
                <a:pathLst>
                  <a:path w="10128" h="9304" extrusionOk="0">
                    <a:moveTo>
                      <a:pt x="5843" y="1"/>
                    </a:moveTo>
                    <a:cubicBezTo>
                      <a:pt x="4571" y="1"/>
                      <a:pt x="3290" y="480"/>
                      <a:pt x="2297" y="1473"/>
                    </a:cubicBezTo>
                    <a:cubicBezTo>
                      <a:pt x="1" y="3769"/>
                      <a:pt x="465" y="7609"/>
                      <a:pt x="3226" y="9303"/>
                    </a:cubicBezTo>
                    <a:cubicBezTo>
                      <a:pt x="1193" y="5953"/>
                      <a:pt x="3602" y="1674"/>
                      <a:pt x="7517" y="1661"/>
                    </a:cubicBezTo>
                    <a:cubicBezTo>
                      <a:pt x="8433" y="1661"/>
                      <a:pt x="9350" y="1912"/>
                      <a:pt x="10128" y="2401"/>
                    </a:cubicBezTo>
                    <a:cubicBezTo>
                      <a:pt x="9166" y="827"/>
                      <a:pt x="7513" y="1"/>
                      <a:pt x="5843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66" name="Google Shape;1466;p52"/>
          <p:cNvGrpSpPr/>
          <p:nvPr/>
        </p:nvGrpSpPr>
        <p:grpSpPr>
          <a:xfrm>
            <a:off x="2734354" y="1362453"/>
            <a:ext cx="980637" cy="916907"/>
            <a:chOff x="713216" y="2985453"/>
            <a:chExt cx="980637" cy="916907"/>
          </a:xfrm>
        </p:grpSpPr>
        <p:sp>
          <p:nvSpPr>
            <p:cNvPr id="1467" name="Google Shape;1467;p52"/>
            <p:cNvSpPr/>
            <p:nvPr/>
          </p:nvSpPr>
          <p:spPr>
            <a:xfrm>
              <a:off x="776564" y="2988842"/>
              <a:ext cx="858367" cy="912345"/>
            </a:xfrm>
            <a:custGeom>
              <a:avLst/>
              <a:gdLst/>
              <a:ahLst/>
              <a:cxnLst/>
              <a:rect l="l" t="t" r="r" b="b"/>
              <a:pathLst>
                <a:path w="16515" h="17467" extrusionOk="0">
                  <a:moveTo>
                    <a:pt x="12216" y="0"/>
                  </a:moveTo>
                  <a:cubicBezTo>
                    <a:pt x="11803" y="0"/>
                    <a:pt x="11371" y="119"/>
                    <a:pt x="10956" y="387"/>
                  </a:cubicBezTo>
                  <a:lnTo>
                    <a:pt x="10943" y="400"/>
                  </a:lnTo>
                  <a:cubicBezTo>
                    <a:pt x="10918" y="412"/>
                    <a:pt x="10905" y="425"/>
                    <a:pt x="10880" y="438"/>
                  </a:cubicBezTo>
                  <a:cubicBezTo>
                    <a:pt x="10868" y="450"/>
                    <a:pt x="10805" y="488"/>
                    <a:pt x="10767" y="525"/>
                  </a:cubicBezTo>
                  <a:lnTo>
                    <a:pt x="10730" y="551"/>
                  </a:lnTo>
                  <a:cubicBezTo>
                    <a:pt x="10679" y="588"/>
                    <a:pt x="10642" y="638"/>
                    <a:pt x="10592" y="676"/>
                  </a:cubicBezTo>
                  <a:lnTo>
                    <a:pt x="10554" y="726"/>
                  </a:lnTo>
                  <a:cubicBezTo>
                    <a:pt x="10516" y="764"/>
                    <a:pt x="10479" y="801"/>
                    <a:pt x="10441" y="839"/>
                  </a:cubicBezTo>
                  <a:lnTo>
                    <a:pt x="10403" y="889"/>
                  </a:lnTo>
                  <a:cubicBezTo>
                    <a:pt x="10378" y="927"/>
                    <a:pt x="10341" y="965"/>
                    <a:pt x="10316" y="1015"/>
                  </a:cubicBezTo>
                  <a:lnTo>
                    <a:pt x="10278" y="1065"/>
                  </a:lnTo>
                  <a:cubicBezTo>
                    <a:pt x="10240" y="1115"/>
                    <a:pt x="10215" y="1165"/>
                    <a:pt x="10177" y="1216"/>
                  </a:cubicBezTo>
                  <a:cubicBezTo>
                    <a:pt x="9546" y="1062"/>
                    <a:pt x="8899" y="986"/>
                    <a:pt x="8251" y="986"/>
                  </a:cubicBezTo>
                  <a:cubicBezTo>
                    <a:pt x="7471" y="986"/>
                    <a:pt x="6690" y="1096"/>
                    <a:pt x="5936" y="1316"/>
                  </a:cubicBezTo>
                  <a:cubicBezTo>
                    <a:pt x="5810" y="1354"/>
                    <a:pt x="5672" y="1391"/>
                    <a:pt x="5547" y="1429"/>
                  </a:cubicBezTo>
                  <a:cubicBezTo>
                    <a:pt x="5421" y="1479"/>
                    <a:pt x="5296" y="1529"/>
                    <a:pt x="5170" y="1580"/>
                  </a:cubicBezTo>
                  <a:cubicBezTo>
                    <a:pt x="5045" y="1630"/>
                    <a:pt x="4920" y="1680"/>
                    <a:pt x="4794" y="1730"/>
                  </a:cubicBezTo>
                  <a:lnTo>
                    <a:pt x="4781" y="1730"/>
                  </a:lnTo>
                  <a:cubicBezTo>
                    <a:pt x="4669" y="1793"/>
                    <a:pt x="4556" y="1843"/>
                    <a:pt x="4430" y="1906"/>
                  </a:cubicBezTo>
                  <a:lnTo>
                    <a:pt x="4418" y="1906"/>
                  </a:lnTo>
                  <a:cubicBezTo>
                    <a:pt x="4305" y="1969"/>
                    <a:pt x="4192" y="2031"/>
                    <a:pt x="4079" y="2094"/>
                  </a:cubicBezTo>
                  <a:lnTo>
                    <a:pt x="4066" y="2094"/>
                  </a:lnTo>
                  <a:cubicBezTo>
                    <a:pt x="3966" y="2157"/>
                    <a:pt x="3853" y="2219"/>
                    <a:pt x="3752" y="2282"/>
                  </a:cubicBezTo>
                  <a:lnTo>
                    <a:pt x="3727" y="2295"/>
                  </a:lnTo>
                  <a:lnTo>
                    <a:pt x="3715" y="2307"/>
                  </a:lnTo>
                  <a:cubicBezTo>
                    <a:pt x="3614" y="2383"/>
                    <a:pt x="3501" y="2445"/>
                    <a:pt x="3401" y="2521"/>
                  </a:cubicBezTo>
                  <a:lnTo>
                    <a:pt x="3389" y="2533"/>
                  </a:lnTo>
                  <a:cubicBezTo>
                    <a:pt x="3276" y="2609"/>
                    <a:pt x="3175" y="2696"/>
                    <a:pt x="3075" y="2772"/>
                  </a:cubicBezTo>
                  <a:lnTo>
                    <a:pt x="3062" y="2784"/>
                  </a:lnTo>
                  <a:cubicBezTo>
                    <a:pt x="2962" y="2859"/>
                    <a:pt x="2862" y="2935"/>
                    <a:pt x="2774" y="3035"/>
                  </a:cubicBezTo>
                  <a:lnTo>
                    <a:pt x="2761" y="3048"/>
                  </a:lnTo>
                  <a:cubicBezTo>
                    <a:pt x="2698" y="3098"/>
                    <a:pt x="2623" y="3161"/>
                    <a:pt x="2560" y="3223"/>
                  </a:cubicBezTo>
                  <a:lnTo>
                    <a:pt x="2548" y="3236"/>
                  </a:lnTo>
                  <a:lnTo>
                    <a:pt x="2472" y="3311"/>
                  </a:lnTo>
                  <a:lnTo>
                    <a:pt x="2460" y="3311"/>
                  </a:lnTo>
                  <a:cubicBezTo>
                    <a:pt x="2372" y="3399"/>
                    <a:pt x="2297" y="3487"/>
                    <a:pt x="2209" y="3575"/>
                  </a:cubicBezTo>
                  <a:cubicBezTo>
                    <a:pt x="2196" y="3575"/>
                    <a:pt x="2196" y="3587"/>
                    <a:pt x="2184" y="3587"/>
                  </a:cubicBezTo>
                  <a:cubicBezTo>
                    <a:pt x="1971" y="3826"/>
                    <a:pt x="1757" y="4077"/>
                    <a:pt x="1556" y="4340"/>
                  </a:cubicBezTo>
                  <a:lnTo>
                    <a:pt x="1544" y="4365"/>
                  </a:lnTo>
                  <a:cubicBezTo>
                    <a:pt x="1456" y="4491"/>
                    <a:pt x="1381" y="4604"/>
                    <a:pt x="1293" y="4742"/>
                  </a:cubicBezTo>
                  <a:cubicBezTo>
                    <a:pt x="1280" y="4754"/>
                    <a:pt x="1268" y="4779"/>
                    <a:pt x="1255" y="4805"/>
                  </a:cubicBezTo>
                  <a:cubicBezTo>
                    <a:pt x="1180" y="4917"/>
                    <a:pt x="1092" y="5056"/>
                    <a:pt x="1029" y="5181"/>
                  </a:cubicBezTo>
                  <a:lnTo>
                    <a:pt x="1004" y="5219"/>
                  </a:lnTo>
                  <a:cubicBezTo>
                    <a:pt x="854" y="5495"/>
                    <a:pt x="703" y="5783"/>
                    <a:pt x="590" y="6085"/>
                  </a:cubicBezTo>
                  <a:cubicBezTo>
                    <a:pt x="578" y="6122"/>
                    <a:pt x="565" y="6160"/>
                    <a:pt x="553" y="6197"/>
                  </a:cubicBezTo>
                  <a:cubicBezTo>
                    <a:pt x="502" y="6310"/>
                    <a:pt x="465" y="6423"/>
                    <a:pt x="414" y="6536"/>
                  </a:cubicBezTo>
                  <a:cubicBezTo>
                    <a:pt x="402" y="6574"/>
                    <a:pt x="389" y="6624"/>
                    <a:pt x="377" y="6662"/>
                  </a:cubicBezTo>
                  <a:cubicBezTo>
                    <a:pt x="339" y="6787"/>
                    <a:pt x="302" y="6925"/>
                    <a:pt x="264" y="7063"/>
                  </a:cubicBezTo>
                  <a:cubicBezTo>
                    <a:pt x="264" y="7076"/>
                    <a:pt x="251" y="7101"/>
                    <a:pt x="239" y="7114"/>
                  </a:cubicBezTo>
                  <a:cubicBezTo>
                    <a:pt x="226" y="7176"/>
                    <a:pt x="214" y="7226"/>
                    <a:pt x="201" y="7277"/>
                  </a:cubicBezTo>
                  <a:cubicBezTo>
                    <a:pt x="176" y="7377"/>
                    <a:pt x="151" y="7477"/>
                    <a:pt x="138" y="7590"/>
                  </a:cubicBezTo>
                  <a:cubicBezTo>
                    <a:pt x="138" y="7628"/>
                    <a:pt x="126" y="7666"/>
                    <a:pt x="113" y="7703"/>
                  </a:cubicBezTo>
                  <a:lnTo>
                    <a:pt x="113" y="7741"/>
                  </a:lnTo>
                  <a:lnTo>
                    <a:pt x="101" y="7841"/>
                  </a:lnTo>
                  <a:cubicBezTo>
                    <a:pt x="88" y="7917"/>
                    <a:pt x="76" y="7979"/>
                    <a:pt x="63" y="8042"/>
                  </a:cubicBezTo>
                  <a:lnTo>
                    <a:pt x="63" y="8092"/>
                  </a:lnTo>
                  <a:lnTo>
                    <a:pt x="51" y="8218"/>
                  </a:lnTo>
                  <a:lnTo>
                    <a:pt x="51" y="8268"/>
                  </a:lnTo>
                  <a:lnTo>
                    <a:pt x="38" y="8444"/>
                  </a:lnTo>
                  <a:cubicBezTo>
                    <a:pt x="38" y="8506"/>
                    <a:pt x="25" y="8582"/>
                    <a:pt x="13" y="8657"/>
                  </a:cubicBezTo>
                  <a:lnTo>
                    <a:pt x="13" y="8707"/>
                  </a:lnTo>
                  <a:lnTo>
                    <a:pt x="13" y="8732"/>
                  </a:lnTo>
                  <a:lnTo>
                    <a:pt x="13" y="8845"/>
                  </a:lnTo>
                  <a:cubicBezTo>
                    <a:pt x="13" y="8958"/>
                    <a:pt x="0" y="9084"/>
                    <a:pt x="0" y="9209"/>
                  </a:cubicBezTo>
                  <a:lnTo>
                    <a:pt x="0" y="9510"/>
                  </a:lnTo>
                  <a:cubicBezTo>
                    <a:pt x="38" y="10652"/>
                    <a:pt x="327" y="11782"/>
                    <a:pt x="829" y="12811"/>
                  </a:cubicBezTo>
                  <a:cubicBezTo>
                    <a:pt x="929" y="13024"/>
                    <a:pt x="1029" y="13225"/>
                    <a:pt x="1155" y="13426"/>
                  </a:cubicBezTo>
                  <a:cubicBezTo>
                    <a:pt x="1268" y="13626"/>
                    <a:pt x="1406" y="13827"/>
                    <a:pt x="1531" y="14015"/>
                  </a:cubicBezTo>
                  <a:cubicBezTo>
                    <a:pt x="2209" y="14944"/>
                    <a:pt x="3062" y="15735"/>
                    <a:pt x="4054" y="16324"/>
                  </a:cubicBezTo>
                  <a:cubicBezTo>
                    <a:pt x="4192" y="16400"/>
                    <a:pt x="4342" y="16475"/>
                    <a:pt x="4493" y="16563"/>
                  </a:cubicBezTo>
                  <a:lnTo>
                    <a:pt x="4556" y="16588"/>
                  </a:lnTo>
                  <a:cubicBezTo>
                    <a:pt x="4719" y="16663"/>
                    <a:pt x="4857" y="16751"/>
                    <a:pt x="5020" y="16814"/>
                  </a:cubicBezTo>
                  <a:cubicBezTo>
                    <a:pt x="5911" y="17190"/>
                    <a:pt x="6865" y="17404"/>
                    <a:pt x="7843" y="17454"/>
                  </a:cubicBezTo>
                  <a:cubicBezTo>
                    <a:pt x="7981" y="17454"/>
                    <a:pt x="8119" y="17466"/>
                    <a:pt x="8258" y="17466"/>
                  </a:cubicBezTo>
                  <a:cubicBezTo>
                    <a:pt x="8396" y="17466"/>
                    <a:pt x="8521" y="17466"/>
                    <a:pt x="8659" y="17454"/>
                  </a:cubicBezTo>
                  <a:lnTo>
                    <a:pt x="8860" y="17454"/>
                  </a:lnTo>
                  <a:lnTo>
                    <a:pt x="9048" y="17441"/>
                  </a:lnTo>
                  <a:lnTo>
                    <a:pt x="9211" y="17416"/>
                  </a:lnTo>
                  <a:lnTo>
                    <a:pt x="9299" y="17404"/>
                  </a:lnTo>
                  <a:lnTo>
                    <a:pt x="9337" y="17404"/>
                  </a:lnTo>
                  <a:lnTo>
                    <a:pt x="9437" y="17391"/>
                  </a:lnTo>
                  <a:lnTo>
                    <a:pt x="9600" y="17366"/>
                  </a:lnTo>
                  <a:lnTo>
                    <a:pt x="9788" y="17328"/>
                  </a:lnTo>
                  <a:lnTo>
                    <a:pt x="9876" y="17316"/>
                  </a:lnTo>
                  <a:lnTo>
                    <a:pt x="9977" y="17291"/>
                  </a:lnTo>
                  <a:lnTo>
                    <a:pt x="10190" y="17240"/>
                  </a:lnTo>
                  <a:lnTo>
                    <a:pt x="10353" y="17215"/>
                  </a:lnTo>
                  <a:lnTo>
                    <a:pt x="10378" y="17215"/>
                  </a:lnTo>
                  <a:lnTo>
                    <a:pt x="10567" y="17153"/>
                  </a:lnTo>
                  <a:lnTo>
                    <a:pt x="10805" y="17077"/>
                  </a:lnTo>
                  <a:lnTo>
                    <a:pt x="10930" y="17040"/>
                  </a:lnTo>
                  <a:lnTo>
                    <a:pt x="11068" y="16989"/>
                  </a:lnTo>
                  <a:cubicBezTo>
                    <a:pt x="11131" y="16964"/>
                    <a:pt x="11206" y="16939"/>
                    <a:pt x="11269" y="16914"/>
                  </a:cubicBezTo>
                  <a:lnTo>
                    <a:pt x="11282" y="16914"/>
                  </a:lnTo>
                  <a:lnTo>
                    <a:pt x="11357" y="16889"/>
                  </a:lnTo>
                  <a:lnTo>
                    <a:pt x="11407" y="16864"/>
                  </a:lnTo>
                  <a:lnTo>
                    <a:pt x="11621" y="16776"/>
                  </a:lnTo>
                  <a:lnTo>
                    <a:pt x="11746" y="16713"/>
                  </a:lnTo>
                  <a:lnTo>
                    <a:pt x="11959" y="16613"/>
                  </a:lnTo>
                  <a:lnTo>
                    <a:pt x="12072" y="16550"/>
                  </a:lnTo>
                  <a:lnTo>
                    <a:pt x="12261" y="16462"/>
                  </a:lnTo>
                  <a:lnTo>
                    <a:pt x="12286" y="16437"/>
                  </a:lnTo>
                  <a:lnTo>
                    <a:pt x="12386" y="16387"/>
                  </a:lnTo>
                  <a:cubicBezTo>
                    <a:pt x="12461" y="16337"/>
                    <a:pt x="12537" y="16299"/>
                    <a:pt x="12612" y="16249"/>
                  </a:cubicBezTo>
                  <a:lnTo>
                    <a:pt x="12662" y="16211"/>
                  </a:lnTo>
                  <a:lnTo>
                    <a:pt x="12725" y="16174"/>
                  </a:lnTo>
                  <a:cubicBezTo>
                    <a:pt x="12850" y="16099"/>
                    <a:pt x="12976" y="16011"/>
                    <a:pt x="13101" y="15923"/>
                  </a:cubicBezTo>
                  <a:lnTo>
                    <a:pt x="13114" y="15910"/>
                  </a:lnTo>
                  <a:cubicBezTo>
                    <a:pt x="13227" y="15822"/>
                    <a:pt x="13340" y="15735"/>
                    <a:pt x="13440" y="15647"/>
                  </a:cubicBezTo>
                  <a:cubicBezTo>
                    <a:pt x="13603" y="15534"/>
                    <a:pt x="13741" y="15396"/>
                    <a:pt x="13892" y="15270"/>
                  </a:cubicBezTo>
                  <a:cubicBezTo>
                    <a:pt x="14005" y="15157"/>
                    <a:pt x="14118" y="15044"/>
                    <a:pt x="14231" y="14919"/>
                  </a:cubicBezTo>
                  <a:lnTo>
                    <a:pt x="14243" y="14906"/>
                  </a:lnTo>
                  <a:cubicBezTo>
                    <a:pt x="14595" y="14542"/>
                    <a:pt x="14908" y="14141"/>
                    <a:pt x="15184" y="13727"/>
                  </a:cubicBezTo>
                  <a:cubicBezTo>
                    <a:pt x="15461" y="13300"/>
                    <a:pt x="15699" y="12848"/>
                    <a:pt x="15887" y="12384"/>
                  </a:cubicBezTo>
                  <a:cubicBezTo>
                    <a:pt x="16301" y="11393"/>
                    <a:pt x="16515" y="10339"/>
                    <a:pt x="16515" y="9272"/>
                  </a:cubicBezTo>
                  <a:lnTo>
                    <a:pt x="16515" y="9272"/>
                  </a:lnTo>
                  <a:lnTo>
                    <a:pt x="16490" y="9284"/>
                  </a:lnTo>
                  <a:lnTo>
                    <a:pt x="16490" y="9247"/>
                  </a:lnTo>
                  <a:cubicBezTo>
                    <a:pt x="16490" y="9121"/>
                    <a:pt x="16490" y="8996"/>
                    <a:pt x="16477" y="8883"/>
                  </a:cubicBezTo>
                  <a:lnTo>
                    <a:pt x="16477" y="8732"/>
                  </a:lnTo>
                  <a:cubicBezTo>
                    <a:pt x="16477" y="8682"/>
                    <a:pt x="16464" y="8594"/>
                    <a:pt x="16464" y="8532"/>
                  </a:cubicBezTo>
                  <a:cubicBezTo>
                    <a:pt x="16452" y="8368"/>
                    <a:pt x="16439" y="8230"/>
                    <a:pt x="16414" y="8080"/>
                  </a:cubicBezTo>
                  <a:cubicBezTo>
                    <a:pt x="16414" y="8067"/>
                    <a:pt x="16414" y="8067"/>
                    <a:pt x="16414" y="8055"/>
                  </a:cubicBezTo>
                  <a:cubicBezTo>
                    <a:pt x="16326" y="7427"/>
                    <a:pt x="16163" y="6812"/>
                    <a:pt x="15925" y="6223"/>
                  </a:cubicBezTo>
                  <a:cubicBezTo>
                    <a:pt x="15887" y="6122"/>
                    <a:pt x="15850" y="6022"/>
                    <a:pt x="15799" y="5934"/>
                  </a:cubicBezTo>
                  <a:lnTo>
                    <a:pt x="15787" y="5884"/>
                  </a:lnTo>
                  <a:cubicBezTo>
                    <a:pt x="15749" y="5796"/>
                    <a:pt x="15699" y="5708"/>
                    <a:pt x="15661" y="5620"/>
                  </a:cubicBezTo>
                  <a:cubicBezTo>
                    <a:pt x="15285" y="4855"/>
                    <a:pt x="14783" y="4139"/>
                    <a:pt x="14193" y="3525"/>
                  </a:cubicBezTo>
                  <a:cubicBezTo>
                    <a:pt x="15194" y="1842"/>
                    <a:pt x="13847" y="0"/>
                    <a:pt x="12216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8" name="Google Shape;1468;p52"/>
            <p:cNvGrpSpPr/>
            <p:nvPr/>
          </p:nvGrpSpPr>
          <p:grpSpPr>
            <a:xfrm>
              <a:off x="713216" y="2985453"/>
              <a:ext cx="980637" cy="916907"/>
              <a:chOff x="4703416" y="2277728"/>
              <a:chExt cx="980637" cy="916907"/>
            </a:xfrm>
          </p:grpSpPr>
          <p:sp>
            <p:nvSpPr>
              <p:cNvPr id="1469" name="Google Shape;1469;p52"/>
              <p:cNvSpPr/>
              <p:nvPr/>
            </p:nvSpPr>
            <p:spPr>
              <a:xfrm>
                <a:off x="4714148" y="2333024"/>
                <a:ext cx="969905" cy="860687"/>
              </a:xfrm>
              <a:custGeom>
                <a:avLst/>
                <a:gdLst/>
                <a:ahLst/>
                <a:cxnLst/>
                <a:rect l="l" t="t" r="r" b="b"/>
                <a:pathLst>
                  <a:path w="18661" h="16478" extrusionOk="0">
                    <a:moveTo>
                      <a:pt x="9324" y="1"/>
                    </a:moveTo>
                    <a:cubicBezTo>
                      <a:pt x="8334" y="1"/>
                      <a:pt x="7328" y="180"/>
                      <a:pt x="6350" y="559"/>
                    </a:cubicBezTo>
                    <a:cubicBezTo>
                      <a:pt x="2109" y="2203"/>
                      <a:pt x="0" y="6972"/>
                      <a:pt x="1644" y="11213"/>
                    </a:cubicBezTo>
                    <a:cubicBezTo>
                      <a:pt x="2909" y="14477"/>
                      <a:pt x="6024" y="16477"/>
                      <a:pt x="9326" y="16477"/>
                    </a:cubicBezTo>
                    <a:cubicBezTo>
                      <a:pt x="10315" y="16477"/>
                      <a:pt x="11320" y="16298"/>
                      <a:pt x="12298" y="15919"/>
                    </a:cubicBezTo>
                    <a:cubicBezTo>
                      <a:pt x="16552" y="14275"/>
                      <a:pt x="18661" y="9506"/>
                      <a:pt x="17017" y="5265"/>
                    </a:cubicBezTo>
                    <a:cubicBezTo>
                      <a:pt x="15752" y="2001"/>
                      <a:pt x="12629" y="1"/>
                      <a:pt x="932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52"/>
              <p:cNvSpPr/>
              <p:nvPr/>
            </p:nvSpPr>
            <p:spPr>
              <a:xfrm>
                <a:off x="4771198" y="2375078"/>
                <a:ext cx="680026" cy="402256"/>
              </a:xfrm>
              <a:custGeom>
                <a:avLst/>
                <a:gdLst/>
                <a:ahLst/>
                <a:cxnLst/>
                <a:rect l="l" t="t" r="r" b="b"/>
                <a:pathLst>
                  <a:path w="13114" h="7719" extrusionOk="0">
                    <a:moveTo>
                      <a:pt x="11897" y="1"/>
                    </a:moveTo>
                    <a:lnTo>
                      <a:pt x="11859" y="13"/>
                    </a:lnTo>
                    <a:cubicBezTo>
                      <a:pt x="10704" y="290"/>
                      <a:pt x="9487" y="503"/>
                      <a:pt x="8370" y="904"/>
                    </a:cubicBezTo>
                    <a:cubicBezTo>
                      <a:pt x="6739" y="1494"/>
                      <a:pt x="5208" y="2573"/>
                      <a:pt x="3777" y="3527"/>
                    </a:cubicBezTo>
                    <a:cubicBezTo>
                      <a:pt x="2912" y="4104"/>
                      <a:pt x="1983" y="4594"/>
                      <a:pt x="1029" y="4983"/>
                    </a:cubicBezTo>
                    <a:cubicBezTo>
                      <a:pt x="791" y="5083"/>
                      <a:pt x="552" y="5159"/>
                      <a:pt x="301" y="5221"/>
                    </a:cubicBezTo>
                    <a:cubicBezTo>
                      <a:pt x="101" y="5937"/>
                      <a:pt x="0" y="6677"/>
                      <a:pt x="0" y="7417"/>
                    </a:cubicBezTo>
                    <a:lnTo>
                      <a:pt x="0" y="7718"/>
                    </a:lnTo>
                    <a:cubicBezTo>
                      <a:pt x="778" y="7518"/>
                      <a:pt x="1506" y="7204"/>
                      <a:pt x="2184" y="6777"/>
                    </a:cubicBezTo>
                    <a:cubicBezTo>
                      <a:pt x="3288" y="6100"/>
                      <a:pt x="4254" y="5234"/>
                      <a:pt x="5283" y="4456"/>
                    </a:cubicBezTo>
                    <a:cubicBezTo>
                      <a:pt x="7630" y="2711"/>
                      <a:pt x="10290" y="1444"/>
                      <a:pt x="13114" y="741"/>
                    </a:cubicBezTo>
                    <a:cubicBezTo>
                      <a:pt x="12737" y="453"/>
                      <a:pt x="12323" y="214"/>
                      <a:pt x="118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52"/>
              <p:cNvSpPr/>
              <p:nvPr/>
            </p:nvSpPr>
            <p:spPr>
              <a:xfrm>
                <a:off x="4885695" y="2331929"/>
                <a:ext cx="303300" cy="137369"/>
              </a:xfrm>
              <a:custGeom>
                <a:avLst/>
                <a:gdLst/>
                <a:ahLst/>
                <a:cxnLst/>
                <a:rect l="l" t="t" r="r" b="b"/>
                <a:pathLst>
                  <a:path w="5849" h="2636" extrusionOk="0">
                    <a:moveTo>
                      <a:pt x="5849" y="1"/>
                    </a:moveTo>
                    <a:lnTo>
                      <a:pt x="5849" y="1"/>
                    </a:lnTo>
                    <a:cubicBezTo>
                      <a:pt x="3627" y="51"/>
                      <a:pt x="1519" y="1005"/>
                      <a:pt x="1" y="2636"/>
                    </a:cubicBezTo>
                    <a:cubicBezTo>
                      <a:pt x="503" y="2636"/>
                      <a:pt x="1005" y="2536"/>
                      <a:pt x="1469" y="2347"/>
                    </a:cubicBezTo>
                    <a:cubicBezTo>
                      <a:pt x="2272" y="2034"/>
                      <a:pt x="2975" y="1519"/>
                      <a:pt x="3728" y="1067"/>
                    </a:cubicBezTo>
                    <a:cubicBezTo>
                      <a:pt x="4406" y="653"/>
                      <a:pt x="5108" y="289"/>
                      <a:pt x="58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52"/>
              <p:cNvSpPr/>
              <p:nvPr/>
            </p:nvSpPr>
            <p:spPr>
              <a:xfrm>
                <a:off x="4982042" y="2926375"/>
                <a:ext cx="614326" cy="232213"/>
              </a:xfrm>
              <a:custGeom>
                <a:avLst/>
                <a:gdLst/>
                <a:ahLst/>
                <a:cxnLst/>
                <a:rect l="l" t="t" r="r" b="b"/>
                <a:pathLst>
                  <a:path w="11847" h="4456" extrusionOk="0">
                    <a:moveTo>
                      <a:pt x="11846" y="1"/>
                    </a:moveTo>
                    <a:lnTo>
                      <a:pt x="11846" y="1"/>
                    </a:lnTo>
                    <a:cubicBezTo>
                      <a:pt x="10491" y="703"/>
                      <a:pt x="8985" y="1092"/>
                      <a:pt x="7467" y="1117"/>
                    </a:cubicBezTo>
                    <a:cubicBezTo>
                      <a:pt x="7385" y="1119"/>
                      <a:pt x="7304" y="1120"/>
                      <a:pt x="7222" y="1120"/>
                    </a:cubicBezTo>
                    <a:cubicBezTo>
                      <a:pt x="6719" y="1120"/>
                      <a:pt x="6213" y="1091"/>
                      <a:pt x="5713" y="1091"/>
                    </a:cubicBezTo>
                    <a:cubicBezTo>
                      <a:pt x="5156" y="1091"/>
                      <a:pt x="4607" y="1127"/>
                      <a:pt x="4078" y="1281"/>
                    </a:cubicBezTo>
                    <a:cubicBezTo>
                      <a:pt x="3012" y="1594"/>
                      <a:pt x="2146" y="2347"/>
                      <a:pt x="1293" y="3037"/>
                    </a:cubicBezTo>
                    <a:cubicBezTo>
                      <a:pt x="879" y="3376"/>
                      <a:pt x="452" y="3690"/>
                      <a:pt x="0" y="3966"/>
                    </a:cubicBezTo>
                    <a:cubicBezTo>
                      <a:pt x="314" y="4154"/>
                      <a:pt x="640" y="4317"/>
                      <a:pt x="966" y="4455"/>
                    </a:cubicBezTo>
                    <a:cubicBezTo>
                      <a:pt x="2209" y="3815"/>
                      <a:pt x="3338" y="2887"/>
                      <a:pt x="4643" y="2372"/>
                    </a:cubicBezTo>
                    <a:cubicBezTo>
                      <a:pt x="5911" y="1883"/>
                      <a:pt x="7291" y="1820"/>
                      <a:pt x="8634" y="1645"/>
                    </a:cubicBezTo>
                    <a:cubicBezTo>
                      <a:pt x="9575" y="1519"/>
                      <a:pt x="10541" y="1331"/>
                      <a:pt x="11394" y="929"/>
                    </a:cubicBezTo>
                    <a:cubicBezTo>
                      <a:pt x="11558" y="628"/>
                      <a:pt x="11708" y="314"/>
                      <a:pt x="118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52"/>
              <p:cNvSpPr/>
              <p:nvPr/>
            </p:nvSpPr>
            <p:spPr>
              <a:xfrm>
                <a:off x="4814135" y="2573261"/>
                <a:ext cx="814124" cy="439517"/>
              </a:xfrm>
              <a:custGeom>
                <a:avLst/>
                <a:gdLst/>
                <a:ahLst/>
                <a:cxnLst/>
                <a:rect l="l" t="t" r="r" b="b"/>
                <a:pathLst>
                  <a:path w="15700" h="8434" extrusionOk="0">
                    <a:moveTo>
                      <a:pt x="14871" y="0"/>
                    </a:moveTo>
                    <a:lnTo>
                      <a:pt x="12876" y="138"/>
                    </a:lnTo>
                    <a:cubicBezTo>
                      <a:pt x="11859" y="201"/>
                      <a:pt x="10793" y="289"/>
                      <a:pt x="9914" y="803"/>
                    </a:cubicBezTo>
                    <a:cubicBezTo>
                      <a:pt x="8885" y="1393"/>
                      <a:pt x="8258" y="2472"/>
                      <a:pt x="7505" y="3401"/>
                    </a:cubicBezTo>
                    <a:cubicBezTo>
                      <a:pt x="5685" y="5635"/>
                      <a:pt x="2874" y="7028"/>
                      <a:pt x="0" y="7216"/>
                    </a:cubicBezTo>
                    <a:cubicBezTo>
                      <a:pt x="201" y="7642"/>
                      <a:pt x="452" y="8044"/>
                      <a:pt x="728" y="8433"/>
                    </a:cubicBezTo>
                    <a:cubicBezTo>
                      <a:pt x="1669" y="8245"/>
                      <a:pt x="2586" y="7818"/>
                      <a:pt x="3426" y="7341"/>
                    </a:cubicBezTo>
                    <a:cubicBezTo>
                      <a:pt x="4681" y="6639"/>
                      <a:pt x="5936" y="5835"/>
                      <a:pt x="7354" y="5584"/>
                    </a:cubicBezTo>
                    <a:cubicBezTo>
                      <a:pt x="7785" y="5505"/>
                      <a:pt x="8219" y="5480"/>
                      <a:pt x="8656" y="5480"/>
                    </a:cubicBezTo>
                    <a:cubicBezTo>
                      <a:pt x="9424" y="5480"/>
                      <a:pt x="10198" y="5558"/>
                      <a:pt x="10967" y="5558"/>
                    </a:cubicBezTo>
                    <a:cubicBezTo>
                      <a:pt x="11278" y="5558"/>
                      <a:pt x="11588" y="5545"/>
                      <a:pt x="11897" y="5509"/>
                    </a:cubicBezTo>
                    <a:cubicBezTo>
                      <a:pt x="13102" y="5371"/>
                      <a:pt x="14231" y="4894"/>
                      <a:pt x="15172" y="4141"/>
                    </a:cubicBezTo>
                    <a:cubicBezTo>
                      <a:pt x="15360" y="3991"/>
                      <a:pt x="15536" y="3828"/>
                      <a:pt x="15699" y="3664"/>
                    </a:cubicBezTo>
                    <a:lnTo>
                      <a:pt x="15699" y="3627"/>
                    </a:lnTo>
                    <a:cubicBezTo>
                      <a:pt x="15699" y="3225"/>
                      <a:pt x="15674" y="2836"/>
                      <a:pt x="15624" y="2435"/>
                    </a:cubicBezTo>
                    <a:cubicBezTo>
                      <a:pt x="14582" y="3439"/>
                      <a:pt x="13252" y="4091"/>
                      <a:pt x="11834" y="4317"/>
                    </a:cubicBezTo>
                    <a:cubicBezTo>
                      <a:pt x="11644" y="4354"/>
                      <a:pt x="11454" y="4373"/>
                      <a:pt x="11264" y="4373"/>
                    </a:cubicBezTo>
                    <a:cubicBezTo>
                      <a:pt x="11128" y="4373"/>
                      <a:pt x="10991" y="4363"/>
                      <a:pt x="10855" y="4342"/>
                    </a:cubicBezTo>
                    <a:cubicBezTo>
                      <a:pt x="10516" y="4292"/>
                      <a:pt x="10228" y="4116"/>
                      <a:pt x="10014" y="3853"/>
                    </a:cubicBezTo>
                    <a:cubicBezTo>
                      <a:pt x="9701" y="3414"/>
                      <a:pt x="9776" y="2786"/>
                      <a:pt x="10077" y="2347"/>
                    </a:cubicBezTo>
                    <a:cubicBezTo>
                      <a:pt x="10378" y="1908"/>
                      <a:pt x="10855" y="1619"/>
                      <a:pt x="11332" y="1381"/>
                    </a:cubicBezTo>
                    <a:cubicBezTo>
                      <a:pt x="12432" y="871"/>
                      <a:pt x="13617" y="597"/>
                      <a:pt x="14829" y="597"/>
                    </a:cubicBezTo>
                    <a:cubicBezTo>
                      <a:pt x="14931" y="597"/>
                      <a:pt x="15032" y="599"/>
                      <a:pt x="15134" y="603"/>
                    </a:cubicBezTo>
                    <a:cubicBezTo>
                      <a:pt x="15047" y="389"/>
                      <a:pt x="14971" y="188"/>
                      <a:pt x="1487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52"/>
              <p:cNvSpPr/>
              <p:nvPr/>
            </p:nvSpPr>
            <p:spPr>
              <a:xfrm>
                <a:off x="5404976" y="2647626"/>
                <a:ext cx="148409" cy="97763"/>
              </a:xfrm>
              <a:custGeom>
                <a:avLst/>
                <a:gdLst/>
                <a:ahLst/>
                <a:cxnLst/>
                <a:rect l="l" t="t" r="r" b="b"/>
                <a:pathLst>
                  <a:path w="2862" h="1876" extrusionOk="0">
                    <a:moveTo>
                      <a:pt x="2089" y="0"/>
                    </a:moveTo>
                    <a:cubicBezTo>
                      <a:pt x="1579" y="0"/>
                      <a:pt x="954" y="318"/>
                      <a:pt x="578" y="543"/>
                    </a:cubicBezTo>
                    <a:cubicBezTo>
                      <a:pt x="289" y="719"/>
                      <a:pt x="1" y="983"/>
                      <a:pt x="26" y="1321"/>
                    </a:cubicBezTo>
                    <a:cubicBezTo>
                      <a:pt x="51" y="1610"/>
                      <a:pt x="340" y="1836"/>
                      <a:pt x="641" y="1874"/>
                    </a:cubicBezTo>
                    <a:cubicBezTo>
                      <a:pt x="671" y="1875"/>
                      <a:pt x="700" y="1875"/>
                      <a:pt x="730" y="1875"/>
                    </a:cubicBezTo>
                    <a:cubicBezTo>
                      <a:pt x="1001" y="1875"/>
                      <a:pt x="1271" y="1824"/>
                      <a:pt x="1519" y="1710"/>
                    </a:cubicBezTo>
                    <a:cubicBezTo>
                      <a:pt x="1871" y="1598"/>
                      <a:pt x="2235" y="1447"/>
                      <a:pt x="2486" y="1171"/>
                    </a:cubicBezTo>
                    <a:cubicBezTo>
                      <a:pt x="2762" y="857"/>
                      <a:pt x="2862" y="154"/>
                      <a:pt x="2335" y="29"/>
                    </a:cubicBezTo>
                    <a:cubicBezTo>
                      <a:pt x="2257" y="9"/>
                      <a:pt x="2175" y="0"/>
                      <a:pt x="20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52"/>
              <p:cNvSpPr/>
              <p:nvPr/>
            </p:nvSpPr>
            <p:spPr>
              <a:xfrm>
                <a:off x="4703416" y="2400754"/>
                <a:ext cx="857743" cy="793882"/>
              </a:xfrm>
              <a:custGeom>
                <a:avLst/>
                <a:gdLst/>
                <a:ahLst/>
                <a:cxnLst/>
                <a:rect l="l" t="t" r="r" b="b"/>
                <a:pathLst>
                  <a:path w="16503" h="15199" extrusionOk="0">
                    <a:moveTo>
                      <a:pt x="5070" y="0"/>
                    </a:moveTo>
                    <a:cubicBezTo>
                      <a:pt x="653" y="2849"/>
                      <a:pt x="1" y="9061"/>
                      <a:pt x="3715" y="12775"/>
                    </a:cubicBezTo>
                    <a:cubicBezTo>
                      <a:pt x="5349" y="14409"/>
                      <a:pt x="7457" y="15198"/>
                      <a:pt x="9551" y="15198"/>
                    </a:cubicBezTo>
                    <a:cubicBezTo>
                      <a:pt x="12235" y="15198"/>
                      <a:pt x="14895" y="13901"/>
                      <a:pt x="16502" y="11420"/>
                    </a:cubicBezTo>
                    <a:lnTo>
                      <a:pt x="16502" y="11420"/>
                    </a:lnTo>
                    <a:cubicBezTo>
                      <a:pt x="15136" y="12302"/>
                      <a:pt x="13570" y="12747"/>
                      <a:pt x="12002" y="12747"/>
                    </a:cubicBezTo>
                    <a:cubicBezTo>
                      <a:pt x="10647" y="12747"/>
                      <a:pt x="9290" y="12415"/>
                      <a:pt x="8057" y="11746"/>
                    </a:cubicBezTo>
                    <a:cubicBezTo>
                      <a:pt x="5409" y="10290"/>
                      <a:pt x="3753" y="7505"/>
                      <a:pt x="3753" y="4480"/>
                    </a:cubicBezTo>
                    <a:cubicBezTo>
                      <a:pt x="3753" y="2887"/>
                      <a:pt x="4205" y="1331"/>
                      <a:pt x="5070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6" name="Google Shape;1476;p52"/>
              <p:cNvGrpSpPr/>
              <p:nvPr/>
            </p:nvGrpSpPr>
            <p:grpSpPr>
              <a:xfrm>
                <a:off x="5261165" y="2277728"/>
                <a:ext cx="272037" cy="241575"/>
                <a:chOff x="5296580" y="2293223"/>
                <a:chExt cx="272037" cy="241575"/>
              </a:xfrm>
            </p:grpSpPr>
            <p:sp>
              <p:nvSpPr>
                <p:cNvPr id="1477" name="Google Shape;1477;p52"/>
                <p:cNvSpPr/>
                <p:nvPr/>
              </p:nvSpPr>
              <p:spPr>
                <a:xfrm>
                  <a:off x="5303752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52"/>
                <p:cNvSpPr/>
                <p:nvPr/>
              </p:nvSpPr>
              <p:spPr>
                <a:xfrm>
                  <a:off x="5296580" y="2312392"/>
                  <a:ext cx="240073" cy="2221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9" h="4254" extrusionOk="0">
                      <a:moveTo>
                        <a:pt x="1431" y="0"/>
                      </a:moveTo>
                      <a:lnTo>
                        <a:pt x="1431" y="0"/>
                      </a:lnTo>
                      <a:cubicBezTo>
                        <a:pt x="189" y="803"/>
                        <a:pt x="1" y="2535"/>
                        <a:pt x="1042" y="3577"/>
                      </a:cubicBezTo>
                      <a:cubicBezTo>
                        <a:pt x="1498" y="4033"/>
                        <a:pt x="2090" y="4253"/>
                        <a:pt x="2677" y="4253"/>
                      </a:cubicBezTo>
                      <a:cubicBezTo>
                        <a:pt x="3429" y="4253"/>
                        <a:pt x="4174" y="3891"/>
                        <a:pt x="4618" y="3200"/>
                      </a:cubicBezTo>
                      <a:lnTo>
                        <a:pt x="4618" y="3200"/>
                      </a:lnTo>
                      <a:cubicBezTo>
                        <a:pt x="4223" y="3456"/>
                        <a:pt x="3794" y="3573"/>
                        <a:pt x="3375" y="3573"/>
                      </a:cubicBezTo>
                      <a:cubicBezTo>
                        <a:pt x="2173" y="3573"/>
                        <a:pt x="1055" y="2614"/>
                        <a:pt x="1055" y="1255"/>
                      </a:cubicBezTo>
                      <a:cubicBezTo>
                        <a:pt x="1055" y="816"/>
                        <a:pt x="1180" y="377"/>
                        <a:pt x="1431" y="0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52"/>
                <p:cNvSpPr/>
                <p:nvPr/>
              </p:nvSpPr>
              <p:spPr>
                <a:xfrm>
                  <a:off x="5303427" y="2293223"/>
                  <a:ext cx="264865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6" h="4625" extrusionOk="0">
                      <a:moveTo>
                        <a:pt x="2541" y="1"/>
                      </a:moveTo>
                      <a:cubicBezTo>
                        <a:pt x="1497" y="1"/>
                        <a:pt x="548" y="713"/>
                        <a:pt x="302" y="1773"/>
                      </a:cubicBezTo>
                      <a:cubicBezTo>
                        <a:pt x="1" y="3015"/>
                        <a:pt x="766" y="4270"/>
                        <a:pt x="2008" y="4559"/>
                      </a:cubicBezTo>
                      <a:cubicBezTo>
                        <a:pt x="2191" y="4603"/>
                        <a:pt x="2374" y="4624"/>
                        <a:pt x="2555" y="4624"/>
                      </a:cubicBezTo>
                      <a:cubicBezTo>
                        <a:pt x="3599" y="4624"/>
                        <a:pt x="4548" y="3912"/>
                        <a:pt x="4794" y="2852"/>
                      </a:cubicBezTo>
                      <a:cubicBezTo>
                        <a:pt x="5095" y="1610"/>
                        <a:pt x="4330" y="355"/>
                        <a:pt x="3088" y="66"/>
                      </a:cubicBezTo>
                      <a:cubicBezTo>
                        <a:pt x="2905" y="22"/>
                        <a:pt x="2722" y="1"/>
                        <a:pt x="2541" y="1"/>
                      </a:cubicBezTo>
                      <a:close/>
                    </a:path>
                  </a:pathLst>
                </a:custGeom>
                <a:solidFill>
                  <a:srgbClr val="2A4D7C">
                    <a:alpha val="2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80" name="Google Shape;1480;p52"/>
          <p:cNvGrpSpPr/>
          <p:nvPr/>
        </p:nvGrpSpPr>
        <p:grpSpPr>
          <a:xfrm>
            <a:off x="3224672" y="3920084"/>
            <a:ext cx="508172" cy="458933"/>
            <a:chOff x="3067172" y="3331984"/>
            <a:chExt cx="508172" cy="458933"/>
          </a:xfrm>
        </p:grpSpPr>
        <p:sp>
          <p:nvSpPr>
            <p:cNvPr id="1481" name="Google Shape;1481;p52"/>
            <p:cNvSpPr/>
            <p:nvPr/>
          </p:nvSpPr>
          <p:spPr>
            <a:xfrm>
              <a:off x="3097778" y="3331984"/>
              <a:ext cx="468172" cy="457060"/>
            </a:xfrm>
            <a:custGeom>
              <a:avLst/>
              <a:gdLst/>
              <a:ahLst/>
              <a:cxnLst/>
              <a:rect l="l" t="t" r="r" b="b"/>
              <a:pathLst>
                <a:path w="6765" h="6447" extrusionOk="0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82" name="Google Shape;1482;p52"/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1483" name="Google Shape;1483;p52"/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6440" extrusionOk="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52"/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5928" extrusionOk="0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85" name="Google Shape;1485;p52"/>
          <p:cNvGrpSpPr/>
          <p:nvPr/>
        </p:nvGrpSpPr>
        <p:grpSpPr>
          <a:xfrm>
            <a:off x="3781008" y="2985444"/>
            <a:ext cx="608064" cy="320051"/>
            <a:chOff x="6751900" y="1659525"/>
            <a:chExt cx="623400" cy="327150"/>
          </a:xfrm>
        </p:grpSpPr>
        <p:sp>
          <p:nvSpPr>
            <p:cNvPr id="1486" name="Google Shape;1486;p52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2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8" name="Google Shape;1488;p52"/>
          <p:cNvGrpSpPr/>
          <p:nvPr/>
        </p:nvGrpSpPr>
        <p:grpSpPr>
          <a:xfrm>
            <a:off x="1943108" y="539494"/>
            <a:ext cx="608064" cy="320051"/>
            <a:chOff x="6751900" y="1659525"/>
            <a:chExt cx="623400" cy="327150"/>
          </a:xfrm>
        </p:grpSpPr>
        <p:sp>
          <p:nvSpPr>
            <p:cNvPr id="1489" name="Google Shape;1489;p52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2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91" name="Google Shape;1491;p52"/>
          <p:cNvSpPr/>
          <p:nvPr/>
        </p:nvSpPr>
        <p:spPr>
          <a:xfrm>
            <a:off x="4206200" y="447413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2" name="Google Shape;1492;p52"/>
          <p:cNvSpPr/>
          <p:nvPr/>
        </p:nvSpPr>
        <p:spPr>
          <a:xfrm>
            <a:off x="4016463" y="250317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3" name="Google Shape;1493;p52"/>
          <p:cNvSpPr/>
          <p:nvPr/>
        </p:nvSpPr>
        <p:spPr>
          <a:xfrm>
            <a:off x="345725" y="2319138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4" name="Google Shape;1494;p52"/>
          <p:cNvSpPr/>
          <p:nvPr/>
        </p:nvSpPr>
        <p:spPr>
          <a:xfrm>
            <a:off x="2210075" y="156080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5" name="Google Shape;1495;p52"/>
          <p:cNvSpPr/>
          <p:nvPr/>
        </p:nvSpPr>
        <p:spPr>
          <a:xfrm>
            <a:off x="644675" y="2503200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6" name="Google Shape;1496;p52"/>
          <p:cNvSpPr/>
          <p:nvPr/>
        </p:nvSpPr>
        <p:spPr>
          <a:xfrm>
            <a:off x="7031538" y="45628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7" name="Google Shape;1497;p52"/>
          <p:cNvSpPr/>
          <p:nvPr/>
        </p:nvSpPr>
        <p:spPr>
          <a:xfrm>
            <a:off x="2459738" y="3440388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52"/>
          <p:cNvSpPr/>
          <p:nvPr/>
        </p:nvSpPr>
        <p:spPr>
          <a:xfrm>
            <a:off x="6713325" y="4608575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9" name="Google Shape;1499;p52"/>
          <p:cNvSpPr/>
          <p:nvPr/>
        </p:nvSpPr>
        <p:spPr>
          <a:xfrm>
            <a:off x="2786425" y="321406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0" name="Google Shape;1500;p52"/>
          <p:cNvSpPr/>
          <p:nvPr/>
        </p:nvSpPr>
        <p:spPr>
          <a:xfrm>
            <a:off x="3781000" y="257300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1" name="Google Shape;1501;p52"/>
          <p:cNvSpPr/>
          <p:nvPr/>
        </p:nvSpPr>
        <p:spPr>
          <a:xfrm>
            <a:off x="4153613" y="4287525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2" name="Google Shape;1502;p52"/>
          <p:cNvSpPr/>
          <p:nvPr/>
        </p:nvSpPr>
        <p:spPr>
          <a:xfrm>
            <a:off x="1310388" y="4080975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364;p51">
            <a:extLst>
              <a:ext uri="{FF2B5EF4-FFF2-40B4-BE49-F238E27FC236}">
                <a16:creationId xmlns:a16="http://schemas.microsoft.com/office/drawing/2014/main" id="{09C1016F-0D67-C757-9179-4903E008D0D1}"/>
              </a:ext>
            </a:extLst>
          </p:cNvPr>
          <p:cNvSpPr txBox="1">
            <a:spLocks/>
          </p:cNvSpPr>
          <p:nvPr/>
        </p:nvSpPr>
        <p:spPr>
          <a:xfrm>
            <a:off x="3542784" y="1266557"/>
            <a:ext cx="515155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ID" sz="3600" dirty="0" err="1">
                <a:solidFill>
                  <a:schemeClr val="accent1"/>
                </a:solidFill>
              </a:rPr>
              <a:t>Pembacaan</a:t>
            </a:r>
            <a:r>
              <a:rPr lang="en-ID" sz="3600" dirty="0">
                <a:solidFill>
                  <a:schemeClr val="accent1"/>
                </a:solidFill>
              </a:rPr>
              <a:t> Tata </a:t>
            </a:r>
            <a:r>
              <a:rPr lang="en-ID" sz="3600" dirty="0" err="1">
                <a:solidFill>
                  <a:schemeClr val="accent1"/>
                </a:solidFill>
              </a:rPr>
              <a:t>Tertib</a:t>
            </a:r>
            <a:r>
              <a:rPr lang="en-ID" sz="3600" dirty="0">
                <a:solidFill>
                  <a:schemeClr val="accent1"/>
                </a:solidFill>
              </a:rPr>
              <a:t> dan Teknis </a:t>
            </a:r>
            <a:r>
              <a:rPr lang="en-ID" sz="3600" dirty="0" err="1">
                <a:solidFill>
                  <a:schemeClr val="accent1"/>
                </a:solidFill>
              </a:rPr>
              <a:t>Perlombaan</a:t>
            </a:r>
            <a:endParaRPr lang="en-ID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37"/>
          <p:cNvSpPr txBox="1">
            <a:spLocks noGrp="1"/>
          </p:cNvSpPr>
          <p:nvPr>
            <p:ph type="title"/>
          </p:nvPr>
        </p:nvSpPr>
        <p:spPr>
          <a:xfrm>
            <a:off x="716059" y="562911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Tata Tertib Perlombaan CPSC 2023</a:t>
            </a:r>
            <a:endParaRPr dirty="0"/>
          </a:p>
        </p:txBody>
      </p:sp>
      <p:grpSp>
        <p:nvGrpSpPr>
          <p:cNvPr id="679" name="Google Shape;679;p37"/>
          <p:cNvGrpSpPr/>
          <p:nvPr/>
        </p:nvGrpSpPr>
        <p:grpSpPr>
          <a:xfrm>
            <a:off x="8293616" y="4291584"/>
            <a:ext cx="457210" cy="457204"/>
            <a:chOff x="5294988" y="966975"/>
            <a:chExt cx="342300" cy="339550"/>
          </a:xfrm>
        </p:grpSpPr>
        <p:sp>
          <p:nvSpPr>
            <p:cNvPr id="680" name="Google Shape;680;p37"/>
            <p:cNvSpPr/>
            <p:nvPr/>
          </p:nvSpPr>
          <p:spPr>
            <a:xfrm>
              <a:off x="5295775" y="967250"/>
              <a:ext cx="340725" cy="339000"/>
            </a:xfrm>
            <a:custGeom>
              <a:avLst/>
              <a:gdLst/>
              <a:ahLst/>
              <a:cxnLst/>
              <a:rect l="l" t="t" r="r" b="b"/>
              <a:pathLst>
                <a:path w="13629" h="13560" extrusionOk="0">
                  <a:moveTo>
                    <a:pt x="6783" y="0"/>
                  </a:moveTo>
                  <a:cubicBezTo>
                    <a:pt x="6366" y="0"/>
                    <a:pt x="5949" y="54"/>
                    <a:pt x="5547" y="160"/>
                  </a:cubicBezTo>
                  <a:lnTo>
                    <a:pt x="5359" y="587"/>
                  </a:lnTo>
                  <a:cubicBezTo>
                    <a:pt x="4669" y="750"/>
                    <a:pt x="4004" y="1026"/>
                    <a:pt x="3401" y="1403"/>
                  </a:cubicBezTo>
                  <a:lnTo>
                    <a:pt x="2975" y="1227"/>
                  </a:lnTo>
                  <a:cubicBezTo>
                    <a:pt x="2862" y="1290"/>
                    <a:pt x="2749" y="1365"/>
                    <a:pt x="2648" y="1440"/>
                  </a:cubicBezTo>
                  <a:lnTo>
                    <a:pt x="2636" y="1440"/>
                  </a:lnTo>
                  <a:cubicBezTo>
                    <a:pt x="2560" y="1491"/>
                    <a:pt x="2498" y="1541"/>
                    <a:pt x="2422" y="1591"/>
                  </a:cubicBezTo>
                  <a:lnTo>
                    <a:pt x="2360" y="1641"/>
                  </a:lnTo>
                  <a:cubicBezTo>
                    <a:pt x="2309" y="1691"/>
                    <a:pt x="2247" y="1729"/>
                    <a:pt x="2209" y="1779"/>
                  </a:cubicBezTo>
                  <a:cubicBezTo>
                    <a:pt x="2159" y="1829"/>
                    <a:pt x="2058" y="1917"/>
                    <a:pt x="1983" y="1980"/>
                  </a:cubicBezTo>
                  <a:cubicBezTo>
                    <a:pt x="1833" y="2131"/>
                    <a:pt x="1695" y="2281"/>
                    <a:pt x="1569" y="2457"/>
                  </a:cubicBezTo>
                  <a:cubicBezTo>
                    <a:pt x="1444" y="2620"/>
                    <a:pt x="1331" y="2796"/>
                    <a:pt x="1230" y="2971"/>
                  </a:cubicBezTo>
                  <a:lnTo>
                    <a:pt x="1406" y="3398"/>
                  </a:lnTo>
                  <a:cubicBezTo>
                    <a:pt x="1029" y="4000"/>
                    <a:pt x="753" y="4665"/>
                    <a:pt x="590" y="5356"/>
                  </a:cubicBezTo>
                  <a:lnTo>
                    <a:pt x="164" y="5544"/>
                  </a:lnTo>
                  <a:cubicBezTo>
                    <a:pt x="51" y="5945"/>
                    <a:pt x="0" y="6360"/>
                    <a:pt x="0" y="6774"/>
                  </a:cubicBezTo>
                  <a:cubicBezTo>
                    <a:pt x="0" y="6887"/>
                    <a:pt x="0" y="6987"/>
                    <a:pt x="13" y="7087"/>
                  </a:cubicBezTo>
                  <a:cubicBezTo>
                    <a:pt x="26" y="7401"/>
                    <a:pt x="76" y="7715"/>
                    <a:pt x="164" y="8016"/>
                  </a:cubicBezTo>
                  <a:lnTo>
                    <a:pt x="590" y="8192"/>
                  </a:lnTo>
                  <a:cubicBezTo>
                    <a:pt x="615" y="8280"/>
                    <a:pt x="640" y="8367"/>
                    <a:pt x="653" y="8455"/>
                  </a:cubicBezTo>
                  <a:cubicBezTo>
                    <a:pt x="816" y="9058"/>
                    <a:pt x="1067" y="9622"/>
                    <a:pt x="1406" y="10149"/>
                  </a:cubicBezTo>
                  <a:lnTo>
                    <a:pt x="1230" y="10589"/>
                  </a:lnTo>
                  <a:cubicBezTo>
                    <a:pt x="1431" y="10940"/>
                    <a:pt x="1695" y="11279"/>
                    <a:pt x="1983" y="11580"/>
                  </a:cubicBezTo>
                  <a:cubicBezTo>
                    <a:pt x="2284" y="11869"/>
                    <a:pt x="2623" y="12132"/>
                    <a:pt x="2975" y="12333"/>
                  </a:cubicBezTo>
                  <a:lnTo>
                    <a:pt x="3414" y="12157"/>
                  </a:lnTo>
                  <a:cubicBezTo>
                    <a:pt x="3564" y="12258"/>
                    <a:pt x="3715" y="12345"/>
                    <a:pt x="3866" y="12421"/>
                  </a:cubicBezTo>
                  <a:cubicBezTo>
                    <a:pt x="4104" y="12534"/>
                    <a:pt x="4342" y="12647"/>
                    <a:pt x="4593" y="12734"/>
                  </a:cubicBezTo>
                  <a:cubicBezTo>
                    <a:pt x="4681" y="12759"/>
                    <a:pt x="4769" y="12797"/>
                    <a:pt x="4844" y="12822"/>
                  </a:cubicBezTo>
                  <a:cubicBezTo>
                    <a:pt x="5020" y="12872"/>
                    <a:pt x="5196" y="12923"/>
                    <a:pt x="5371" y="12960"/>
                  </a:cubicBezTo>
                  <a:lnTo>
                    <a:pt x="5547" y="13387"/>
                  </a:lnTo>
                  <a:cubicBezTo>
                    <a:pt x="5748" y="13450"/>
                    <a:pt x="5949" y="13487"/>
                    <a:pt x="6162" y="13512"/>
                  </a:cubicBezTo>
                  <a:cubicBezTo>
                    <a:pt x="6369" y="13544"/>
                    <a:pt x="6579" y="13559"/>
                    <a:pt x="6789" y="13559"/>
                  </a:cubicBezTo>
                  <a:cubicBezTo>
                    <a:pt x="7000" y="13559"/>
                    <a:pt x="7210" y="13544"/>
                    <a:pt x="7417" y="13512"/>
                  </a:cubicBezTo>
                  <a:cubicBezTo>
                    <a:pt x="7630" y="13487"/>
                    <a:pt x="7831" y="13450"/>
                    <a:pt x="8032" y="13387"/>
                  </a:cubicBezTo>
                  <a:lnTo>
                    <a:pt x="8207" y="12960"/>
                  </a:lnTo>
                  <a:cubicBezTo>
                    <a:pt x="8647" y="12860"/>
                    <a:pt x="9061" y="12722"/>
                    <a:pt x="9462" y="12534"/>
                  </a:cubicBezTo>
                  <a:cubicBezTo>
                    <a:pt x="9701" y="12421"/>
                    <a:pt x="9939" y="12295"/>
                    <a:pt x="10153" y="12157"/>
                  </a:cubicBezTo>
                  <a:lnTo>
                    <a:pt x="10592" y="12333"/>
                  </a:lnTo>
                  <a:cubicBezTo>
                    <a:pt x="10956" y="12119"/>
                    <a:pt x="11294" y="11869"/>
                    <a:pt x="11583" y="11567"/>
                  </a:cubicBezTo>
                  <a:cubicBezTo>
                    <a:pt x="11658" y="11505"/>
                    <a:pt x="11721" y="11429"/>
                    <a:pt x="11784" y="11354"/>
                  </a:cubicBezTo>
                  <a:cubicBezTo>
                    <a:pt x="11859" y="11279"/>
                    <a:pt x="11884" y="11241"/>
                    <a:pt x="11922" y="11191"/>
                  </a:cubicBezTo>
                  <a:cubicBezTo>
                    <a:pt x="11934" y="11178"/>
                    <a:pt x="11960" y="11153"/>
                    <a:pt x="11972" y="11128"/>
                  </a:cubicBezTo>
                  <a:cubicBezTo>
                    <a:pt x="12022" y="11065"/>
                    <a:pt x="12072" y="10990"/>
                    <a:pt x="12123" y="10915"/>
                  </a:cubicBezTo>
                  <a:cubicBezTo>
                    <a:pt x="12185" y="10827"/>
                    <a:pt x="12236" y="10752"/>
                    <a:pt x="12286" y="10676"/>
                  </a:cubicBezTo>
                  <a:cubicBezTo>
                    <a:pt x="12298" y="10639"/>
                    <a:pt x="12323" y="10614"/>
                    <a:pt x="12336" y="10576"/>
                  </a:cubicBezTo>
                  <a:lnTo>
                    <a:pt x="12173" y="10149"/>
                  </a:lnTo>
                  <a:cubicBezTo>
                    <a:pt x="12549" y="9547"/>
                    <a:pt x="12825" y="8882"/>
                    <a:pt x="12976" y="8192"/>
                  </a:cubicBezTo>
                  <a:lnTo>
                    <a:pt x="13403" y="8016"/>
                  </a:lnTo>
                  <a:cubicBezTo>
                    <a:pt x="13629" y="7200"/>
                    <a:pt x="13629" y="6347"/>
                    <a:pt x="13403" y="5531"/>
                  </a:cubicBezTo>
                  <a:lnTo>
                    <a:pt x="13403" y="5556"/>
                  </a:lnTo>
                  <a:lnTo>
                    <a:pt x="12976" y="5368"/>
                  </a:lnTo>
                  <a:cubicBezTo>
                    <a:pt x="12825" y="4678"/>
                    <a:pt x="12549" y="4013"/>
                    <a:pt x="12173" y="3411"/>
                  </a:cubicBezTo>
                  <a:lnTo>
                    <a:pt x="12349" y="2984"/>
                  </a:lnTo>
                  <a:cubicBezTo>
                    <a:pt x="12135" y="2620"/>
                    <a:pt x="11884" y="2281"/>
                    <a:pt x="11583" y="1993"/>
                  </a:cubicBezTo>
                  <a:cubicBezTo>
                    <a:pt x="11294" y="1691"/>
                    <a:pt x="10956" y="1440"/>
                    <a:pt x="10592" y="1227"/>
                  </a:cubicBezTo>
                  <a:lnTo>
                    <a:pt x="10165" y="1403"/>
                  </a:lnTo>
                  <a:cubicBezTo>
                    <a:pt x="9563" y="1026"/>
                    <a:pt x="8898" y="750"/>
                    <a:pt x="8207" y="587"/>
                  </a:cubicBezTo>
                  <a:lnTo>
                    <a:pt x="8019" y="160"/>
                  </a:lnTo>
                  <a:cubicBezTo>
                    <a:pt x="7618" y="54"/>
                    <a:pt x="7200" y="0"/>
                    <a:pt x="678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1" name="Google Shape;681;p37"/>
            <p:cNvGrpSpPr/>
            <p:nvPr/>
          </p:nvGrpSpPr>
          <p:grpSpPr>
            <a:xfrm>
              <a:off x="5294988" y="966975"/>
              <a:ext cx="342300" cy="339550"/>
              <a:chOff x="4725275" y="966975"/>
              <a:chExt cx="342300" cy="339550"/>
            </a:xfrm>
          </p:grpSpPr>
          <p:sp>
            <p:nvSpPr>
              <p:cNvPr id="682" name="Google Shape;682;p37"/>
              <p:cNvSpPr/>
              <p:nvPr/>
            </p:nvSpPr>
            <p:spPr>
              <a:xfrm>
                <a:off x="4725275" y="966975"/>
                <a:ext cx="342300" cy="3395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13582" extrusionOk="0">
                    <a:moveTo>
                      <a:pt x="6850" y="0"/>
                    </a:moveTo>
                    <a:cubicBezTo>
                      <a:pt x="6435" y="0"/>
                      <a:pt x="6017" y="54"/>
                      <a:pt x="5610" y="160"/>
                    </a:cubicBezTo>
                    <a:lnTo>
                      <a:pt x="5434" y="587"/>
                    </a:lnTo>
                    <a:cubicBezTo>
                      <a:pt x="4731" y="750"/>
                      <a:pt x="4079" y="1026"/>
                      <a:pt x="3476" y="1403"/>
                    </a:cubicBezTo>
                    <a:lnTo>
                      <a:pt x="3037" y="1227"/>
                    </a:lnTo>
                    <a:cubicBezTo>
                      <a:pt x="2673" y="1440"/>
                      <a:pt x="2347" y="1691"/>
                      <a:pt x="2046" y="1993"/>
                    </a:cubicBezTo>
                    <a:cubicBezTo>
                      <a:pt x="1757" y="2281"/>
                      <a:pt x="1494" y="2620"/>
                      <a:pt x="1293" y="2984"/>
                    </a:cubicBezTo>
                    <a:lnTo>
                      <a:pt x="1469" y="3411"/>
                    </a:lnTo>
                    <a:cubicBezTo>
                      <a:pt x="1092" y="4013"/>
                      <a:pt x="816" y="4678"/>
                      <a:pt x="653" y="5368"/>
                    </a:cubicBezTo>
                    <a:lnTo>
                      <a:pt x="226" y="5556"/>
                    </a:lnTo>
                    <a:cubicBezTo>
                      <a:pt x="0" y="6360"/>
                      <a:pt x="0" y="7213"/>
                      <a:pt x="226" y="8029"/>
                    </a:cubicBezTo>
                    <a:lnTo>
                      <a:pt x="653" y="8217"/>
                    </a:lnTo>
                    <a:cubicBezTo>
                      <a:pt x="816" y="8907"/>
                      <a:pt x="1092" y="9560"/>
                      <a:pt x="1469" y="10162"/>
                    </a:cubicBezTo>
                    <a:lnTo>
                      <a:pt x="1293" y="10601"/>
                    </a:lnTo>
                    <a:cubicBezTo>
                      <a:pt x="1494" y="10965"/>
                      <a:pt x="1757" y="11291"/>
                      <a:pt x="2046" y="11592"/>
                    </a:cubicBezTo>
                    <a:cubicBezTo>
                      <a:pt x="2347" y="11894"/>
                      <a:pt x="2673" y="12145"/>
                      <a:pt x="3037" y="12345"/>
                    </a:cubicBezTo>
                    <a:lnTo>
                      <a:pt x="3476" y="12182"/>
                    </a:lnTo>
                    <a:cubicBezTo>
                      <a:pt x="4079" y="12559"/>
                      <a:pt x="4731" y="12835"/>
                      <a:pt x="5434" y="12985"/>
                    </a:cubicBezTo>
                    <a:lnTo>
                      <a:pt x="5610" y="13412"/>
                    </a:lnTo>
                    <a:cubicBezTo>
                      <a:pt x="6017" y="13525"/>
                      <a:pt x="6435" y="13581"/>
                      <a:pt x="6850" y="13581"/>
                    </a:cubicBezTo>
                    <a:cubicBezTo>
                      <a:pt x="7266" y="13581"/>
                      <a:pt x="7680" y="13525"/>
                      <a:pt x="8082" y="13412"/>
                    </a:cubicBezTo>
                    <a:lnTo>
                      <a:pt x="8270" y="12985"/>
                    </a:lnTo>
                    <a:cubicBezTo>
                      <a:pt x="8960" y="12822"/>
                      <a:pt x="9625" y="12559"/>
                      <a:pt x="10228" y="12182"/>
                    </a:cubicBezTo>
                    <a:lnTo>
                      <a:pt x="10654" y="12345"/>
                    </a:lnTo>
                    <a:cubicBezTo>
                      <a:pt x="11395" y="11931"/>
                      <a:pt x="11997" y="11329"/>
                      <a:pt x="12411" y="10601"/>
                    </a:cubicBezTo>
                    <a:lnTo>
                      <a:pt x="12235" y="10162"/>
                    </a:lnTo>
                    <a:cubicBezTo>
                      <a:pt x="12612" y="9560"/>
                      <a:pt x="12888" y="8907"/>
                      <a:pt x="13051" y="8217"/>
                    </a:cubicBezTo>
                    <a:lnTo>
                      <a:pt x="13478" y="8029"/>
                    </a:lnTo>
                    <a:cubicBezTo>
                      <a:pt x="13691" y="7213"/>
                      <a:pt x="13691" y="6360"/>
                      <a:pt x="13478" y="5556"/>
                    </a:cubicBezTo>
                    <a:lnTo>
                      <a:pt x="13051" y="5368"/>
                    </a:lnTo>
                    <a:cubicBezTo>
                      <a:pt x="12888" y="4678"/>
                      <a:pt x="12612" y="4013"/>
                      <a:pt x="12235" y="3411"/>
                    </a:cubicBezTo>
                    <a:lnTo>
                      <a:pt x="12411" y="2984"/>
                    </a:lnTo>
                    <a:cubicBezTo>
                      <a:pt x="11997" y="2256"/>
                      <a:pt x="11395" y="1641"/>
                      <a:pt x="10654" y="1227"/>
                    </a:cubicBezTo>
                    <a:lnTo>
                      <a:pt x="10228" y="1403"/>
                    </a:lnTo>
                    <a:cubicBezTo>
                      <a:pt x="9625" y="1026"/>
                      <a:pt x="8960" y="750"/>
                      <a:pt x="8270" y="587"/>
                    </a:cubicBezTo>
                    <a:lnTo>
                      <a:pt x="8082" y="160"/>
                    </a:lnTo>
                    <a:cubicBezTo>
                      <a:pt x="7680" y="54"/>
                      <a:pt x="7266" y="0"/>
                      <a:pt x="68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7"/>
              <p:cNvSpPr/>
              <p:nvPr/>
            </p:nvSpPr>
            <p:spPr>
              <a:xfrm>
                <a:off x="4812800" y="1034025"/>
                <a:ext cx="69975" cy="700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800" extrusionOk="0">
                    <a:moveTo>
                      <a:pt x="1406" y="1"/>
                    </a:moveTo>
                    <a:cubicBezTo>
                      <a:pt x="628" y="1"/>
                      <a:pt x="0" y="628"/>
                      <a:pt x="0" y="1406"/>
                    </a:cubicBezTo>
                    <a:cubicBezTo>
                      <a:pt x="0" y="2172"/>
                      <a:pt x="628" y="2799"/>
                      <a:pt x="1406" y="2799"/>
                    </a:cubicBezTo>
                    <a:cubicBezTo>
                      <a:pt x="2171" y="2799"/>
                      <a:pt x="2799" y="2172"/>
                      <a:pt x="2799" y="1406"/>
                    </a:cubicBezTo>
                    <a:cubicBezTo>
                      <a:pt x="2799" y="628"/>
                      <a:pt x="2171" y="1"/>
                      <a:pt x="14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7"/>
              <p:cNvSpPr/>
              <p:nvPr/>
            </p:nvSpPr>
            <p:spPr>
              <a:xfrm>
                <a:off x="4830050" y="1136625"/>
                <a:ext cx="28900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995" extrusionOk="0">
                    <a:moveTo>
                      <a:pt x="653" y="0"/>
                    </a:moveTo>
                    <a:cubicBezTo>
                      <a:pt x="214" y="0"/>
                      <a:pt x="1" y="540"/>
                      <a:pt x="314" y="854"/>
                    </a:cubicBezTo>
                    <a:cubicBezTo>
                      <a:pt x="411" y="950"/>
                      <a:pt x="533" y="994"/>
                      <a:pt x="653" y="994"/>
                    </a:cubicBezTo>
                    <a:cubicBezTo>
                      <a:pt x="907" y="994"/>
                      <a:pt x="1155" y="800"/>
                      <a:pt x="1155" y="502"/>
                    </a:cubicBezTo>
                    <a:cubicBezTo>
                      <a:pt x="1155" y="226"/>
                      <a:pt x="929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7"/>
              <p:cNvSpPr/>
              <p:nvPr/>
            </p:nvSpPr>
            <p:spPr>
              <a:xfrm>
                <a:off x="4889650" y="1198425"/>
                <a:ext cx="47100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610" extrusionOk="0">
                    <a:moveTo>
                      <a:pt x="1080" y="0"/>
                    </a:moveTo>
                    <a:cubicBezTo>
                      <a:pt x="365" y="0"/>
                      <a:pt x="1" y="866"/>
                      <a:pt x="515" y="1368"/>
                    </a:cubicBezTo>
                    <a:cubicBezTo>
                      <a:pt x="678" y="1535"/>
                      <a:pt x="879" y="1610"/>
                      <a:pt x="1077" y="1610"/>
                    </a:cubicBezTo>
                    <a:cubicBezTo>
                      <a:pt x="1488" y="1610"/>
                      <a:pt x="1883" y="1287"/>
                      <a:pt x="1883" y="803"/>
                    </a:cubicBezTo>
                    <a:cubicBezTo>
                      <a:pt x="1883" y="352"/>
                      <a:pt x="1532" y="0"/>
                      <a:pt x="10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4807475" y="1201250"/>
                <a:ext cx="36725" cy="314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258" extrusionOk="0">
                    <a:moveTo>
                      <a:pt x="841" y="0"/>
                    </a:moveTo>
                    <a:cubicBezTo>
                      <a:pt x="276" y="0"/>
                      <a:pt x="0" y="678"/>
                      <a:pt x="389" y="1067"/>
                    </a:cubicBezTo>
                    <a:cubicBezTo>
                      <a:pt x="520" y="1198"/>
                      <a:pt x="681" y="1257"/>
                      <a:pt x="838" y="1257"/>
                    </a:cubicBezTo>
                    <a:cubicBezTo>
                      <a:pt x="1161" y="1257"/>
                      <a:pt x="1468" y="1008"/>
                      <a:pt x="1468" y="628"/>
                    </a:cubicBezTo>
                    <a:cubicBezTo>
                      <a:pt x="1468" y="276"/>
                      <a:pt x="1180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4927925" y="1082650"/>
                <a:ext cx="631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169" extrusionOk="0">
                    <a:moveTo>
                      <a:pt x="1444" y="1"/>
                    </a:moveTo>
                    <a:cubicBezTo>
                      <a:pt x="478" y="1"/>
                      <a:pt x="1" y="1168"/>
                      <a:pt x="678" y="1846"/>
                    </a:cubicBezTo>
                    <a:cubicBezTo>
                      <a:pt x="898" y="2069"/>
                      <a:pt x="1169" y="2169"/>
                      <a:pt x="1434" y="2169"/>
                    </a:cubicBezTo>
                    <a:cubicBezTo>
                      <a:pt x="1990" y="2169"/>
                      <a:pt x="2523" y="1733"/>
                      <a:pt x="2523" y="1080"/>
                    </a:cubicBezTo>
                    <a:cubicBezTo>
                      <a:pt x="2523" y="490"/>
                      <a:pt x="2034" y="1"/>
                      <a:pt x="14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4921975" y="1034025"/>
                <a:ext cx="2387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27" extrusionOk="0">
                    <a:moveTo>
                      <a:pt x="553" y="1"/>
                    </a:moveTo>
                    <a:cubicBezTo>
                      <a:pt x="189" y="1"/>
                      <a:pt x="0" y="440"/>
                      <a:pt x="251" y="703"/>
                    </a:cubicBezTo>
                    <a:cubicBezTo>
                      <a:pt x="337" y="789"/>
                      <a:pt x="440" y="827"/>
                      <a:pt x="542" y="827"/>
                    </a:cubicBezTo>
                    <a:cubicBezTo>
                      <a:pt x="753" y="827"/>
                      <a:pt x="954" y="661"/>
                      <a:pt x="954" y="415"/>
                    </a:cubicBezTo>
                    <a:cubicBezTo>
                      <a:pt x="954" y="189"/>
                      <a:pt x="778" y="1"/>
                      <a:pt x="5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4779225" y="1119375"/>
                <a:ext cx="169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72" extrusionOk="0">
                    <a:moveTo>
                      <a:pt x="390" y="0"/>
                    </a:moveTo>
                    <a:cubicBezTo>
                      <a:pt x="126" y="0"/>
                      <a:pt x="1" y="301"/>
                      <a:pt x="189" y="489"/>
                    </a:cubicBezTo>
                    <a:cubicBezTo>
                      <a:pt x="245" y="546"/>
                      <a:pt x="316" y="571"/>
                      <a:pt x="386" y="571"/>
                    </a:cubicBezTo>
                    <a:cubicBezTo>
                      <a:pt x="534" y="571"/>
                      <a:pt x="678" y="459"/>
                      <a:pt x="678" y="289"/>
                    </a:cubicBezTo>
                    <a:cubicBezTo>
                      <a:pt x="678" y="126"/>
                      <a:pt x="553" y="0"/>
                      <a:pt x="3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4974675" y="1176150"/>
                <a:ext cx="21350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33" extrusionOk="0">
                    <a:moveTo>
                      <a:pt x="490" y="0"/>
                    </a:moveTo>
                    <a:cubicBezTo>
                      <a:pt x="164" y="0"/>
                      <a:pt x="1" y="402"/>
                      <a:pt x="239" y="628"/>
                    </a:cubicBezTo>
                    <a:cubicBezTo>
                      <a:pt x="312" y="701"/>
                      <a:pt x="402" y="733"/>
                      <a:pt x="490" y="733"/>
                    </a:cubicBezTo>
                    <a:cubicBezTo>
                      <a:pt x="675" y="733"/>
                      <a:pt x="854" y="590"/>
                      <a:pt x="854" y="377"/>
                    </a:cubicBezTo>
                    <a:cubicBezTo>
                      <a:pt x="854" y="164"/>
                      <a:pt x="691" y="0"/>
                      <a:pt x="4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>
                <a:off x="4725275" y="998900"/>
                <a:ext cx="308725" cy="307400"/>
              </a:xfrm>
              <a:custGeom>
                <a:avLst/>
                <a:gdLst/>
                <a:ahLst/>
                <a:cxnLst/>
                <a:rect l="l" t="t" r="r" b="b"/>
                <a:pathLst>
                  <a:path w="12349" h="12296" extrusionOk="0">
                    <a:moveTo>
                      <a:pt x="2949" y="0"/>
                    </a:moveTo>
                    <a:lnTo>
                      <a:pt x="2949" y="0"/>
                    </a:lnTo>
                    <a:cubicBezTo>
                      <a:pt x="2259" y="414"/>
                      <a:pt x="1682" y="1004"/>
                      <a:pt x="1293" y="1694"/>
                    </a:cubicBezTo>
                    <a:lnTo>
                      <a:pt x="1456" y="2134"/>
                    </a:lnTo>
                    <a:cubicBezTo>
                      <a:pt x="1079" y="2736"/>
                      <a:pt x="816" y="3388"/>
                      <a:pt x="653" y="4091"/>
                    </a:cubicBezTo>
                    <a:lnTo>
                      <a:pt x="226" y="4267"/>
                    </a:lnTo>
                    <a:cubicBezTo>
                      <a:pt x="0" y="5083"/>
                      <a:pt x="0" y="5936"/>
                      <a:pt x="226" y="6752"/>
                    </a:cubicBezTo>
                    <a:lnTo>
                      <a:pt x="653" y="6927"/>
                    </a:lnTo>
                    <a:cubicBezTo>
                      <a:pt x="816" y="7617"/>
                      <a:pt x="1079" y="8283"/>
                      <a:pt x="1456" y="8885"/>
                    </a:cubicBezTo>
                    <a:lnTo>
                      <a:pt x="1293" y="9312"/>
                    </a:lnTo>
                    <a:cubicBezTo>
                      <a:pt x="1707" y="10052"/>
                      <a:pt x="2309" y="10654"/>
                      <a:pt x="3037" y="11068"/>
                    </a:cubicBezTo>
                    <a:lnTo>
                      <a:pt x="3476" y="10893"/>
                    </a:lnTo>
                    <a:cubicBezTo>
                      <a:pt x="4079" y="11269"/>
                      <a:pt x="4731" y="11545"/>
                      <a:pt x="5421" y="11708"/>
                    </a:cubicBezTo>
                    <a:lnTo>
                      <a:pt x="5610" y="12135"/>
                    </a:lnTo>
                    <a:cubicBezTo>
                      <a:pt x="6017" y="12242"/>
                      <a:pt x="6435" y="12295"/>
                      <a:pt x="6850" y="12295"/>
                    </a:cubicBezTo>
                    <a:cubicBezTo>
                      <a:pt x="7266" y="12295"/>
                      <a:pt x="7680" y="12242"/>
                      <a:pt x="8082" y="12135"/>
                    </a:cubicBezTo>
                    <a:lnTo>
                      <a:pt x="8270" y="11708"/>
                    </a:lnTo>
                    <a:cubicBezTo>
                      <a:pt x="8960" y="11545"/>
                      <a:pt x="9625" y="11269"/>
                      <a:pt x="10228" y="10893"/>
                    </a:cubicBezTo>
                    <a:lnTo>
                      <a:pt x="10654" y="11068"/>
                    </a:lnTo>
                    <a:cubicBezTo>
                      <a:pt x="11357" y="10667"/>
                      <a:pt x="11934" y="10102"/>
                      <a:pt x="12348" y="9412"/>
                    </a:cubicBezTo>
                    <a:lnTo>
                      <a:pt x="12348" y="9412"/>
                    </a:lnTo>
                    <a:lnTo>
                      <a:pt x="12261" y="9462"/>
                    </a:lnTo>
                    <a:lnTo>
                      <a:pt x="11834" y="9299"/>
                    </a:lnTo>
                    <a:cubicBezTo>
                      <a:pt x="11232" y="9675"/>
                      <a:pt x="10566" y="9952"/>
                      <a:pt x="9876" y="10115"/>
                    </a:cubicBezTo>
                    <a:lnTo>
                      <a:pt x="9688" y="10529"/>
                    </a:lnTo>
                    <a:cubicBezTo>
                      <a:pt x="9280" y="10642"/>
                      <a:pt x="8863" y="10698"/>
                      <a:pt x="8447" y="10698"/>
                    </a:cubicBezTo>
                    <a:cubicBezTo>
                      <a:pt x="8032" y="10698"/>
                      <a:pt x="7617" y="10642"/>
                      <a:pt x="7216" y="10529"/>
                    </a:cubicBezTo>
                    <a:lnTo>
                      <a:pt x="7028" y="10102"/>
                    </a:lnTo>
                    <a:cubicBezTo>
                      <a:pt x="6337" y="9939"/>
                      <a:pt x="5672" y="9675"/>
                      <a:pt x="5070" y="9286"/>
                    </a:cubicBezTo>
                    <a:lnTo>
                      <a:pt x="4643" y="9462"/>
                    </a:lnTo>
                    <a:cubicBezTo>
                      <a:pt x="3916" y="9048"/>
                      <a:pt x="3301" y="8446"/>
                      <a:pt x="2887" y="7718"/>
                    </a:cubicBezTo>
                    <a:lnTo>
                      <a:pt x="3062" y="7279"/>
                    </a:lnTo>
                    <a:cubicBezTo>
                      <a:pt x="2686" y="6676"/>
                      <a:pt x="2410" y="6024"/>
                      <a:pt x="2247" y="5321"/>
                    </a:cubicBezTo>
                    <a:lnTo>
                      <a:pt x="1820" y="5145"/>
                    </a:lnTo>
                    <a:cubicBezTo>
                      <a:pt x="1607" y="4330"/>
                      <a:pt x="1607" y="3476"/>
                      <a:pt x="1820" y="2673"/>
                    </a:cubicBezTo>
                    <a:lnTo>
                      <a:pt x="2247" y="2485"/>
                    </a:lnTo>
                    <a:cubicBezTo>
                      <a:pt x="2410" y="1795"/>
                      <a:pt x="2686" y="1130"/>
                      <a:pt x="3062" y="527"/>
                    </a:cubicBezTo>
                    <a:lnTo>
                      <a:pt x="2887" y="101"/>
                    </a:lnTo>
                    <a:cubicBezTo>
                      <a:pt x="2912" y="63"/>
                      <a:pt x="2924" y="38"/>
                      <a:pt x="2949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2" name="Google Shape;692;p37"/>
          <p:cNvSpPr/>
          <p:nvPr/>
        </p:nvSpPr>
        <p:spPr>
          <a:xfrm>
            <a:off x="8339338" y="136245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7"/>
          <p:cNvSpPr/>
          <p:nvPr/>
        </p:nvSpPr>
        <p:spPr>
          <a:xfrm>
            <a:off x="193649" y="584543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8721750" y="108826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7631925" y="412395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8698925" y="172166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847337" y="345668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37"/>
          <p:cNvGrpSpPr/>
          <p:nvPr/>
        </p:nvGrpSpPr>
        <p:grpSpPr>
          <a:xfrm>
            <a:off x="330795" y="42562"/>
            <a:ext cx="608064" cy="320051"/>
            <a:chOff x="6751900" y="1659525"/>
            <a:chExt cx="623400" cy="327150"/>
          </a:xfrm>
        </p:grpSpPr>
        <p:sp>
          <p:nvSpPr>
            <p:cNvPr id="699" name="Google Shape;699;p37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7"/>
          <p:cNvGrpSpPr/>
          <p:nvPr/>
        </p:nvGrpSpPr>
        <p:grpSpPr>
          <a:xfrm>
            <a:off x="8567946" y="3803945"/>
            <a:ext cx="307241" cy="274304"/>
            <a:chOff x="3067172" y="3331984"/>
            <a:chExt cx="508172" cy="458933"/>
          </a:xfrm>
        </p:grpSpPr>
        <p:sp>
          <p:nvSpPr>
            <p:cNvPr id="702" name="Google Shape;702;p37"/>
            <p:cNvSpPr/>
            <p:nvPr/>
          </p:nvSpPr>
          <p:spPr>
            <a:xfrm>
              <a:off x="3097778" y="3331984"/>
              <a:ext cx="468172" cy="457060"/>
            </a:xfrm>
            <a:custGeom>
              <a:avLst/>
              <a:gdLst/>
              <a:ahLst/>
              <a:cxnLst/>
              <a:rect l="l" t="t" r="r" b="b"/>
              <a:pathLst>
                <a:path w="6765" h="6447" extrusionOk="0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3" name="Google Shape;703;p37"/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704" name="Google Shape;704;p37"/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6440" extrusionOk="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5928" extrusionOk="0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664;p37">
            <a:extLst>
              <a:ext uri="{FF2B5EF4-FFF2-40B4-BE49-F238E27FC236}">
                <a16:creationId xmlns:a16="http://schemas.microsoft.com/office/drawing/2014/main" id="{39C5676E-CCAF-3051-35A5-45364B5FD2B1}"/>
              </a:ext>
            </a:extLst>
          </p:cNvPr>
          <p:cNvSpPr txBox="1">
            <a:spLocks/>
          </p:cNvSpPr>
          <p:nvPr/>
        </p:nvSpPr>
        <p:spPr>
          <a:xfrm>
            <a:off x="716059" y="1488193"/>
            <a:ext cx="7711879" cy="2692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l"/>
            <a:r>
              <a:rPr lang="it-IT" sz="1400" b="0" dirty="0"/>
              <a:t>1. Peserta diharuskan memasuki breakout room sesuai tempat yang sudah ditetapkan</a:t>
            </a:r>
          </a:p>
          <a:p>
            <a:pPr algn="l"/>
            <a:r>
              <a:rPr lang="it-IT" sz="1400" b="0" dirty="0"/>
              <a:t>2. Peserta diharuskan mengganti nama zoom menjadi </a:t>
            </a:r>
            <a:r>
              <a:rPr lang="it-IT" sz="1400" dirty="0"/>
              <a:t>Nama_Asal Sekolah</a:t>
            </a:r>
          </a:p>
          <a:p>
            <a:pPr algn="l"/>
            <a:r>
              <a:rPr lang="it-IT" sz="1400" b="0" dirty="0"/>
              <a:t>3. Peserta diwajibkan untuk menyalakan kamera atau menggunakan device lain untuk mengawas</a:t>
            </a:r>
          </a:p>
          <a:p>
            <a:pPr algn="l"/>
            <a:r>
              <a:rPr lang="it-IT" sz="1400" b="0" dirty="0"/>
              <a:t>4. Peserta dapat mengerjakan perlombaan setelah panitia memberikan key yang dibutuhkan</a:t>
            </a:r>
          </a:p>
          <a:p>
            <a:pPr algn="l"/>
            <a:r>
              <a:rPr lang="it-IT" sz="1400" b="0" dirty="0"/>
              <a:t>5. Peserta diharuskan untuk mengerjakan sebelum pukul 10.15. apabila lebih dari waktu tersebut, akan dikenakan penalti waktu</a:t>
            </a:r>
          </a:p>
          <a:p>
            <a:pPr algn="l"/>
            <a:r>
              <a:rPr lang="it-IT" sz="1400" b="0" dirty="0"/>
              <a:t>6. Dilarang menggunakan mode deafen pada zoom</a:t>
            </a:r>
          </a:p>
          <a:p>
            <a:pPr algn="l"/>
            <a:r>
              <a:rPr lang="it-IT" sz="1400" b="0" dirty="0"/>
              <a:t>7. Setiap peserta harus mematikan mikrofon nya (mute) kecuali jika ada pertanyaan baik dari peserta ke panitia maupun dari panitia ke peserta.</a:t>
            </a:r>
          </a:p>
        </p:txBody>
      </p:sp>
    </p:spTree>
    <p:extLst>
      <p:ext uri="{BB962C8B-B14F-4D97-AF65-F5344CB8AC3E}">
        <p14:creationId xmlns:p14="http://schemas.microsoft.com/office/powerpoint/2010/main" val="35503835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9" name="Google Shape;679;p37"/>
          <p:cNvGrpSpPr/>
          <p:nvPr/>
        </p:nvGrpSpPr>
        <p:grpSpPr>
          <a:xfrm>
            <a:off x="8293616" y="4291584"/>
            <a:ext cx="457210" cy="457204"/>
            <a:chOff x="5294988" y="966975"/>
            <a:chExt cx="342300" cy="339550"/>
          </a:xfrm>
        </p:grpSpPr>
        <p:sp>
          <p:nvSpPr>
            <p:cNvPr id="680" name="Google Shape;680;p37"/>
            <p:cNvSpPr/>
            <p:nvPr/>
          </p:nvSpPr>
          <p:spPr>
            <a:xfrm>
              <a:off x="5295775" y="967250"/>
              <a:ext cx="340725" cy="339000"/>
            </a:xfrm>
            <a:custGeom>
              <a:avLst/>
              <a:gdLst/>
              <a:ahLst/>
              <a:cxnLst/>
              <a:rect l="l" t="t" r="r" b="b"/>
              <a:pathLst>
                <a:path w="13629" h="13560" extrusionOk="0">
                  <a:moveTo>
                    <a:pt x="6783" y="0"/>
                  </a:moveTo>
                  <a:cubicBezTo>
                    <a:pt x="6366" y="0"/>
                    <a:pt x="5949" y="54"/>
                    <a:pt x="5547" y="160"/>
                  </a:cubicBezTo>
                  <a:lnTo>
                    <a:pt x="5359" y="587"/>
                  </a:lnTo>
                  <a:cubicBezTo>
                    <a:pt x="4669" y="750"/>
                    <a:pt x="4004" y="1026"/>
                    <a:pt x="3401" y="1403"/>
                  </a:cubicBezTo>
                  <a:lnTo>
                    <a:pt x="2975" y="1227"/>
                  </a:lnTo>
                  <a:cubicBezTo>
                    <a:pt x="2862" y="1290"/>
                    <a:pt x="2749" y="1365"/>
                    <a:pt x="2648" y="1440"/>
                  </a:cubicBezTo>
                  <a:lnTo>
                    <a:pt x="2636" y="1440"/>
                  </a:lnTo>
                  <a:cubicBezTo>
                    <a:pt x="2560" y="1491"/>
                    <a:pt x="2498" y="1541"/>
                    <a:pt x="2422" y="1591"/>
                  </a:cubicBezTo>
                  <a:lnTo>
                    <a:pt x="2360" y="1641"/>
                  </a:lnTo>
                  <a:cubicBezTo>
                    <a:pt x="2309" y="1691"/>
                    <a:pt x="2247" y="1729"/>
                    <a:pt x="2209" y="1779"/>
                  </a:cubicBezTo>
                  <a:cubicBezTo>
                    <a:pt x="2159" y="1829"/>
                    <a:pt x="2058" y="1917"/>
                    <a:pt x="1983" y="1980"/>
                  </a:cubicBezTo>
                  <a:cubicBezTo>
                    <a:pt x="1833" y="2131"/>
                    <a:pt x="1695" y="2281"/>
                    <a:pt x="1569" y="2457"/>
                  </a:cubicBezTo>
                  <a:cubicBezTo>
                    <a:pt x="1444" y="2620"/>
                    <a:pt x="1331" y="2796"/>
                    <a:pt x="1230" y="2971"/>
                  </a:cubicBezTo>
                  <a:lnTo>
                    <a:pt x="1406" y="3398"/>
                  </a:lnTo>
                  <a:cubicBezTo>
                    <a:pt x="1029" y="4000"/>
                    <a:pt x="753" y="4665"/>
                    <a:pt x="590" y="5356"/>
                  </a:cubicBezTo>
                  <a:lnTo>
                    <a:pt x="164" y="5544"/>
                  </a:lnTo>
                  <a:cubicBezTo>
                    <a:pt x="51" y="5945"/>
                    <a:pt x="0" y="6360"/>
                    <a:pt x="0" y="6774"/>
                  </a:cubicBezTo>
                  <a:cubicBezTo>
                    <a:pt x="0" y="6887"/>
                    <a:pt x="0" y="6987"/>
                    <a:pt x="13" y="7087"/>
                  </a:cubicBezTo>
                  <a:cubicBezTo>
                    <a:pt x="26" y="7401"/>
                    <a:pt x="76" y="7715"/>
                    <a:pt x="164" y="8016"/>
                  </a:cubicBezTo>
                  <a:lnTo>
                    <a:pt x="590" y="8192"/>
                  </a:lnTo>
                  <a:cubicBezTo>
                    <a:pt x="615" y="8280"/>
                    <a:pt x="640" y="8367"/>
                    <a:pt x="653" y="8455"/>
                  </a:cubicBezTo>
                  <a:cubicBezTo>
                    <a:pt x="816" y="9058"/>
                    <a:pt x="1067" y="9622"/>
                    <a:pt x="1406" y="10149"/>
                  </a:cubicBezTo>
                  <a:lnTo>
                    <a:pt x="1230" y="10589"/>
                  </a:lnTo>
                  <a:cubicBezTo>
                    <a:pt x="1431" y="10940"/>
                    <a:pt x="1695" y="11279"/>
                    <a:pt x="1983" y="11580"/>
                  </a:cubicBezTo>
                  <a:cubicBezTo>
                    <a:pt x="2284" y="11869"/>
                    <a:pt x="2623" y="12132"/>
                    <a:pt x="2975" y="12333"/>
                  </a:cubicBezTo>
                  <a:lnTo>
                    <a:pt x="3414" y="12157"/>
                  </a:lnTo>
                  <a:cubicBezTo>
                    <a:pt x="3564" y="12258"/>
                    <a:pt x="3715" y="12345"/>
                    <a:pt x="3866" y="12421"/>
                  </a:cubicBezTo>
                  <a:cubicBezTo>
                    <a:pt x="4104" y="12534"/>
                    <a:pt x="4342" y="12647"/>
                    <a:pt x="4593" y="12734"/>
                  </a:cubicBezTo>
                  <a:cubicBezTo>
                    <a:pt x="4681" y="12759"/>
                    <a:pt x="4769" y="12797"/>
                    <a:pt x="4844" y="12822"/>
                  </a:cubicBezTo>
                  <a:cubicBezTo>
                    <a:pt x="5020" y="12872"/>
                    <a:pt x="5196" y="12923"/>
                    <a:pt x="5371" y="12960"/>
                  </a:cubicBezTo>
                  <a:lnTo>
                    <a:pt x="5547" y="13387"/>
                  </a:lnTo>
                  <a:cubicBezTo>
                    <a:pt x="5748" y="13450"/>
                    <a:pt x="5949" y="13487"/>
                    <a:pt x="6162" y="13512"/>
                  </a:cubicBezTo>
                  <a:cubicBezTo>
                    <a:pt x="6369" y="13544"/>
                    <a:pt x="6579" y="13559"/>
                    <a:pt x="6789" y="13559"/>
                  </a:cubicBezTo>
                  <a:cubicBezTo>
                    <a:pt x="7000" y="13559"/>
                    <a:pt x="7210" y="13544"/>
                    <a:pt x="7417" y="13512"/>
                  </a:cubicBezTo>
                  <a:cubicBezTo>
                    <a:pt x="7630" y="13487"/>
                    <a:pt x="7831" y="13450"/>
                    <a:pt x="8032" y="13387"/>
                  </a:cubicBezTo>
                  <a:lnTo>
                    <a:pt x="8207" y="12960"/>
                  </a:lnTo>
                  <a:cubicBezTo>
                    <a:pt x="8647" y="12860"/>
                    <a:pt x="9061" y="12722"/>
                    <a:pt x="9462" y="12534"/>
                  </a:cubicBezTo>
                  <a:cubicBezTo>
                    <a:pt x="9701" y="12421"/>
                    <a:pt x="9939" y="12295"/>
                    <a:pt x="10153" y="12157"/>
                  </a:cubicBezTo>
                  <a:lnTo>
                    <a:pt x="10592" y="12333"/>
                  </a:lnTo>
                  <a:cubicBezTo>
                    <a:pt x="10956" y="12119"/>
                    <a:pt x="11294" y="11869"/>
                    <a:pt x="11583" y="11567"/>
                  </a:cubicBezTo>
                  <a:cubicBezTo>
                    <a:pt x="11658" y="11505"/>
                    <a:pt x="11721" y="11429"/>
                    <a:pt x="11784" y="11354"/>
                  </a:cubicBezTo>
                  <a:cubicBezTo>
                    <a:pt x="11859" y="11279"/>
                    <a:pt x="11884" y="11241"/>
                    <a:pt x="11922" y="11191"/>
                  </a:cubicBezTo>
                  <a:cubicBezTo>
                    <a:pt x="11934" y="11178"/>
                    <a:pt x="11960" y="11153"/>
                    <a:pt x="11972" y="11128"/>
                  </a:cubicBezTo>
                  <a:cubicBezTo>
                    <a:pt x="12022" y="11065"/>
                    <a:pt x="12072" y="10990"/>
                    <a:pt x="12123" y="10915"/>
                  </a:cubicBezTo>
                  <a:cubicBezTo>
                    <a:pt x="12185" y="10827"/>
                    <a:pt x="12236" y="10752"/>
                    <a:pt x="12286" y="10676"/>
                  </a:cubicBezTo>
                  <a:cubicBezTo>
                    <a:pt x="12298" y="10639"/>
                    <a:pt x="12323" y="10614"/>
                    <a:pt x="12336" y="10576"/>
                  </a:cubicBezTo>
                  <a:lnTo>
                    <a:pt x="12173" y="10149"/>
                  </a:lnTo>
                  <a:cubicBezTo>
                    <a:pt x="12549" y="9547"/>
                    <a:pt x="12825" y="8882"/>
                    <a:pt x="12976" y="8192"/>
                  </a:cubicBezTo>
                  <a:lnTo>
                    <a:pt x="13403" y="8016"/>
                  </a:lnTo>
                  <a:cubicBezTo>
                    <a:pt x="13629" y="7200"/>
                    <a:pt x="13629" y="6347"/>
                    <a:pt x="13403" y="5531"/>
                  </a:cubicBezTo>
                  <a:lnTo>
                    <a:pt x="13403" y="5556"/>
                  </a:lnTo>
                  <a:lnTo>
                    <a:pt x="12976" y="5368"/>
                  </a:lnTo>
                  <a:cubicBezTo>
                    <a:pt x="12825" y="4678"/>
                    <a:pt x="12549" y="4013"/>
                    <a:pt x="12173" y="3411"/>
                  </a:cubicBezTo>
                  <a:lnTo>
                    <a:pt x="12349" y="2984"/>
                  </a:lnTo>
                  <a:cubicBezTo>
                    <a:pt x="12135" y="2620"/>
                    <a:pt x="11884" y="2281"/>
                    <a:pt x="11583" y="1993"/>
                  </a:cubicBezTo>
                  <a:cubicBezTo>
                    <a:pt x="11294" y="1691"/>
                    <a:pt x="10956" y="1440"/>
                    <a:pt x="10592" y="1227"/>
                  </a:cubicBezTo>
                  <a:lnTo>
                    <a:pt x="10165" y="1403"/>
                  </a:lnTo>
                  <a:cubicBezTo>
                    <a:pt x="9563" y="1026"/>
                    <a:pt x="8898" y="750"/>
                    <a:pt x="8207" y="587"/>
                  </a:cubicBezTo>
                  <a:lnTo>
                    <a:pt x="8019" y="160"/>
                  </a:lnTo>
                  <a:cubicBezTo>
                    <a:pt x="7618" y="54"/>
                    <a:pt x="7200" y="0"/>
                    <a:pt x="678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81" name="Google Shape;681;p37"/>
            <p:cNvGrpSpPr/>
            <p:nvPr/>
          </p:nvGrpSpPr>
          <p:grpSpPr>
            <a:xfrm>
              <a:off x="5294988" y="966975"/>
              <a:ext cx="342300" cy="339550"/>
              <a:chOff x="4725275" y="966975"/>
              <a:chExt cx="342300" cy="339550"/>
            </a:xfrm>
          </p:grpSpPr>
          <p:sp>
            <p:nvSpPr>
              <p:cNvPr id="682" name="Google Shape;682;p37"/>
              <p:cNvSpPr/>
              <p:nvPr/>
            </p:nvSpPr>
            <p:spPr>
              <a:xfrm>
                <a:off x="4725275" y="966975"/>
                <a:ext cx="342300" cy="339550"/>
              </a:xfrm>
              <a:custGeom>
                <a:avLst/>
                <a:gdLst/>
                <a:ahLst/>
                <a:cxnLst/>
                <a:rect l="l" t="t" r="r" b="b"/>
                <a:pathLst>
                  <a:path w="13692" h="13582" extrusionOk="0">
                    <a:moveTo>
                      <a:pt x="6850" y="0"/>
                    </a:moveTo>
                    <a:cubicBezTo>
                      <a:pt x="6435" y="0"/>
                      <a:pt x="6017" y="54"/>
                      <a:pt x="5610" y="160"/>
                    </a:cubicBezTo>
                    <a:lnTo>
                      <a:pt x="5434" y="587"/>
                    </a:lnTo>
                    <a:cubicBezTo>
                      <a:pt x="4731" y="750"/>
                      <a:pt x="4079" y="1026"/>
                      <a:pt x="3476" y="1403"/>
                    </a:cubicBezTo>
                    <a:lnTo>
                      <a:pt x="3037" y="1227"/>
                    </a:lnTo>
                    <a:cubicBezTo>
                      <a:pt x="2673" y="1440"/>
                      <a:pt x="2347" y="1691"/>
                      <a:pt x="2046" y="1993"/>
                    </a:cubicBezTo>
                    <a:cubicBezTo>
                      <a:pt x="1757" y="2281"/>
                      <a:pt x="1494" y="2620"/>
                      <a:pt x="1293" y="2984"/>
                    </a:cubicBezTo>
                    <a:lnTo>
                      <a:pt x="1469" y="3411"/>
                    </a:lnTo>
                    <a:cubicBezTo>
                      <a:pt x="1092" y="4013"/>
                      <a:pt x="816" y="4678"/>
                      <a:pt x="653" y="5368"/>
                    </a:cubicBezTo>
                    <a:lnTo>
                      <a:pt x="226" y="5556"/>
                    </a:lnTo>
                    <a:cubicBezTo>
                      <a:pt x="0" y="6360"/>
                      <a:pt x="0" y="7213"/>
                      <a:pt x="226" y="8029"/>
                    </a:cubicBezTo>
                    <a:lnTo>
                      <a:pt x="653" y="8217"/>
                    </a:lnTo>
                    <a:cubicBezTo>
                      <a:pt x="816" y="8907"/>
                      <a:pt x="1092" y="9560"/>
                      <a:pt x="1469" y="10162"/>
                    </a:cubicBezTo>
                    <a:lnTo>
                      <a:pt x="1293" y="10601"/>
                    </a:lnTo>
                    <a:cubicBezTo>
                      <a:pt x="1494" y="10965"/>
                      <a:pt x="1757" y="11291"/>
                      <a:pt x="2046" y="11592"/>
                    </a:cubicBezTo>
                    <a:cubicBezTo>
                      <a:pt x="2347" y="11894"/>
                      <a:pt x="2673" y="12145"/>
                      <a:pt x="3037" y="12345"/>
                    </a:cubicBezTo>
                    <a:lnTo>
                      <a:pt x="3476" y="12182"/>
                    </a:lnTo>
                    <a:cubicBezTo>
                      <a:pt x="4079" y="12559"/>
                      <a:pt x="4731" y="12835"/>
                      <a:pt x="5434" y="12985"/>
                    </a:cubicBezTo>
                    <a:lnTo>
                      <a:pt x="5610" y="13412"/>
                    </a:lnTo>
                    <a:cubicBezTo>
                      <a:pt x="6017" y="13525"/>
                      <a:pt x="6435" y="13581"/>
                      <a:pt x="6850" y="13581"/>
                    </a:cubicBezTo>
                    <a:cubicBezTo>
                      <a:pt x="7266" y="13581"/>
                      <a:pt x="7680" y="13525"/>
                      <a:pt x="8082" y="13412"/>
                    </a:cubicBezTo>
                    <a:lnTo>
                      <a:pt x="8270" y="12985"/>
                    </a:lnTo>
                    <a:cubicBezTo>
                      <a:pt x="8960" y="12822"/>
                      <a:pt x="9625" y="12559"/>
                      <a:pt x="10228" y="12182"/>
                    </a:cubicBezTo>
                    <a:lnTo>
                      <a:pt x="10654" y="12345"/>
                    </a:lnTo>
                    <a:cubicBezTo>
                      <a:pt x="11395" y="11931"/>
                      <a:pt x="11997" y="11329"/>
                      <a:pt x="12411" y="10601"/>
                    </a:cubicBezTo>
                    <a:lnTo>
                      <a:pt x="12235" y="10162"/>
                    </a:lnTo>
                    <a:cubicBezTo>
                      <a:pt x="12612" y="9560"/>
                      <a:pt x="12888" y="8907"/>
                      <a:pt x="13051" y="8217"/>
                    </a:cubicBezTo>
                    <a:lnTo>
                      <a:pt x="13478" y="8029"/>
                    </a:lnTo>
                    <a:cubicBezTo>
                      <a:pt x="13691" y="7213"/>
                      <a:pt x="13691" y="6360"/>
                      <a:pt x="13478" y="5556"/>
                    </a:cubicBezTo>
                    <a:lnTo>
                      <a:pt x="13051" y="5368"/>
                    </a:lnTo>
                    <a:cubicBezTo>
                      <a:pt x="12888" y="4678"/>
                      <a:pt x="12612" y="4013"/>
                      <a:pt x="12235" y="3411"/>
                    </a:cubicBezTo>
                    <a:lnTo>
                      <a:pt x="12411" y="2984"/>
                    </a:lnTo>
                    <a:cubicBezTo>
                      <a:pt x="11997" y="2256"/>
                      <a:pt x="11395" y="1641"/>
                      <a:pt x="10654" y="1227"/>
                    </a:cubicBezTo>
                    <a:lnTo>
                      <a:pt x="10228" y="1403"/>
                    </a:lnTo>
                    <a:cubicBezTo>
                      <a:pt x="9625" y="1026"/>
                      <a:pt x="8960" y="750"/>
                      <a:pt x="8270" y="587"/>
                    </a:cubicBezTo>
                    <a:lnTo>
                      <a:pt x="8082" y="160"/>
                    </a:lnTo>
                    <a:cubicBezTo>
                      <a:pt x="7680" y="54"/>
                      <a:pt x="7266" y="0"/>
                      <a:pt x="68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37"/>
              <p:cNvSpPr/>
              <p:nvPr/>
            </p:nvSpPr>
            <p:spPr>
              <a:xfrm>
                <a:off x="4812800" y="1034025"/>
                <a:ext cx="69975" cy="70000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2800" extrusionOk="0">
                    <a:moveTo>
                      <a:pt x="1406" y="1"/>
                    </a:moveTo>
                    <a:cubicBezTo>
                      <a:pt x="628" y="1"/>
                      <a:pt x="0" y="628"/>
                      <a:pt x="0" y="1406"/>
                    </a:cubicBezTo>
                    <a:cubicBezTo>
                      <a:pt x="0" y="2172"/>
                      <a:pt x="628" y="2799"/>
                      <a:pt x="1406" y="2799"/>
                    </a:cubicBezTo>
                    <a:cubicBezTo>
                      <a:pt x="2171" y="2799"/>
                      <a:pt x="2799" y="2172"/>
                      <a:pt x="2799" y="1406"/>
                    </a:cubicBezTo>
                    <a:cubicBezTo>
                      <a:pt x="2799" y="628"/>
                      <a:pt x="2171" y="1"/>
                      <a:pt x="140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37"/>
              <p:cNvSpPr/>
              <p:nvPr/>
            </p:nvSpPr>
            <p:spPr>
              <a:xfrm>
                <a:off x="4830050" y="1136625"/>
                <a:ext cx="28900" cy="24875"/>
              </a:xfrm>
              <a:custGeom>
                <a:avLst/>
                <a:gdLst/>
                <a:ahLst/>
                <a:cxnLst/>
                <a:rect l="l" t="t" r="r" b="b"/>
                <a:pathLst>
                  <a:path w="1156" h="995" extrusionOk="0">
                    <a:moveTo>
                      <a:pt x="653" y="0"/>
                    </a:moveTo>
                    <a:cubicBezTo>
                      <a:pt x="214" y="0"/>
                      <a:pt x="1" y="540"/>
                      <a:pt x="314" y="854"/>
                    </a:cubicBezTo>
                    <a:cubicBezTo>
                      <a:pt x="411" y="950"/>
                      <a:pt x="533" y="994"/>
                      <a:pt x="653" y="994"/>
                    </a:cubicBezTo>
                    <a:cubicBezTo>
                      <a:pt x="907" y="994"/>
                      <a:pt x="1155" y="800"/>
                      <a:pt x="1155" y="502"/>
                    </a:cubicBezTo>
                    <a:cubicBezTo>
                      <a:pt x="1155" y="226"/>
                      <a:pt x="929" y="0"/>
                      <a:pt x="6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37"/>
              <p:cNvSpPr/>
              <p:nvPr/>
            </p:nvSpPr>
            <p:spPr>
              <a:xfrm>
                <a:off x="4889650" y="1198425"/>
                <a:ext cx="47100" cy="40250"/>
              </a:xfrm>
              <a:custGeom>
                <a:avLst/>
                <a:gdLst/>
                <a:ahLst/>
                <a:cxnLst/>
                <a:rect l="l" t="t" r="r" b="b"/>
                <a:pathLst>
                  <a:path w="1884" h="1610" extrusionOk="0">
                    <a:moveTo>
                      <a:pt x="1080" y="0"/>
                    </a:moveTo>
                    <a:cubicBezTo>
                      <a:pt x="365" y="0"/>
                      <a:pt x="1" y="866"/>
                      <a:pt x="515" y="1368"/>
                    </a:cubicBezTo>
                    <a:cubicBezTo>
                      <a:pt x="678" y="1535"/>
                      <a:pt x="879" y="1610"/>
                      <a:pt x="1077" y="1610"/>
                    </a:cubicBezTo>
                    <a:cubicBezTo>
                      <a:pt x="1488" y="1610"/>
                      <a:pt x="1883" y="1287"/>
                      <a:pt x="1883" y="803"/>
                    </a:cubicBezTo>
                    <a:cubicBezTo>
                      <a:pt x="1883" y="352"/>
                      <a:pt x="1532" y="0"/>
                      <a:pt x="10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37"/>
              <p:cNvSpPr/>
              <p:nvPr/>
            </p:nvSpPr>
            <p:spPr>
              <a:xfrm>
                <a:off x="4807475" y="1201250"/>
                <a:ext cx="36725" cy="3145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258" extrusionOk="0">
                    <a:moveTo>
                      <a:pt x="841" y="0"/>
                    </a:moveTo>
                    <a:cubicBezTo>
                      <a:pt x="276" y="0"/>
                      <a:pt x="0" y="678"/>
                      <a:pt x="389" y="1067"/>
                    </a:cubicBezTo>
                    <a:cubicBezTo>
                      <a:pt x="520" y="1198"/>
                      <a:pt x="681" y="1257"/>
                      <a:pt x="838" y="1257"/>
                    </a:cubicBezTo>
                    <a:cubicBezTo>
                      <a:pt x="1161" y="1257"/>
                      <a:pt x="1468" y="1008"/>
                      <a:pt x="1468" y="628"/>
                    </a:cubicBezTo>
                    <a:cubicBezTo>
                      <a:pt x="1468" y="276"/>
                      <a:pt x="1180" y="0"/>
                      <a:pt x="8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37"/>
              <p:cNvSpPr/>
              <p:nvPr/>
            </p:nvSpPr>
            <p:spPr>
              <a:xfrm>
                <a:off x="4927925" y="1082650"/>
                <a:ext cx="63100" cy="54225"/>
              </a:xfrm>
              <a:custGeom>
                <a:avLst/>
                <a:gdLst/>
                <a:ahLst/>
                <a:cxnLst/>
                <a:rect l="l" t="t" r="r" b="b"/>
                <a:pathLst>
                  <a:path w="2524" h="2169" extrusionOk="0">
                    <a:moveTo>
                      <a:pt x="1444" y="1"/>
                    </a:moveTo>
                    <a:cubicBezTo>
                      <a:pt x="478" y="1"/>
                      <a:pt x="1" y="1168"/>
                      <a:pt x="678" y="1846"/>
                    </a:cubicBezTo>
                    <a:cubicBezTo>
                      <a:pt x="898" y="2069"/>
                      <a:pt x="1169" y="2169"/>
                      <a:pt x="1434" y="2169"/>
                    </a:cubicBezTo>
                    <a:cubicBezTo>
                      <a:pt x="1990" y="2169"/>
                      <a:pt x="2523" y="1733"/>
                      <a:pt x="2523" y="1080"/>
                    </a:cubicBezTo>
                    <a:cubicBezTo>
                      <a:pt x="2523" y="490"/>
                      <a:pt x="2034" y="1"/>
                      <a:pt x="144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37"/>
              <p:cNvSpPr/>
              <p:nvPr/>
            </p:nvSpPr>
            <p:spPr>
              <a:xfrm>
                <a:off x="4921975" y="1034025"/>
                <a:ext cx="23875" cy="20675"/>
              </a:xfrm>
              <a:custGeom>
                <a:avLst/>
                <a:gdLst/>
                <a:ahLst/>
                <a:cxnLst/>
                <a:rect l="l" t="t" r="r" b="b"/>
                <a:pathLst>
                  <a:path w="955" h="827" extrusionOk="0">
                    <a:moveTo>
                      <a:pt x="553" y="1"/>
                    </a:moveTo>
                    <a:cubicBezTo>
                      <a:pt x="189" y="1"/>
                      <a:pt x="0" y="440"/>
                      <a:pt x="251" y="703"/>
                    </a:cubicBezTo>
                    <a:cubicBezTo>
                      <a:pt x="337" y="789"/>
                      <a:pt x="440" y="827"/>
                      <a:pt x="542" y="827"/>
                    </a:cubicBezTo>
                    <a:cubicBezTo>
                      <a:pt x="753" y="827"/>
                      <a:pt x="954" y="661"/>
                      <a:pt x="954" y="415"/>
                    </a:cubicBezTo>
                    <a:cubicBezTo>
                      <a:pt x="954" y="189"/>
                      <a:pt x="778" y="1"/>
                      <a:pt x="55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37"/>
              <p:cNvSpPr/>
              <p:nvPr/>
            </p:nvSpPr>
            <p:spPr>
              <a:xfrm>
                <a:off x="4779225" y="1119375"/>
                <a:ext cx="16975" cy="14300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72" extrusionOk="0">
                    <a:moveTo>
                      <a:pt x="390" y="0"/>
                    </a:moveTo>
                    <a:cubicBezTo>
                      <a:pt x="126" y="0"/>
                      <a:pt x="1" y="301"/>
                      <a:pt x="189" y="489"/>
                    </a:cubicBezTo>
                    <a:cubicBezTo>
                      <a:pt x="245" y="546"/>
                      <a:pt x="316" y="571"/>
                      <a:pt x="386" y="571"/>
                    </a:cubicBezTo>
                    <a:cubicBezTo>
                      <a:pt x="534" y="571"/>
                      <a:pt x="678" y="459"/>
                      <a:pt x="678" y="289"/>
                    </a:cubicBezTo>
                    <a:cubicBezTo>
                      <a:pt x="678" y="126"/>
                      <a:pt x="553" y="0"/>
                      <a:pt x="3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37"/>
              <p:cNvSpPr/>
              <p:nvPr/>
            </p:nvSpPr>
            <p:spPr>
              <a:xfrm>
                <a:off x="4974675" y="1176150"/>
                <a:ext cx="21350" cy="18325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33" extrusionOk="0">
                    <a:moveTo>
                      <a:pt x="490" y="0"/>
                    </a:moveTo>
                    <a:cubicBezTo>
                      <a:pt x="164" y="0"/>
                      <a:pt x="1" y="402"/>
                      <a:pt x="239" y="628"/>
                    </a:cubicBezTo>
                    <a:cubicBezTo>
                      <a:pt x="312" y="701"/>
                      <a:pt x="402" y="733"/>
                      <a:pt x="490" y="733"/>
                    </a:cubicBezTo>
                    <a:cubicBezTo>
                      <a:pt x="675" y="733"/>
                      <a:pt x="854" y="590"/>
                      <a:pt x="854" y="377"/>
                    </a:cubicBezTo>
                    <a:cubicBezTo>
                      <a:pt x="854" y="164"/>
                      <a:pt x="691" y="0"/>
                      <a:pt x="4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37"/>
              <p:cNvSpPr/>
              <p:nvPr/>
            </p:nvSpPr>
            <p:spPr>
              <a:xfrm>
                <a:off x="4725275" y="998900"/>
                <a:ext cx="308725" cy="307400"/>
              </a:xfrm>
              <a:custGeom>
                <a:avLst/>
                <a:gdLst/>
                <a:ahLst/>
                <a:cxnLst/>
                <a:rect l="l" t="t" r="r" b="b"/>
                <a:pathLst>
                  <a:path w="12349" h="12296" extrusionOk="0">
                    <a:moveTo>
                      <a:pt x="2949" y="0"/>
                    </a:moveTo>
                    <a:lnTo>
                      <a:pt x="2949" y="0"/>
                    </a:lnTo>
                    <a:cubicBezTo>
                      <a:pt x="2259" y="414"/>
                      <a:pt x="1682" y="1004"/>
                      <a:pt x="1293" y="1694"/>
                    </a:cubicBezTo>
                    <a:lnTo>
                      <a:pt x="1456" y="2134"/>
                    </a:lnTo>
                    <a:cubicBezTo>
                      <a:pt x="1079" y="2736"/>
                      <a:pt x="816" y="3388"/>
                      <a:pt x="653" y="4091"/>
                    </a:cubicBezTo>
                    <a:lnTo>
                      <a:pt x="226" y="4267"/>
                    </a:lnTo>
                    <a:cubicBezTo>
                      <a:pt x="0" y="5083"/>
                      <a:pt x="0" y="5936"/>
                      <a:pt x="226" y="6752"/>
                    </a:cubicBezTo>
                    <a:lnTo>
                      <a:pt x="653" y="6927"/>
                    </a:lnTo>
                    <a:cubicBezTo>
                      <a:pt x="816" y="7617"/>
                      <a:pt x="1079" y="8283"/>
                      <a:pt x="1456" y="8885"/>
                    </a:cubicBezTo>
                    <a:lnTo>
                      <a:pt x="1293" y="9312"/>
                    </a:lnTo>
                    <a:cubicBezTo>
                      <a:pt x="1707" y="10052"/>
                      <a:pt x="2309" y="10654"/>
                      <a:pt x="3037" y="11068"/>
                    </a:cubicBezTo>
                    <a:lnTo>
                      <a:pt x="3476" y="10893"/>
                    </a:lnTo>
                    <a:cubicBezTo>
                      <a:pt x="4079" y="11269"/>
                      <a:pt x="4731" y="11545"/>
                      <a:pt x="5421" y="11708"/>
                    </a:cubicBezTo>
                    <a:lnTo>
                      <a:pt x="5610" y="12135"/>
                    </a:lnTo>
                    <a:cubicBezTo>
                      <a:pt x="6017" y="12242"/>
                      <a:pt x="6435" y="12295"/>
                      <a:pt x="6850" y="12295"/>
                    </a:cubicBezTo>
                    <a:cubicBezTo>
                      <a:pt x="7266" y="12295"/>
                      <a:pt x="7680" y="12242"/>
                      <a:pt x="8082" y="12135"/>
                    </a:cubicBezTo>
                    <a:lnTo>
                      <a:pt x="8270" y="11708"/>
                    </a:lnTo>
                    <a:cubicBezTo>
                      <a:pt x="8960" y="11545"/>
                      <a:pt x="9625" y="11269"/>
                      <a:pt x="10228" y="10893"/>
                    </a:cubicBezTo>
                    <a:lnTo>
                      <a:pt x="10654" y="11068"/>
                    </a:lnTo>
                    <a:cubicBezTo>
                      <a:pt x="11357" y="10667"/>
                      <a:pt x="11934" y="10102"/>
                      <a:pt x="12348" y="9412"/>
                    </a:cubicBezTo>
                    <a:lnTo>
                      <a:pt x="12348" y="9412"/>
                    </a:lnTo>
                    <a:lnTo>
                      <a:pt x="12261" y="9462"/>
                    </a:lnTo>
                    <a:lnTo>
                      <a:pt x="11834" y="9299"/>
                    </a:lnTo>
                    <a:cubicBezTo>
                      <a:pt x="11232" y="9675"/>
                      <a:pt x="10566" y="9952"/>
                      <a:pt x="9876" y="10115"/>
                    </a:cubicBezTo>
                    <a:lnTo>
                      <a:pt x="9688" y="10529"/>
                    </a:lnTo>
                    <a:cubicBezTo>
                      <a:pt x="9280" y="10642"/>
                      <a:pt x="8863" y="10698"/>
                      <a:pt x="8447" y="10698"/>
                    </a:cubicBezTo>
                    <a:cubicBezTo>
                      <a:pt x="8032" y="10698"/>
                      <a:pt x="7617" y="10642"/>
                      <a:pt x="7216" y="10529"/>
                    </a:cubicBezTo>
                    <a:lnTo>
                      <a:pt x="7028" y="10102"/>
                    </a:lnTo>
                    <a:cubicBezTo>
                      <a:pt x="6337" y="9939"/>
                      <a:pt x="5672" y="9675"/>
                      <a:pt x="5070" y="9286"/>
                    </a:cubicBezTo>
                    <a:lnTo>
                      <a:pt x="4643" y="9462"/>
                    </a:lnTo>
                    <a:cubicBezTo>
                      <a:pt x="3916" y="9048"/>
                      <a:pt x="3301" y="8446"/>
                      <a:pt x="2887" y="7718"/>
                    </a:cubicBezTo>
                    <a:lnTo>
                      <a:pt x="3062" y="7279"/>
                    </a:lnTo>
                    <a:cubicBezTo>
                      <a:pt x="2686" y="6676"/>
                      <a:pt x="2410" y="6024"/>
                      <a:pt x="2247" y="5321"/>
                    </a:cubicBezTo>
                    <a:lnTo>
                      <a:pt x="1820" y="5145"/>
                    </a:lnTo>
                    <a:cubicBezTo>
                      <a:pt x="1607" y="4330"/>
                      <a:pt x="1607" y="3476"/>
                      <a:pt x="1820" y="2673"/>
                    </a:cubicBezTo>
                    <a:lnTo>
                      <a:pt x="2247" y="2485"/>
                    </a:lnTo>
                    <a:cubicBezTo>
                      <a:pt x="2410" y="1795"/>
                      <a:pt x="2686" y="1130"/>
                      <a:pt x="3062" y="527"/>
                    </a:cubicBezTo>
                    <a:lnTo>
                      <a:pt x="2887" y="101"/>
                    </a:lnTo>
                    <a:cubicBezTo>
                      <a:pt x="2912" y="63"/>
                      <a:pt x="2924" y="38"/>
                      <a:pt x="2949" y="0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92" name="Google Shape;692;p37"/>
          <p:cNvSpPr/>
          <p:nvPr/>
        </p:nvSpPr>
        <p:spPr>
          <a:xfrm>
            <a:off x="8339338" y="1362450"/>
            <a:ext cx="182883" cy="184175"/>
          </a:xfrm>
          <a:custGeom>
            <a:avLst/>
            <a:gdLst/>
            <a:ahLst/>
            <a:cxnLst/>
            <a:rect l="l" t="t" r="r" b="b"/>
            <a:pathLst>
              <a:path w="7706" h="7367" extrusionOk="0">
                <a:moveTo>
                  <a:pt x="3803" y="0"/>
                </a:moveTo>
                <a:lnTo>
                  <a:pt x="2648" y="2434"/>
                </a:lnTo>
                <a:lnTo>
                  <a:pt x="0" y="2861"/>
                </a:lnTo>
                <a:lnTo>
                  <a:pt x="1958" y="4706"/>
                </a:lnTo>
                <a:lnTo>
                  <a:pt x="1544" y="7366"/>
                </a:lnTo>
                <a:lnTo>
                  <a:pt x="3903" y="6074"/>
                </a:lnTo>
                <a:lnTo>
                  <a:pt x="6312" y="7291"/>
                </a:lnTo>
                <a:lnTo>
                  <a:pt x="5810" y="4643"/>
                </a:lnTo>
                <a:lnTo>
                  <a:pt x="7705" y="2736"/>
                </a:lnTo>
                <a:lnTo>
                  <a:pt x="5032" y="2397"/>
                </a:lnTo>
                <a:lnTo>
                  <a:pt x="3803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3" name="Google Shape;693;p37"/>
          <p:cNvSpPr/>
          <p:nvPr/>
        </p:nvSpPr>
        <p:spPr>
          <a:xfrm>
            <a:off x="193649" y="584543"/>
            <a:ext cx="137160" cy="137161"/>
          </a:xfrm>
          <a:custGeom>
            <a:avLst/>
            <a:gdLst/>
            <a:ahLst/>
            <a:cxnLst/>
            <a:rect l="l" t="t" r="r" b="b"/>
            <a:pathLst>
              <a:path w="4782" h="4795" extrusionOk="0">
                <a:moveTo>
                  <a:pt x="2398" y="0"/>
                </a:moveTo>
                <a:lnTo>
                  <a:pt x="1758" y="1757"/>
                </a:lnTo>
                <a:lnTo>
                  <a:pt x="1" y="2397"/>
                </a:lnTo>
                <a:lnTo>
                  <a:pt x="1758" y="3037"/>
                </a:lnTo>
                <a:lnTo>
                  <a:pt x="2398" y="4794"/>
                </a:lnTo>
                <a:lnTo>
                  <a:pt x="3025" y="3037"/>
                </a:lnTo>
                <a:lnTo>
                  <a:pt x="4782" y="2397"/>
                </a:lnTo>
                <a:lnTo>
                  <a:pt x="3025" y="1757"/>
                </a:lnTo>
                <a:lnTo>
                  <a:pt x="2398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4" name="Google Shape;694;p37"/>
          <p:cNvSpPr/>
          <p:nvPr/>
        </p:nvSpPr>
        <p:spPr>
          <a:xfrm>
            <a:off x="8721750" y="1088263"/>
            <a:ext cx="91441" cy="91441"/>
          </a:xfrm>
          <a:custGeom>
            <a:avLst/>
            <a:gdLst/>
            <a:ahLst/>
            <a:cxnLst/>
            <a:rect l="l" t="t" r="r" b="b"/>
            <a:pathLst>
              <a:path w="2385" h="2385" extrusionOk="0">
                <a:moveTo>
                  <a:pt x="1192" y="0"/>
                </a:moveTo>
                <a:lnTo>
                  <a:pt x="0" y="1192"/>
                </a:lnTo>
                <a:lnTo>
                  <a:pt x="1192" y="2384"/>
                </a:lnTo>
                <a:lnTo>
                  <a:pt x="2385" y="1192"/>
                </a:lnTo>
                <a:lnTo>
                  <a:pt x="1192" y="0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7"/>
          <p:cNvSpPr/>
          <p:nvPr/>
        </p:nvSpPr>
        <p:spPr>
          <a:xfrm>
            <a:off x="7631925" y="4123950"/>
            <a:ext cx="197050" cy="198925"/>
          </a:xfrm>
          <a:custGeom>
            <a:avLst/>
            <a:gdLst/>
            <a:ahLst/>
            <a:cxnLst/>
            <a:rect l="l" t="t" r="r" b="b"/>
            <a:pathLst>
              <a:path w="7882" h="7957" extrusionOk="0">
                <a:moveTo>
                  <a:pt x="3881" y="0"/>
                </a:moveTo>
                <a:cubicBezTo>
                  <a:pt x="3880" y="0"/>
                  <a:pt x="3879" y="0"/>
                  <a:pt x="3878" y="0"/>
                </a:cubicBezTo>
                <a:cubicBezTo>
                  <a:pt x="3627" y="13"/>
                  <a:pt x="3401" y="1230"/>
                  <a:pt x="3213" y="2121"/>
                </a:cubicBezTo>
                <a:cubicBezTo>
                  <a:pt x="2553" y="1640"/>
                  <a:pt x="1673" y="999"/>
                  <a:pt x="1366" y="999"/>
                </a:cubicBezTo>
                <a:cubicBezTo>
                  <a:pt x="1328" y="999"/>
                  <a:pt x="1299" y="1009"/>
                  <a:pt x="1280" y="1029"/>
                </a:cubicBezTo>
                <a:cubicBezTo>
                  <a:pt x="1105" y="1205"/>
                  <a:pt x="1883" y="2522"/>
                  <a:pt x="2322" y="3313"/>
                </a:cubicBezTo>
                <a:cubicBezTo>
                  <a:pt x="1431" y="3564"/>
                  <a:pt x="0" y="3777"/>
                  <a:pt x="26" y="4041"/>
                </a:cubicBezTo>
                <a:cubicBezTo>
                  <a:pt x="38" y="4304"/>
                  <a:pt x="1318" y="4455"/>
                  <a:pt x="2222" y="4656"/>
                </a:cubicBezTo>
                <a:cubicBezTo>
                  <a:pt x="1695" y="5409"/>
                  <a:pt x="854" y="6413"/>
                  <a:pt x="1029" y="6601"/>
                </a:cubicBezTo>
                <a:cubicBezTo>
                  <a:pt x="1047" y="6618"/>
                  <a:pt x="1073" y="6626"/>
                  <a:pt x="1108" y="6626"/>
                </a:cubicBezTo>
                <a:cubicBezTo>
                  <a:pt x="1434" y="6626"/>
                  <a:pt x="2476" y="5944"/>
                  <a:pt x="3200" y="5559"/>
                </a:cubicBezTo>
                <a:cubicBezTo>
                  <a:pt x="3425" y="6459"/>
                  <a:pt x="3725" y="7956"/>
                  <a:pt x="4000" y="7956"/>
                </a:cubicBezTo>
                <a:cubicBezTo>
                  <a:pt x="4001" y="7956"/>
                  <a:pt x="4002" y="7956"/>
                  <a:pt x="4004" y="7956"/>
                </a:cubicBezTo>
                <a:cubicBezTo>
                  <a:pt x="4255" y="7944"/>
                  <a:pt x="4480" y="6726"/>
                  <a:pt x="4656" y="5835"/>
                </a:cubicBezTo>
                <a:cubicBezTo>
                  <a:pt x="5328" y="6306"/>
                  <a:pt x="6211" y="6957"/>
                  <a:pt x="6517" y="6957"/>
                </a:cubicBezTo>
                <a:cubicBezTo>
                  <a:pt x="6554" y="6957"/>
                  <a:pt x="6582" y="6947"/>
                  <a:pt x="6601" y="6927"/>
                </a:cubicBezTo>
                <a:cubicBezTo>
                  <a:pt x="6777" y="6751"/>
                  <a:pt x="5999" y="5434"/>
                  <a:pt x="5560" y="4643"/>
                </a:cubicBezTo>
                <a:cubicBezTo>
                  <a:pt x="6451" y="4405"/>
                  <a:pt x="7881" y="4179"/>
                  <a:pt x="7869" y="3915"/>
                </a:cubicBezTo>
                <a:cubicBezTo>
                  <a:pt x="7843" y="3664"/>
                  <a:pt x="6563" y="3501"/>
                  <a:pt x="5673" y="3301"/>
                </a:cubicBezTo>
                <a:cubicBezTo>
                  <a:pt x="6200" y="2548"/>
                  <a:pt x="7040" y="1531"/>
                  <a:pt x="6865" y="1355"/>
                </a:cubicBezTo>
                <a:cubicBezTo>
                  <a:pt x="6845" y="1336"/>
                  <a:pt x="6816" y="1327"/>
                  <a:pt x="6777" y="1327"/>
                </a:cubicBezTo>
                <a:cubicBezTo>
                  <a:pt x="6437" y="1327"/>
                  <a:pt x="5402" y="2014"/>
                  <a:pt x="4681" y="2397"/>
                </a:cubicBezTo>
                <a:cubicBezTo>
                  <a:pt x="4456" y="1497"/>
                  <a:pt x="4157" y="0"/>
                  <a:pt x="388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7"/>
          <p:cNvSpPr/>
          <p:nvPr/>
        </p:nvSpPr>
        <p:spPr>
          <a:xfrm>
            <a:off x="8698925" y="1721663"/>
            <a:ext cx="137100" cy="1371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7"/>
          <p:cNvSpPr/>
          <p:nvPr/>
        </p:nvSpPr>
        <p:spPr>
          <a:xfrm>
            <a:off x="847337" y="345668"/>
            <a:ext cx="91500" cy="9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28575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8" name="Google Shape;698;p37"/>
          <p:cNvGrpSpPr/>
          <p:nvPr/>
        </p:nvGrpSpPr>
        <p:grpSpPr>
          <a:xfrm>
            <a:off x="330795" y="42562"/>
            <a:ext cx="608064" cy="320051"/>
            <a:chOff x="6751900" y="1659525"/>
            <a:chExt cx="623400" cy="327150"/>
          </a:xfrm>
        </p:grpSpPr>
        <p:sp>
          <p:nvSpPr>
            <p:cNvPr id="699" name="Google Shape;699;p37"/>
            <p:cNvSpPr/>
            <p:nvPr/>
          </p:nvSpPr>
          <p:spPr>
            <a:xfrm>
              <a:off x="6751900" y="1659525"/>
              <a:ext cx="623400" cy="327150"/>
            </a:xfrm>
            <a:custGeom>
              <a:avLst/>
              <a:gdLst/>
              <a:ahLst/>
              <a:cxnLst/>
              <a:rect l="l" t="t" r="r" b="b"/>
              <a:pathLst>
                <a:path w="24936" h="13086" extrusionOk="0">
                  <a:moveTo>
                    <a:pt x="24935" y="1"/>
                  </a:moveTo>
                  <a:cubicBezTo>
                    <a:pt x="24934" y="1"/>
                    <a:pt x="2385" y="7241"/>
                    <a:pt x="2159" y="7354"/>
                  </a:cubicBezTo>
                  <a:cubicBezTo>
                    <a:pt x="653" y="8057"/>
                    <a:pt x="1" y="9852"/>
                    <a:pt x="704" y="11357"/>
                  </a:cubicBezTo>
                  <a:cubicBezTo>
                    <a:pt x="1213" y="12449"/>
                    <a:pt x="2296" y="13086"/>
                    <a:pt x="3427" y="13086"/>
                  </a:cubicBezTo>
                  <a:cubicBezTo>
                    <a:pt x="3856" y="13086"/>
                    <a:pt x="4292" y="12994"/>
                    <a:pt x="4707" y="12801"/>
                  </a:cubicBezTo>
                  <a:cubicBezTo>
                    <a:pt x="4933" y="12700"/>
                    <a:pt x="24935" y="1"/>
                    <a:pt x="249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6775125" y="1860775"/>
              <a:ext cx="125025" cy="101550"/>
            </a:xfrm>
            <a:custGeom>
              <a:avLst/>
              <a:gdLst/>
              <a:ahLst/>
              <a:cxnLst/>
              <a:rect l="l" t="t" r="r" b="b"/>
              <a:pathLst>
                <a:path w="5001" h="4062" extrusionOk="0">
                  <a:moveTo>
                    <a:pt x="2514" y="0"/>
                  </a:moveTo>
                  <a:cubicBezTo>
                    <a:pt x="2222" y="0"/>
                    <a:pt x="1926" y="63"/>
                    <a:pt x="1644" y="195"/>
                  </a:cubicBezTo>
                  <a:cubicBezTo>
                    <a:pt x="1" y="961"/>
                    <a:pt x="113" y="3320"/>
                    <a:pt x="1808" y="3935"/>
                  </a:cubicBezTo>
                  <a:cubicBezTo>
                    <a:pt x="2048" y="4021"/>
                    <a:pt x="2285" y="4061"/>
                    <a:pt x="2515" y="4061"/>
                  </a:cubicBezTo>
                  <a:cubicBezTo>
                    <a:pt x="3916" y="4061"/>
                    <a:pt x="5000" y="2574"/>
                    <a:pt x="4342" y="1162"/>
                  </a:cubicBezTo>
                  <a:cubicBezTo>
                    <a:pt x="3998" y="427"/>
                    <a:pt x="3273" y="0"/>
                    <a:pt x="251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>
              <a:outerShdw blurRad="285750" algn="bl" rotWithShape="0">
                <a:schemeClr val="accent4">
                  <a:alpha val="9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37"/>
          <p:cNvGrpSpPr/>
          <p:nvPr/>
        </p:nvGrpSpPr>
        <p:grpSpPr>
          <a:xfrm>
            <a:off x="8567946" y="3803945"/>
            <a:ext cx="307241" cy="274304"/>
            <a:chOff x="3067172" y="3331984"/>
            <a:chExt cx="508172" cy="458933"/>
          </a:xfrm>
        </p:grpSpPr>
        <p:sp>
          <p:nvSpPr>
            <p:cNvPr id="702" name="Google Shape;702;p37"/>
            <p:cNvSpPr/>
            <p:nvPr/>
          </p:nvSpPr>
          <p:spPr>
            <a:xfrm>
              <a:off x="3097778" y="3331984"/>
              <a:ext cx="468172" cy="457060"/>
            </a:xfrm>
            <a:custGeom>
              <a:avLst/>
              <a:gdLst/>
              <a:ahLst/>
              <a:cxnLst/>
              <a:rect l="l" t="t" r="r" b="b"/>
              <a:pathLst>
                <a:path w="6765" h="6447" extrusionOk="0">
                  <a:moveTo>
                    <a:pt x="3233" y="0"/>
                  </a:moveTo>
                  <a:cubicBezTo>
                    <a:pt x="2629" y="0"/>
                    <a:pt x="2020" y="168"/>
                    <a:pt x="1482" y="511"/>
                  </a:cubicBezTo>
                  <a:cubicBezTo>
                    <a:pt x="1482" y="523"/>
                    <a:pt x="1469" y="523"/>
                    <a:pt x="1469" y="536"/>
                  </a:cubicBezTo>
                  <a:lnTo>
                    <a:pt x="1381" y="586"/>
                  </a:lnTo>
                  <a:cubicBezTo>
                    <a:pt x="1331" y="624"/>
                    <a:pt x="1281" y="661"/>
                    <a:pt x="1231" y="699"/>
                  </a:cubicBezTo>
                  <a:lnTo>
                    <a:pt x="1168" y="749"/>
                  </a:lnTo>
                  <a:cubicBezTo>
                    <a:pt x="1105" y="799"/>
                    <a:pt x="1042" y="862"/>
                    <a:pt x="980" y="912"/>
                  </a:cubicBezTo>
                  <a:lnTo>
                    <a:pt x="917" y="975"/>
                  </a:lnTo>
                  <a:cubicBezTo>
                    <a:pt x="867" y="1025"/>
                    <a:pt x="804" y="1075"/>
                    <a:pt x="754" y="1138"/>
                  </a:cubicBezTo>
                  <a:cubicBezTo>
                    <a:pt x="741" y="1163"/>
                    <a:pt x="729" y="1176"/>
                    <a:pt x="716" y="1201"/>
                  </a:cubicBezTo>
                  <a:cubicBezTo>
                    <a:pt x="666" y="1251"/>
                    <a:pt x="616" y="1314"/>
                    <a:pt x="578" y="1377"/>
                  </a:cubicBezTo>
                  <a:lnTo>
                    <a:pt x="528" y="1439"/>
                  </a:lnTo>
                  <a:cubicBezTo>
                    <a:pt x="478" y="1515"/>
                    <a:pt x="440" y="1590"/>
                    <a:pt x="402" y="1665"/>
                  </a:cubicBezTo>
                  <a:lnTo>
                    <a:pt x="365" y="1715"/>
                  </a:lnTo>
                  <a:cubicBezTo>
                    <a:pt x="340" y="1791"/>
                    <a:pt x="302" y="1853"/>
                    <a:pt x="277" y="1916"/>
                  </a:cubicBezTo>
                  <a:cubicBezTo>
                    <a:pt x="264" y="1941"/>
                    <a:pt x="252" y="1966"/>
                    <a:pt x="239" y="1979"/>
                  </a:cubicBezTo>
                  <a:cubicBezTo>
                    <a:pt x="214" y="2067"/>
                    <a:pt x="176" y="2155"/>
                    <a:pt x="151" y="2230"/>
                  </a:cubicBezTo>
                  <a:cubicBezTo>
                    <a:pt x="151" y="2255"/>
                    <a:pt x="139" y="2280"/>
                    <a:pt x="139" y="2293"/>
                  </a:cubicBezTo>
                  <a:cubicBezTo>
                    <a:pt x="114" y="2368"/>
                    <a:pt x="89" y="2456"/>
                    <a:pt x="76" y="2531"/>
                  </a:cubicBezTo>
                  <a:cubicBezTo>
                    <a:pt x="76" y="2544"/>
                    <a:pt x="64" y="2556"/>
                    <a:pt x="64" y="2581"/>
                  </a:cubicBezTo>
                  <a:cubicBezTo>
                    <a:pt x="51" y="2669"/>
                    <a:pt x="26" y="2757"/>
                    <a:pt x="26" y="2857"/>
                  </a:cubicBezTo>
                  <a:lnTo>
                    <a:pt x="26" y="2920"/>
                  </a:lnTo>
                  <a:cubicBezTo>
                    <a:pt x="26" y="3020"/>
                    <a:pt x="1" y="3121"/>
                    <a:pt x="1" y="3209"/>
                  </a:cubicBezTo>
                  <a:cubicBezTo>
                    <a:pt x="1" y="4991"/>
                    <a:pt x="1444" y="6446"/>
                    <a:pt x="3238" y="6446"/>
                  </a:cubicBezTo>
                  <a:cubicBezTo>
                    <a:pt x="3326" y="6446"/>
                    <a:pt x="3427" y="6446"/>
                    <a:pt x="3527" y="6434"/>
                  </a:cubicBezTo>
                  <a:lnTo>
                    <a:pt x="3590" y="6434"/>
                  </a:lnTo>
                  <a:cubicBezTo>
                    <a:pt x="3690" y="6421"/>
                    <a:pt x="3778" y="6409"/>
                    <a:pt x="3866" y="6383"/>
                  </a:cubicBezTo>
                  <a:lnTo>
                    <a:pt x="3916" y="6371"/>
                  </a:lnTo>
                  <a:cubicBezTo>
                    <a:pt x="3991" y="6358"/>
                    <a:pt x="4079" y="6333"/>
                    <a:pt x="4154" y="6308"/>
                  </a:cubicBezTo>
                  <a:lnTo>
                    <a:pt x="4217" y="6296"/>
                  </a:lnTo>
                  <a:cubicBezTo>
                    <a:pt x="4293" y="6271"/>
                    <a:pt x="4380" y="6233"/>
                    <a:pt x="4468" y="6208"/>
                  </a:cubicBezTo>
                  <a:lnTo>
                    <a:pt x="4531" y="6183"/>
                  </a:lnTo>
                  <a:cubicBezTo>
                    <a:pt x="4594" y="6145"/>
                    <a:pt x="4656" y="6120"/>
                    <a:pt x="4732" y="6082"/>
                  </a:cubicBezTo>
                  <a:lnTo>
                    <a:pt x="4782" y="6057"/>
                  </a:lnTo>
                  <a:cubicBezTo>
                    <a:pt x="4857" y="6007"/>
                    <a:pt x="4933" y="5969"/>
                    <a:pt x="5008" y="5919"/>
                  </a:cubicBezTo>
                  <a:lnTo>
                    <a:pt x="5071" y="5869"/>
                  </a:lnTo>
                  <a:cubicBezTo>
                    <a:pt x="5133" y="5831"/>
                    <a:pt x="5196" y="5781"/>
                    <a:pt x="5246" y="5744"/>
                  </a:cubicBezTo>
                  <a:lnTo>
                    <a:pt x="5309" y="5693"/>
                  </a:lnTo>
                  <a:cubicBezTo>
                    <a:pt x="5359" y="5643"/>
                    <a:pt x="5422" y="5593"/>
                    <a:pt x="5460" y="5530"/>
                  </a:cubicBezTo>
                  <a:lnTo>
                    <a:pt x="5535" y="5467"/>
                  </a:lnTo>
                  <a:cubicBezTo>
                    <a:pt x="5585" y="5405"/>
                    <a:pt x="5648" y="5354"/>
                    <a:pt x="5685" y="5292"/>
                  </a:cubicBezTo>
                  <a:cubicBezTo>
                    <a:pt x="5711" y="5267"/>
                    <a:pt x="5723" y="5242"/>
                    <a:pt x="5736" y="5216"/>
                  </a:cubicBezTo>
                  <a:cubicBezTo>
                    <a:pt x="5798" y="5166"/>
                    <a:pt x="5836" y="5116"/>
                    <a:pt x="5861" y="5066"/>
                  </a:cubicBezTo>
                  <a:lnTo>
                    <a:pt x="5924" y="4991"/>
                  </a:lnTo>
                  <a:cubicBezTo>
                    <a:pt x="5924" y="4978"/>
                    <a:pt x="5936" y="4978"/>
                    <a:pt x="5936" y="4965"/>
                  </a:cubicBezTo>
                  <a:cubicBezTo>
                    <a:pt x="6765" y="3698"/>
                    <a:pt x="6589" y="2016"/>
                    <a:pt x="5510" y="937"/>
                  </a:cubicBezTo>
                  <a:cubicBezTo>
                    <a:pt x="4891" y="319"/>
                    <a:pt x="4067" y="0"/>
                    <a:pt x="3233" y="0"/>
                  </a:cubicBezTo>
                  <a:close/>
                </a:path>
              </a:pathLst>
            </a:custGeom>
            <a:solidFill>
              <a:schemeClr val="dk1"/>
            </a:solidFill>
            <a:ln w="1143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03" name="Google Shape;703;p37"/>
            <p:cNvGrpSpPr/>
            <p:nvPr/>
          </p:nvGrpSpPr>
          <p:grpSpPr>
            <a:xfrm>
              <a:off x="3067172" y="3334353"/>
              <a:ext cx="508172" cy="456564"/>
              <a:chOff x="4803375" y="3759550"/>
              <a:chExt cx="183575" cy="161000"/>
            </a:xfrm>
          </p:grpSpPr>
          <p:sp>
            <p:nvSpPr>
              <p:cNvPr id="704" name="Google Shape;704;p37"/>
              <p:cNvSpPr/>
              <p:nvPr/>
            </p:nvSpPr>
            <p:spPr>
              <a:xfrm>
                <a:off x="4806200" y="3759550"/>
                <a:ext cx="18075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7230" h="6440" extrusionOk="0">
                    <a:moveTo>
                      <a:pt x="3612" y="1"/>
                    </a:moveTo>
                    <a:cubicBezTo>
                      <a:pt x="2695" y="1"/>
                      <a:pt x="1785" y="390"/>
                      <a:pt x="1143" y="1144"/>
                    </a:cubicBezTo>
                    <a:cubicBezTo>
                      <a:pt x="1" y="2511"/>
                      <a:pt x="189" y="4544"/>
                      <a:pt x="1544" y="5686"/>
                    </a:cubicBezTo>
                    <a:cubicBezTo>
                      <a:pt x="2150" y="6192"/>
                      <a:pt x="2886" y="6439"/>
                      <a:pt x="3617" y="6439"/>
                    </a:cubicBezTo>
                    <a:cubicBezTo>
                      <a:pt x="4537" y="6439"/>
                      <a:pt x="5451" y="6047"/>
                      <a:pt x="6087" y="5285"/>
                    </a:cubicBezTo>
                    <a:cubicBezTo>
                      <a:pt x="7229" y="3929"/>
                      <a:pt x="7053" y="1897"/>
                      <a:pt x="5686" y="755"/>
                    </a:cubicBezTo>
                    <a:cubicBezTo>
                      <a:pt x="5079" y="248"/>
                      <a:pt x="4343" y="1"/>
                      <a:pt x="361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7"/>
              <p:cNvSpPr/>
              <p:nvPr/>
            </p:nvSpPr>
            <p:spPr>
              <a:xfrm>
                <a:off x="4803375" y="3772125"/>
                <a:ext cx="160650" cy="148200"/>
              </a:xfrm>
              <a:custGeom>
                <a:avLst/>
                <a:gdLst/>
                <a:ahLst/>
                <a:cxnLst/>
                <a:rect l="l" t="t" r="r" b="b"/>
                <a:pathLst>
                  <a:path w="6426" h="5928" extrusionOk="0">
                    <a:moveTo>
                      <a:pt x="1984" y="1"/>
                    </a:moveTo>
                    <a:cubicBezTo>
                      <a:pt x="252" y="1117"/>
                      <a:pt x="1" y="3539"/>
                      <a:pt x="1444" y="4983"/>
                    </a:cubicBezTo>
                    <a:cubicBezTo>
                      <a:pt x="2082" y="5620"/>
                      <a:pt x="2905" y="5928"/>
                      <a:pt x="3721" y="5928"/>
                    </a:cubicBezTo>
                    <a:cubicBezTo>
                      <a:pt x="4769" y="5928"/>
                      <a:pt x="5805" y="5422"/>
                      <a:pt x="6426" y="4455"/>
                    </a:cubicBezTo>
                    <a:lnTo>
                      <a:pt x="6426" y="4455"/>
                    </a:lnTo>
                    <a:cubicBezTo>
                      <a:pt x="5873" y="4817"/>
                      <a:pt x="5272" y="4980"/>
                      <a:pt x="4686" y="4980"/>
                    </a:cubicBezTo>
                    <a:cubicBezTo>
                      <a:pt x="3013" y="4980"/>
                      <a:pt x="1457" y="3644"/>
                      <a:pt x="1457" y="1757"/>
                    </a:cubicBezTo>
                    <a:cubicBezTo>
                      <a:pt x="1457" y="1130"/>
                      <a:pt x="1645" y="528"/>
                      <a:pt x="1984" y="1"/>
                    </a:cubicBezTo>
                    <a:close/>
                  </a:path>
                </a:pathLst>
              </a:custGeom>
              <a:solidFill>
                <a:srgbClr val="2A4D7C">
                  <a:alpha val="5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" name="Google Shape;664;p37">
            <a:extLst>
              <a:ext uri="{FF2B5EF4-FFF2-40B4-BE49-F238E27FC236}">
                <a16:creationId xmlns:a16="http://schemas.microsoft.com/office/drawing/2014/main" id="{39C5676E-CCAF-3051-35A5-45364B5FD2B1}"/>
              </a:ext>
            </a:extLst>
          </p:cNvPr>
          <p:cNvSpPr txBox="1">
            <a:spLocks/>
          </p:cNvSpPr>
          <p:nvPr/>
        </p:nvSpPr>
        <p:spPr>
          <a:xfrm>
            <a:off x="743729" y="1543850"/>
            <a:ext cx="7728437" cy="29625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marR="0" lvl="1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marR="0" lvl="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marR="0" lvl="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marR="0" lvl="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marR="0" lvl="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marR="0" lvl="6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marR="0" lvl="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marR="0" lvl="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Space Grotesk"/>
              <a:buNone/>
              <a:defRPr sz="3400" b="1" i="0" u="none" strike="noStrike" cap="non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algn="l"/>
            <a:r>
              <a:rPr lang="it-IT" sz="1400" b="0" dirty="0"/>
              <a:t>8. Selama kompetisi berlangsung peserta dilarang: </a:t>
            </a:r>
          </a:p>
          <a:p>
            <a:pPr algn="l"/>
            <a:r>
              <a:rPr lang="it-IT" sz="1400" b="0" dirty="0"/>
              <a:t>   * Menggunakan kalkulator atau alat bantu hitung lainnya.</a:t>
            </a:r>
          </a:p>
          <a:p>
            <a:pPr algn="l"/>
            <a:r>
              <a:rPr lang="it-IT" sz="1400" b="0" dirty="0"/>
              <a:t>   * Mencari-cari jawaban, algoritma, atau metode melalui internet, catatan, atau media telekomunikasi lainnya. </a:t>
            </a:r>
          </a:p>
          <a:p>
            <a:pPr algn="l"/>
            <a:r>
              <a:rPr lang="it-IT" sz="1400" b="0" dirty="0"/>
              <a:t>   * Menggunakan compiler untuk membantu mengerjakan soal.</a:t>
            </a:r>
          </a:p>
          <a:p>
            <a:pPr algn="l"/>
            <a:r>
              <a:rPr lang="it-IT" sz="1400" b="0" dirty="0"/>
              <a:t>   * Memberikan atau mendapatkan bantuan pengerjaan dari pihak lain.</a:t>
            </a:r>
          </a:p>
          <a:p>
            <a:pPr algn="l"/>
            <a:r>
              <a:rPr lang="it-IT" sz="1400" b="0" dirty="0"/>
              <a:t>9. Apabila peserta ingin izin ke toilet atau lainnya, diharapkan untuk mengabari melalui komentar zoom</a:t>
            </a:r>
          </a:p>
          <a:p>
            <a:pPr algn="l"/>
            <a:r>
              <a:rPr lang="it-IT" sz="1400" b="0" dirty="0"/>
              <a:t>10. Apabila peserta telah menyelesaikan perlombaan, diharapkan menunggu sampai pengawas mempersilahkan untuk keluar</a:t>
            </a:r>
          </a:p>
        </p:txBody>
      </p:sp>
      <p:sp>
        <p:nvSpPr>
          <p:cNvPr id="6" name="Google Shape;664;p37">
            <a:extLst>
              <a:ext uri="{FF2B5EF4-FFF2-40B4-BE49-F238E27FC236}">
                <a16:creationId xmlns:a16="http://schemas.microsoft.com/office/drawing/2014/main" id="{E778CF2D-0FE1-3B07-41F3-9DCC9778B3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6059" y="562911"/>
            <a:ext cx="7717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Tata Tertib Perlombaan CPSC 2023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347138"/>
      </p:ext>
    </p:extLst>
  </p:cSld>
  <p:clrMapOvr>
    <a:masterClrMapping/>
  </p:clrMapOvr>
</p:sld>
</file>

<file path=ppt/theme/theme1.xml><?xml version="1.0" encoding="utf-8"?>
<a:theme xmlns:a="http://schemas.openxmlformats.org/drawingml/2006/main" name="Rocket and Planets Study Planner by Slidesgo">
  <a:themeElements>
    <a:clrScheme name="Simple Light">
      <a:dk1>
        <a:srgbClr val="FFFFFF"/>
      </a:dk1>
      <a:lt1>
        <a:srgbClr val="152849"/>
      </a:lt1>
      <a:dk2>
        <a:srgbClr val="2A4D7C"/>
      </a:dk2>
      <a:lt2>
        <a:srgbClr val="57A0CF"/>
      </a:lt2>
      <a:accent1>
        <a:srgbClr val="70CDE2"/>
      </a:accent1>
      <a:accent2>
        <a:srgbClr val="87D38C"/>
      </a:accent2>
      <a:accent3>
        <a:srgbClr val="CFE88B"/>
      </a:accent3>
      <a:accent4>
        <a:srgbClr val="F8E459"/>
      </a:accent4>
      <a:accent5>
        <a:srgbClr val="EA9E44"/>
      </a:accent5>
      <a:accent6>
        <a:srgbClr val="CC61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351</Words>
  <Application>Microsoft Office PowerPoint</Application>
  <PresentationFormat>On-screen Show (16:9)</PresentationFormat>
  <Paragraphs>44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Space Grotesk</vt:lpstr>
      <vt:lpstr>Lato</vt:lpstr>
      <vt:lpstr>Rocket and Planets Study Planner by Slidesgo</vt:lpstr>
      <vt:lpstr>PowerPoint Presentation</vt:lpstr>
      <vt:lpstr>CPSC 2023</vt:lpstr>
      <vt:lpstr>PowerPoint Presentation</vt:lpstr>
      <vt:lpstr>Muhammad Zahran</vt:lpstr>
      <vt:lpstr>Joachim Patrick Sihotang</vt:lpstr>
      <vt:lpstr>Dr. Sony Hartono Wijaya, S.Kom, M.Kom.</vt:lpstr>
      <vt:lpstr>PowerPoint Presentation</vt:lpstr>
      <vt:lpstr>Tata Tertib Perlombaan CPSC 2023</vt:lpstr>
      <vt:lpstr>Tata Tertib Perlombaan CPSC 2023</vt:lpstr>
      <vt:lpstr>Teknis Perlombaan CPSC 2023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2023</dc:title>
  <dc:creator>Daffa Nofiansyah</dc:creator>
  <cp:lastModifiedBy>Halida Fiadnin</cp:lastModifiedBy>
  <cp:revision>3</cp:revision>
  <dcterms:modified xsi:type="dcterms:W3CDTF">2023-10-20T10:14:32Z</dcterms:modified>
</cp:coreProperties>
</file>