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ess Start 2P"/>
      <p:regular r:id="rId12"/>
    </p:embeddedFont>
    <p:embeddedFont>
      <p:font typeface="Righteous"/>
      <p:regular r:id="rId13"/>
    </p:embeddedFont>
    <p:embeddedFont>
      <p:font typeface="Quicksan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idwu/02ZTazFT/HiiPECBn6k1H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ighteous-regular.fntdata"/><Relationship Id="rId12" Type="http://schemas.openxmlformats.org/officeDocument/2006/relationships/font" Target="fonts/PressStart2P-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icksand-bold.fntdata"/><Relationship Id="rId14" Type="http://schemas.openxmlformats.org/officeDocument/2006/relationships/font" Target="fonts/Quicksand-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Selamat kepada Anda, para finalis UX Today, yang telah mendapatkan nilai terbaik dari banyak peserta lainnya dan melaju ke babak final UX Today 2022. Memang, bukan perjuangan yang mudah untuk dapat mencapai titik ini, tetapi kami ingatkan bahwa perjuangan kalian belum selesai. Kami membutuhkan semangat dan kerja keras kalian dalam babak final UX Today yang akan diselenggarakan pada tanggal 11 September 2022 secara daring.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5.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5.png"/><Relationship Id="rId5" Type="http://schemas.openxmlformats.org/officeDocument/2006/relationships/image" Target="../media/image31.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4">
            <a:alphaModFix/>
          </a:blip>
          <a:srcRect b="0" l="0" r="0" t="0"/>
          <a:stretch/>
        </p:blipFill>
        <p:spPr>
          <a:xfrm>
            <a:off x="2174639" y="1395741"/>
            <a:ext cx="4794719" cy="3445094"/>
          </a:xfrm>
          <a:prstGeom prst="rect">
            <a:avLst/>
          </a:prstGeom>
          <a:noFill/>
          <a:ln>
            <a:noFill/>
          </a:ln>
        </p:spPr>
      </p:pic>
      <p:sp>
        <p:nvSpPr>
          <p:cNvPr id="55" name="Google Shape;55;p1"/>
          <p:cNvSpPr txBox="1"/>
          <p:nvPr/>
        </p:nvSpPr>
        <p:spPr>
          <a:xfrm>
            <a:off x="2286000" y="2418624"/>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rotWithShape="1">
          <a:blip r:embed="rId5">
            <a:alphaModFix/>
          </a:blip>
          <a:srcRect b="0" l="0" r="0" t="0"/>
          <a:stretch/>
        </p:blipFill>
        <p:spPr>
          <a:xfrm>
            <a:off x="7959405" y="0"/>
            <a:ext cx="943752" cy="972350"/>
          </a:xfrm>
          <a:prstGeom prst="rect">
            <a:avLst/>
          </a:prstGeom>
          <a:noFill/>
          <a:ln>
            <a:noFill/>
          </a:ln>
        </p:spPr>
      </p:pic>
      <p:pic>
        <p:nvPicPr>
          <p:cNvPr id="57" name="Google Shape;57;p1"/>
          <p:cNvPicPr preferRelativeResize="0"/>
          <p:nvPr/>
        </p:nvPicPr>
        <p:blipFill rotWithShape="1">
          <a:blip r:embed="rId6">
            <a:alphaModFix/>
          </a:blip>
          <a:srcRect b="0" l="0" r="0" t="0"/>
          <a:stretch/>
        </p:blipFill>
        <p:spPr>
          <a:xfrm>
            <a:off x="82295" y="168472"/>
            <a:ext cx="1622494" cy="890228"/>
          </a:xfrm>
          <a:prstGeom prst="rect">
            <a:avLst/>
          </a:prstGeom>
          <a:noFill/>
          <a:ln>
            <a:noFill/>
          </a:ln>
        </p:spPr>
      </p:pic>
      <p:pic>
        <p:nvPicPr>
          <p:cNvPr id="58" name="Google Shape;58;p1"/>
          <p:cNvPicPr preferRelativeResize="0"/>
          <p:nvPr/>
        </p:nvPicPr>
        <p:blipFill rotWithShape="1">
          <a:blip r:embed="rId7">
            <a:alphaModFix/>
          </a:blip>
          <a:srcRect b="0" l="0" r="0" t="0"/>
          <a:stretch/>
        </p:blipFill>
        <p:spPr>
          <a:xfrm>
            <a:off x="2013248" y="2377441"/>
            <a:ext cx="5374475" cy="1273350"/>
          </a:xfrm>
          <a:prstGeom prst="rect">
            <a:avLst/>
          </a:prstGeom>
          <a:noFill/>
          <a:ln>
            <a:noFill/>
          </a:ln>
        </p:spPr>
      </p:pic>
      <p:pic>
        <p:nvPicPr>
          <p:cNvPr id="59" name="Google Shape;59;p1"/>
          <p:cNvPicPr preferRelativeResize="0"/>
          <p:nvPr/>
        </p:nvPicPr>
        <p:blipFill rotWithShape="1">
          <a:blip r:embed="rId8">
            <a:alphaModFix amt="28000"/>
          </a:blip>
          <a:srcRect b="0" l="0" r="0" t="0"/>
          <a:stretch/>
        </p:blipFill>
        <p:spPr>
          <a:xfrm rot="214633">
            <a:off x="6876488" y="947286"/>
            <a:ext cx="508522" cy="5023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pic>
        <p:nvPicPr>
          <p:cNvPr id="64" name="Google Shape;64;p2"/>
          <p:cNvPicPr preferRelativeResize="0"/>
          <p:nvPr/>
        </p:nvPicPr>
        <p:blipFill rotWithShape="1">
          <a:blip r:embed="rId4">
            <a:alphaModFix/>
          </a:blip>
          <a:srcRect b="0" l="0" r="0" t="0"/>
          <a:stretch/>
        </p:blipFill>
        <p:spPr>
          <a:xfrm rot="436720">
            <a:off x="6921295" y="2027573"/>
            <a:ext cx="3091456" cy="3107054"/>
          </a:xfrm>
          <a:prstGeom prst="rect">
            <a:avLst/>
          </a:prstGeom>
          <a:noFill/>
          <a:ln>
            <a:noFill/>
          </a:ln>
        </p:spPr>
      </p:pic>
      <p:pic>
        <p:nvPicPr>
          <p:cNvPr id="65" name="Google Shape;65;p2"/>
          <p:cNvPicPr preferRelativeResize="0"/>
          <p:nvPr/>
        </p:nvPicPr>
        <p:blipFill rotWithShape="1">
          <a:blip r:embed="rId5">
            <a:alphaModFix amt="67000"/>
          </a:blip>
          <a:srcRect b="0" l="0" r="0" t="0"/>
          <a:stretch/>
        </p:blipFill>
        <p:spPr>
          <a:xfrm rot="-5400000">
            <a:off x="-632609" y="-1171885"/>
            <a:ext cx="2863501" cy="2863501"/>
          </a:xfrm>
          <a:prstGeom prst="rect">
            <a:avLst/>
          </a:prstGeom>
          <a:noFill/>
          <a:ln>
            <a:noFill/>
          </a:ln>
        </p:spPr>
      </p:pic>
      <p:pic>
        <p:nvPicPr>
          <p:cNvPr id="66" name="Google Shape;66;p2"/>
          <p:cNvPicPr preferRelativeResize="0"/>
          <p:nvPr/>
        </p:nvPicPr>
        <p:blipFill rotWithShape="1">
          <a:blip r:embed="rId6">
            <a:alphaModFix/>
          </a:blip>
          <a:srcRect b="0" l="0" r="0" t="0"/>
          <a:stretch/>
        </p:blipFill>
        <p:spPr>
          <a:xfrm rot="3135505">
            <a:off x="5846567" y="1376483"/>
            <a:ext cx="1016870" cy="935545"/>
          </a:xfrm>
          <a:prstGeom prst="rect">
            <a:avLst/>
          </a:prstGeom>
          <a:noFill/>
          <a:ln>
            <a:noFill/>
          </a:ln>
        </p:spPr>
      </p:pic>
      <p:pic>
        <p:nvPicPr>
          <p:cNvPr id="67" name="Google Shape;67;p2"/>
          <p:cNvPicPr preferRelativeResize="0"/>
          <p:nvPr/>
        </p:nvPicPr>
        <p:blipFill rotWithShape="1">
          <a:blip r:embed="rId6">
            <a:alphaModFix/>
          </a:blip>
          <a:srcRect b="0" l="0" r="0" t="0"/>
          <a:stretch/>
        </p:blipFill>
        <p:spPr>
          <a:xfrm rot="3135505">
            <a:off x="2327721" y="2985935"/>
            <a:ext cx="570188" cy="524587"/>
          </a:xfrm>
          <a:prstGeom prst="rect">
            <a:avLst/>
          </a:prstGeom>
          <a:noFill/>
          <a:ln>
            <a:noFill/>
          </a:ln>
        </p:spPr>
      </p:pic>
      <p:sp>
        <p:nvSpPr>
          <p:cNvPr id="68" name="Google Shape;68;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40"/>
              <a:buNone/>
            </a:pPr>
            <a:r>
              <a:rPr lang="en" sz="2940">
                <a:solidFill>
                  <a:srgbClr val="B1DEEF"/>
                </a:solidFill>
                <a:latin typeface="Press Start 2P"/>
                <a:ea typeface="Press Start 2P"/>
                <a:cs typeface="Press Start 2P"/>
                <a:sym typeface="Press Start 2P"/>
              </a:rPr>
              <a:t>Selamat!</a:t>
            </a:r>
            <a:endParaRPr sz="2940">
              <a:solidFill>
                <a:srgbClr val="B1DEEF"/>
              </a:solidFill>
              <a:latin typeface="Press Start 2P"/>
              <a:ea typeface="Press Start 2P"/>
              <a:cs typeface="Press Start 2P"/>
              <a:sym typeface="Press Start 2P"/>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pic>
        <p:nvPicPr>
          <p:cNvPr id="73" name="Google Shape;73;p3"/>
          <p:cNvPicPr preferRelativeResize="0"/>
          <p:nvPr/>
        </p:nvPicPr>
        <p:blipFill rotWithShape="1">
          <a:blip r:embed="rId4">
            <a:alphaModFix amt="45000"/>
          </a:blip>
          <a:srcRect b="0" l="0" r="0" t="0"/>
          <a:stretch/>
        </p:blipFill>
        <p:spPr>
          <a:xfrm rot="-1536420">
            <a:off x="379235" y="3763895"/>
            <a:ext cx="885666" cy="1151366"/>
          </a:xfrm>
          <a:prstGeom prst="rect">
            <a:avLst/>
          </a:prstGeom>
          <a:noFill/>
          <a:ln>
            <a:noFill/>
          </a:ln>
        </p:spPr>
      </p:pic>
      <p:pic>
        <p:nvPicPr>
          <p:cNvPr id="74" name="Google Shape;74;p3"/>
          <p:cNvPicPr preferRelativeResize="0"/>
          <p:nvPr/>
        </p:nvPicPr>
        <p:blipFill rotWithShape="1">
          <a:blip r:embed="rId5">
            <a:alphaModFix/>
          </a:blip>
          <a:srcRect b="0" l="0" r="0" t="0"/>
          <a:stretch/>
        </p:blipFill>
        <p:spPr>
          <a:xfrm>
            <a:off x="245327" y="1211766"/>
            <a:ext cx="8586974" cy="3486710"/>
          </a:xfrm>
          <a:prstGeom prst="rect">
            <a:avLst/>
          </a:prstGeom>
          <a:noFill/>
          <a:ln>
            <a:noFill/>
          </a:ln>
        </p:spPr>
      </p:pic>
      <p:sp>
        <p:nvSpPr>
          <p:cNvPr id="75" name="Google Shape;7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D4E5F2"/>
                </a:solidFill>
                <a:latin typeface="Righteous"/>
                <a:ea typeface="Righteous"/>
                <a:cs typeface="Righteous"/>
                <a:sym typeface="Righteous"/>
              </a:rPr>
              <a:t>Teknis Final UX Today</a:t>
            </a:r>
            <a:endParaRPr>
              <a:solidFill>
                <a:srgbClr val="D4E5F2"/>
              </a:solidFill>
              <a:latin typeface="Righteous"/>
              <a:ea typeface="Righteous"/>
              <a:cs typeface="Righteous"/>
              <a:sym typeface="Righteous"/>
            </a:endParaRPr>
          </a:p>
        </p:txBody>
      </p:sp>
      <p:sp>
        <p:nvSpPr>
          <p:cNvPr id="76" name="Google Shape;7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lt1"/>
              </a:buClr>
              <a:buSzPts val="1100"/>
              <a:buNone/>
            </a:pPr>
            <a:r>
              <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Ketujuh tim yang lolos ke babak final masuk ke dalam room meeting dengan tepat waktu.</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Perwakilan dari setiap tim akan mengisi presensi kehadiran melalui Google Form yang akan disediakan oleh panitia.</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Presentasi setiap tim akan dilaksanakan berdasarkan nomor urut yang telah ditentukan oleh panitia.</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Apabila tim yang mendapat giliran presentasi mengalami kendala, giliran presentasi akan diberikan ke tim selanjutnya.</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Finalis akan mempresentasikan karyanya secara langsung menggunakan Power Point dengan waktu maksimal 10 menit.</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Peserta akan melakukan sesi tanya jawab dengan juri dalam waktu 10 menit.</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Keputusan dewan juri bersifat mutlak.</a:t>
            </a:r>
            <a:endParaRPr b="1" sz="1300">
              <a:solidFill>
                <a:schemeClr val="lt1"/>
              </a:solidFill>
              <a:latin typeface="Quicksand"/>
              <a:ea typeface="Quicksand"/>
              <a:cs typeface="Quicksand"/>
              <a:sym typeface="Quicksand"/>
            </a:endParaRPr>
          </a:p>
          <a:p>
            <a:pPr indent="-342900" lvl="0" marL="488950" rtl="0" algn="l">
              <a:lnSpc>
                <a:spcPct val="115000"/>
              </a:lnSpc>
              <a:spcBef>
                <a:spcPts val="0"/>
              </a:spcBef>
              <a:spcAft>
                <a:spcPts val="0"/>
              </a:spcAft>
              <a:buClr>
                <a:schemeClr val="lt1"/>
              </a:buClr>
              <a:buSzPts val="1300"/>
              <a:buFont typeface="Arial"/>
              <a:buAutoNum type="arabicPeriod"/>
            </a:pPr>
            <a:r>
              <a:rPr b="1" lang="en" sz="1300">
                <a:solidFill>
                  <a:schemeClr val="lt1"/>
                </a:solidFill>
                <a:latin typeface="Quicksand"/>
                <a:ea typeface="Quicksand"/>
                <a:cs typeface="Quicksand"/>
                <a:sym typeface="Quicksand"/>
              </a:rPr>
              <a:t>Jika salah satu anggota tim mengalami kendala, harap laporkan ke panitia.</a:t>
            </a:r>
            <a:endParaRPr b="1">
              <a:solidFill>
                <a:schemeClr val="lt1"/>
              </a:solidFill>
              <a:latin typeface="Quicksand"/>
              <a:ea typeface="Quicksand"/>
              <a:cs typeface="Quicksand"/>
              <a:sym typeface="Quicksand"/>
            </a:endParaRPr>
          </a:p>
        </p:txBody>
      </p:sp>
      <p:pic>
        <p:nvPicPr>
          <p:cNvPr id="77" name="Google Shape;77;p3"/>
          <p:cNvPicPr preferRelativeResize="0"/>
          <p:nvPr/>
        </p:nvPicPr>
        <p:blipFill rotWithShape="1">
          <a:blip r:embed="rId6">
            <a:alphaModFix/>
          </a:blip>
          <a:srcRect b="0" l="0" r="0" t="0"/>
          <a:stretch/>
        </p:blipFill>
        <p:spPr>
          <a:xfrm rot="3135505">
            <a:off x="7463188" y="-66218"/>
            <a:ext cx="1636634" cy="15057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4"/>
          <p:cNvSpPr txBox="1"/>
          <p:nvPr>
            <p:ph type="title"/>
          </p:nvPr>
        </p:nvSpPr>
        <p:spPr>
          <a:xfrm>
            <a:off x="311700" y="278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D4E5F2"/>
                </a:solidFill>
                <a:latin typeface="Righteous"/>
                <a:ea typeface="Righteous"/>
                <a:cs typeface="Righteous"/>
                <a:sym typeface="Righteous"/>
              </a:rPr>
              <a:t>Kriteria Penilaian</a:t>
            </a:r>
            <a:endParaRPr b="1">
              <a:solidFill>
                <a:srgbClr val="D4E5F2"/>
              </a:solidFill>
              <a:latin typeface="Righteous"/>
              <a:ea typeface="Righteous"/>
              <a:cs typeface="Righteous"/>
              <a:sym typeface="Righteous"/>
            </a:endParaRPr>
          </a:p>
        </p:txBody>
      </p:sp>
      <p:pic>
        <p:nvPicPr>
          <p:cNvPr id="83" name="Google Shape;83;p4"/>
          <p:cNvPicPr preferRelativeResize="0"/>
          <p:nvPr/>
        </p:nvPicPr>
        <p:blipFill rotWithShape="1">
          <a:blip r:embed="rId4">
            <a:alphaModFix/>
          </a:blip>
          <a:srcRect b="0" l="0" r="0" t="0"/>
          <a:stretch/>
        </p:blipFill>
        <p:spPr>
          <a:xfrm>
            <a:off x="2107833" y="851375"/>
            <a:ext cx="4928333" cy="4056946"/>
          </a:xfrm>
          <a:prstGeom prst="rect">
            <a:avLst/>
          </a:prstGeom>
          <a:noFill/>
          <a:ln>
            <a:noFill/>
          </a:ln>
        </p:spPr>
      </p:pic>
      <p:pic>
        <p:nvPicPr>
          <p:cNvPr id="84" name="Google Shape;84;p4"/>
          <p:cNvPicPr preferRelativeResize="0"/>
          <p:nvPr/>
        </p:nvPicPr>
        <p:blipFill rotWithShape="1">
          <a:blip r:embed="rId5">
            <a:alphaModFix amt="20000"/>
          </a:blip>
          <a:srcRect b="0" l="0" r="0" t="0"/>
          <a:stretch/>
        </p:blipFill>
        <p:spPr>
          <a:xfrm>
            <a:off x="701194" y="3383278"/>
            <a:ext cx="1017146" cy="939967"/>
          </a:xfrm>
          <a:prstGeom prst="rect">
            <a:avLst/>
          </a:prstGeom>
          <a:noFill/>
          <a:ln>
            <a:noFill/>
          </a:ln>
        </p:spPr>
      </p:pic>
      <p:pic>
        <p:nvPicPr>
          <p:cNvPr id="85" name="Google Shape;85;p4"/>
          <p:cNvPicPr preferRelativeResize="0"/>
          <p:nvPr/>
        </p:nvPicPr>
        <p:blipFill rotWithShape="1">
          <a:blip r:embed="rId5">
            <a:alphaModFix amt="20000"/>
          </a:blip>
          <a:srcRect b="0" l="0" r="0" t="0"/>
          <a:stretch/>
        </p:blipFill>
        <p:spPr>
          <a:xfrm>
            <a:off x="7909714" y="967738"/>
            <a:ext cx="1017146" cy="939967"/>
          </a:xfrm>
          <a:prstGeom prst="rect">
            <a:avLst/>
          </a:prstGeom>
          <a:noFill/>
          <a:ln>
            <a:noFill/>
          </a:ln>
        </p:spPr>
      </p:pic>
      <p:pic>
        <p:nvPicPr>
          <p:cNvPr id="86" name="Google Shape;86;p4"/>
          <p:cNvPicPr preferRelativeResize="0"/>
          <p:nvPr/>
        </p:nvPicPr>
        <p:blipFill rotWithShape="1">
          <a:blip r:embed="rId5">
            <a:alphaModFix amt="20000"/>
          </a:blip>
          <a:srcRect b="0" l="0" r="0" t="0"/>
          <a:stretch/>
        </p:blipFill>
        <p:spPr>
          <a:xfrm>
            <a:off x="7711594" y="3235796"/>
            <a:ext cx="1017146" cy="9399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5"/>
          <p:cNvSpPr txBox="1"/>
          <p:nvPr>
            <p:ph type="title"/>
          </p:nvPr>
        </p:nvSpPr>
        <p:spPr>
          <a:xfrm>
            <a:off x="311700" y="2150849"/>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40"/>
              <a:buNone/>
            </a:pPr>
            <a:r>
              <a:rPr lang="en" sz="2940">
                <a:solidFill>
                  <a:srgbClr val="B1DEEF"/>
                </a:solidFill>
                <a:latin typeface="Press Start 2P"/>
                <a:ea typeface="Press Start 2P"/>
                <a:cs typeface="Press Start 2P"/>
                <a:sym typeface="Press Start 2P"/>
              </a:rPr>
              <a:t>Apakah ada pertanyaan?</a:t>
            </a:r>
            <a:endParaRPr sz="2940">
              <a:solidFill>
                <a:srgbClr val="B1DEEF"/>
              </a:solidFill>
              <a:latin typeface="Press Start 2P"/>
              <a:ea typeface="Press Start 2P"/>
              <a:cs typeface="Press Start 2P"/>
              <a:sym typeface="Press Start 2P"/>
            </a:endParaRPr>
          </a:p>
        </p:txBody>
      </p:sp>
      <p:pic>
        <p:nvPicPr>
          <p:cNvPr id="92" name="Google Shape;92;p5"/>
          <p:cNvPicPr preferRelativeResize="0"/>
          <p:nvPr/>
        </p:nvPicPr>
        <p:blipFill rotWithShape="1">
          <a:blip r:embed="rId4">
            <a:alphaModFix/>
          </a:blip>
          <a:srcRect b="36293" l="65821" r="0" t="36523"/>
          <a:stretch/>
        </p:blipFill>
        <p:spPr>
          <a:xfrm>
            <a:off x="6654066" y="3268363"/>
            <a:ext cx="3262094" cy="2609661"/>
          </a:xfrm>
          <a:prstGeom prst="rect">
            <a:avLst/>
          </a:prstGeom>
          <a:noFill/>
          <a:ln>
            <a:noFill/>
          </a:ln>
        </p:spPr>
      </p:pic>
      <p:pic>
        <p:nvPicPr>
          <p:cNvPr id="93" name="Google Shape;93;p5"/>
          <p:cNvPicPr preferRelativeResize="0"/>
          <p:nvPr/>
        </p:nvPicPr>
        <p:blipFill rotWithShape="1">
          <a:blip r:embed="rId5">
            <a:alphaModFix amt="20000"/>
          </a:blip>
          <a:srcRect b="0" l="0" r="0" t="0"/>
          <a:stretch/>
        </p:blipFill>
        <p:spPr>
          <a:xfrm>
            <a:off x="5754220" y="255634"/>
            <a:ext cx="1017146" cy="939967"/>
          </a:xfrm>
          <a:prstGeom prst="rect">
            <a:avLst/>
          </a:prstGeom>
          <a:noFill/>
          <a:ln>
            <a:noFill/>
          </a:ln>
        </p:spPr>
      </p:pic>
      <p:pic>
        <p:nvPicPr>
          <p:cNvPr id="94" name="Google Shape;94;p5"/>
          <p:cNvPicPr preferRelativeResize="0"/>
          <p:nvPr/>
        </p:nvPicPr>
        <p:blipFill rotWithShape="1">
          <a:blip r:embed="rId5">
            <a:alphaModFix amt="20000"/>
          </a:blip>
          <a:srcRect b="0" l="0" r="0" t="0"/>
          <a:stretch/>
        </p:blipFill>
        <p:spPr>
          <a:xfrm>
            <a:off x="883790" y="3947897"/>
            <a:ext cx="1017146" cy="939967"/>
          </a:xfrm>
          <a:prstGeom prst="rect">
            <a:avLst/>
          </a:prstGeom>
          <a:noFill/>
          <a:ln>
            <a:noFill/>
          </a:ln>
        </p:spPr>
      </p:pic>
      <p:pic>
        <p:nvPicPr>
          <p:cNvPr id="95" name="Google Shape;95;p5"/>
          <p:cNvPicPr preferRelativeResize="0"/>
          <p:nvPr/>
        </p:nvPicPr>
        <p:blipFill rotWithShape="1">
          <a:blip r:embed="rId5">
            <a:alphaModFix amt="20000"/>
          </a:blip>
          <a:srcRect b="0" l="0" r="0" t="0"/>
          <a:stretch/>
        </p:blipFill>
        <p:spPr>
          <a:xfrm>
            <a:off x="1744819" y="1010409"/>
            <a:ext cx="620906" cy="5737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6"/>
          <p:cNvSpPr txBox="1"/>
          <p:nvPr>
            <p:ph type="title"/>
          </p:nvPr>
        </p:nvSpPr>
        <p:spPr>
          <a:xfrm>
            <a:off x="34105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40"/>
              <a:buNone/>
            </a:pPr>
            <a:r>
              <a:rPr lang="en" sz="2940">
                <a:solidFill>
                  <a:srgbClr val="FFFFFF"/>
                </a:solidFill>
                <a:latin typeface="Press Start 2P"/>
                <a:ea typeface="Press Start 2P"/>
                <a:cs typeface="Press Start 2P"/>
                <a:sym typeface="Press Start 2P"/>
              </a:rPr>
              <a:t>Terima Kasih</a:t>
            </a:r>
            <a:endParaRPr sz="2940">
              <a:solidFill>
                <a:srgbClr val="FFFFFF"/>
              </a:solidFill>
              <a:latin typeface="Press Start 2P"/>
              <a:ea typeface="Press Start 2P"/>
              <a:cs typeface="Press Start 2P"/>
              <a:sym typeface="Press Start 2P"/>
            </a:endParaRPr>
          </a:p>
        </p:txBody>
      </p:sp>
      <p:sp>
        <p:nvSpPr>
          <p:cNvPr id="101" name="Google Shape;101;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40"/>
              <a:buNone/>
            </a:pPr>
            <a:r>
              <a:rPr lang="en" sz="2940">
                <a:solidFill>
                  <a:srgbClr val="B1DEEF"/>
                </a:solidFill>
                <a:latin typeface="Press Start 2P"/>
                <a:ea typeface="Press Start 2P"/>
                <a:cs typeface="Press Start 2P"/>
                <a:sym typeface="Press Start 2P"/>
              </a:rPr>
              <a:t>Terima Kasih </a:t>
            </a:r>
            <a:endParaRPr sz="2940">
              <a:solidFill>
                <a:srgbClr val="B1DEEF"/>
              </a:solidFill>
              <a:latin typeface="Press Start 2P"/>
              <a:ea typeface="Press Start 2P"/>
              <a:cs typeface="Press Start 2P"/>
              <a:sym typeface="Press Start 2P"/>
            </a:endParaRPr>
          </a:p>
        </p:txBody>
      </p:sp>
      <p:pic>
        <p:nvPicPr>
          <p:cNvPr id="102" name="Google Shape;102;p6"/>
          <p:cNvPicPr preferRelativeResize="0"/>
          <p:nvPr/>
        </p:nvPicPr>
        <p:blipFill rotWithShape="1">
          <a:blip r:embed="rId4">
            <a:alphaModFix amt="20000"/>
          </a:blip>
          <a:srcRect b="0" l="0" r="0" t="0"/>
          <a:stretch/>
        </p:blipFill>
        <p:spPr>
          <a:xfrm>
            <a:off x="6476131" y="571500"/>
            <a:ext cx="1017146" cy="939967"/>
          </a:xfrm>
          <a:prstGeom prst="rect">
            <a:avLst/>
          </a:prstGeom>
          <a:noFill/>
          <a:ln>
            <a:noFill/>
          </a:ln>
        </p:spPr>
      </p:pic>
      <p:pic>
        <p:nvPicPr>
          <p:cNvPr id="103" name="Google Shape;103;p6"/>
          <p:cNvPicPr preferRelativeResize="0"/>
          <p:nvPr/>
        </p:nvPicPr>
        <p:blipFill rotWithShape="1">
          <a:blip r:embed="rId4">
            <a:alphaModFix amt="20000"/>
          </a:blip>
          <a:srcRect b="0" l="0" r="0" t="0"/>
          <a:stretch/>
        </p:blipFill>
        <p:spPr>
          <a:xfrm>
            <a:off x="6668717" y="2453870"/>
            <a:ext cx="1017146" cy="939967"/>
          </a:xfrm>
          <a:prstGeom prst="rect">
            <a:avLst/>
          </a:prstGeom>
          <a:noFill/>
          <a:ln>
            <a:noFill/>
          </a:ln>
        </p:spPr>
      </p:pic>
      <p:pic>
        <p:nvPicPr>
          <p:cNvPr id="104" name="Google Shape;104;p6"/>
          <p:cNvPicPr preferRelativeResize="0"/>
          <p:nvPr/>
        </p:nvPicPr>
        <p:blipFill rotWithShape="1">
          <a:blip r:embed="rId4">
            <a:alphaModFix amt="20000"/>
          </a:blip>
          <a:srcRect b="0" l="0" r="0" t="0"/>
          <a:stretch/>
        </p:blipFill>
        <p:spPr>
          <a:xfrm>
            <a:off x="7898775" y="-199775"/>
            <a:ext cx="1562100" cy="1438275"/>
          </a:xfrm>
          <a:prstGeom prst="rect">
            <a:avLst/>
          </a:prstGeom>
          <a:noFill/>
          <a:ln>
            <a:noFill/>
          </a:ln>
        </p:spPr>
      </p:pic>
      <p:pic>
        <p:nvPicPr>
          <p:cNvPr id="105" name="Google Shape;105;p6"/>
          <p:cNvPicPr preferRelativeResize="0"/>
          <p:nvPr/>
        </p:nvPicPr>
        <p:blipFill rotWithShape="1">
          <a:blip r:embed="rId5">
            <a:alphaModFix amt="22000"/>
          </a:blip>
          <a:srcRect b="0" l="0" r="0" t="0"/>
          <a:stretch/>
        </p:blipFill>
        <p:spPr>
          <a:xfrm rot="512615">
            <a:off x="-497711" y="1385595"/>
            <a:ext cx="3553428" cy="3530249"/>
          </a:xfrm>
          <a:prstGeom prst="rect">
            <a:avLst/>
          </a:prstGeom>
          <a:noFill/>
          <a:ln>
            <a:noFill/>
          </a:ln>
        </p:spPr>
      </p:pic>
      <p:pic>
        <p:nvPicPr>
          <p:cNvPr id="106" name="Google Shape;106;p6"/>
          <p:cNvPicPr preferRelativeResize="0"/>
          <p:nvPr/>
        </p:nvPicPr>
        <p:blipFill rotWithShape="1">
          <a:blip r:embed="rId6">
            <a:alphaModFix/>
          </a:blip>
          <a:srcRect b="0" l="0" r="0" t="0"/>
          <a:stretch/>
        </p:blipFill>
        <p:spPr>
          <a:xfrm rot="3135505">
            <a:off x="-7112" y="-166782"/>
            <a:ext cx="1235982" cy="11371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