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69" r:id="rId3"/>
    <p:sldId id="270" r:id="rId4"/>
    <p:sldId id="271" r:id="rId5"/>
    <p:sldId id="257" r:id="rId6"/>
    <p:sldId id="258" r:id="rId7"/>
    <p:sldId id="272" r:id="rId8"/>
    <p:sldId id="259" r:id="rId9"/>
    <p:sldId id="273" r:id="rId10"/>
    <p:sldId id="274" r:id="rId11"/>
    <p:sldId id="260" r:id="rId12"/>
    <p:sldId id="275" r:id="rId13"/>
    <p:sldId id="276" r:id="rId14"/>
    <p:sldId id="277" r:id="rId15"/>
    <p:sldId id="278" r:id="rId16"/>
    <p:sldId id="279" r:id="rId17"/>
    <p:sldId id="266" r:id="rId18"/>
    <p:sldId id="280" r:id="rId19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Proxima Nova" panose="020B0604020202020204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  <p:embeddedFont>
      <p:font typeface="Times" panose="02020603050405020304" pitchFamily="18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D356CB-1F35-4E71-9C42-B640135C810F}" v="22" dt="2023-05-16T23:21:29.2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33"/>
  </p:normalViewPr>
  <p:slideViewPr>
    <p:cSldViewPr snapToGrid="0">
      <p:cViewPr varScale="1">
        <p:scale>
          <a:sx n="142" d="100"/>
          <a:sy n="142" d="100"/>
        </p:scale>
        <p:origin x="71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font" Target="fonts/font2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font" Target="fonts/font25.fntdata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4" Type="http://schemas.openxmlformats.org/officeDocument/2006/relationships/font" Target="fonts/font2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48" Type="http://schemas.openxmlformats.org/officeDocument/2006/relationships/font" Target="fonts/font2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font" Target="fonts/font26.fntdata"/><Relationship Id="rId20" Type="http://schemas.openxmlformats.org/officeDocument/2006/relationships/notesMaster" Target="notesMasters/notesMaster1.xml"/><Relationship Id="rId41" Type="http://schemas.openxmlformats.org/officeDocument/2006/relationships/font" Target="fonts/font21.fntdata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shthofa Mushthofa" userId="6370e88e-a96c-467a-9619-8e584e8b5be7" providerId="ADAL" clId="{B0D356CB-1F35-4E71-9C42-B640135C810F}"/>
    <pc:docChg chg="undo custSel addSld delSld modSld sldOrd">
      <pc:chgData name="Mushthofa Mushthofa" userId="6370e88e-a96c-467a-9619-8e584e8b5be7" providerId="ADAL" clId="{B0D356CB-1F35-4E71-9C42-B640135C810F}" dt="2023-05-16T23:24:30.390" v="4173" actId="2711"/>
      <pc:docMkLst>
        <pc:docMk/>
      </pc:docMkLst>
      <pc:sldChg chg="modSp mod">
        <pc:chgData name="Mushthofa Mushthofa" userId="6370e88e-a96c-467a-9619-8e584e8b5be7" providerId="ADAL" clId="{B0D356CB-1F35-4E71-9C42-B640135C810F}" dt="2023-05-16T22:29:40.789" v="27" actId="20577"/>
        <pc:sldMkLst>
          <pc:docMk/>
          <pc:sldMk cId="0" sldId="256"/>
        </pc:sldMkLst>
        <pc:spChg chg="mod">
          <ac:chgData name="Mushthofa Mushthofa" userId="6370e88e-a96c-467a-9619-8e584e8b5be7" providerId="ADAL" clId="{B0D356CB-1F35-4E71-9C42-B640135C810F}" dt="2023-05-16T22:29:40.789" v="27" actId="20577"/>
          <ac:spMkLst>
            <pc:docMk/>
            <pc:sldMk cId="0" sldId="256"/>
            <ac:spMk id="82" creationId="{00000000-0000-0000-0000-000000000000}"/>
          </ac:spMkLst>
        </pc:spChg>
      </pc:sldChg>
      <pc:sldChg chg="addSp delSp modSp mod">
        <pc:chgData name="Mushthofa Mushthofa" userId="6370e88e-a96c-467a-9619-8e584e8b5be7" providerId="ADAL" clId="{B0D356CB-1F35-4E71-9C42-B640135C810F}" dt="2023-05-16T22:43:20.547" v="1312" actId="20577"/>
        <pc:sldMkLst>
          <pc:docMk/>
          <pc:sldMk cId="0" sldId="257"/>
        </pc:sldMkLst>
        <pc:spChg chg="mod">
          <ac:chgData name="Mushthofa Mushthofa" userId="6370e88e-a96c-467a-9619-8e584e8b5be7" providerId="ADAL" clId="{B0D356CB-1F35-4E71-9C42-B640135C810F}" dt="2023-05-16T22:43:20.547" v="1312" actId="20577"/>
          <ac:spMkLst>
            <pc:docMk/>
            <pc:sldMk cId="0" sldId="257"/>
            <ac:spMk id="89" creationId="{00000000-0000-0000-0000-000000000000}"/>
          </ac:spMkLst>
        </pc:spChg>
        <pc:spChg chg="mod">
          <ac:chgData name="Mushthofa Mushthofa" userId="6370e88e-a96c-467a-9619-8e584e8b5be7" providerId="ADAL" clId="{B0D356CB-1F35-4E71-9C42-B640135C810F}" dt="2023-05-16T22:43:09.466" v="1300" actId="1076"/>
          <ac:spMkLst>
            <pc:docMk/>
            <pc:sldMk cId="0" sldId="257"/>
            <ac:spMk id="107" creationId="{00000000-0000-0000-0000-000000000000}"/>
          </ac:spMkLst>
        </pc:spChg>
        <pc:spChg chg="del">
          <ac:chgData name="Mushthofa Mushthofa" userId="6370e88e-a96c-467a-9619-8e584e8b5be7" providerId="ADAL" clId="{B0D356CB-1F35-4E71-9C42-B640135C810F}" dt="2023-05-16T22:42:57.628" v="1296" actId="478"/>
          <ac:spMkLst>
            <pc:docMk/>
            <pc:sldMk cId="0" sldId="257"/>
            <ac:spMk id="108" creationId="{00000000-0000-0000-0000-000000000000}"/>
          </ac:spMkLst>
        </pc:spChg>
        <pc:picChg chg="add mod">
          <ac:chgData name="Mushthofa Mushthofa" userId="6370e88e-a96c-467a-9619-8e584e8b5be7" providerId="ADAL" clId="{B0D356CB-1F35-4E71-9C42-B640135C810F}" dt="2023-05-16T22:43:17.274" v="1305" actId="1076"/>
          <ac:picMkLst>
            <pc:docMk/>
            <pc:sldMk cId="0" sldId="257"/>
            <ac:picMk id="1026" creationId="{85FBCA19-A7FE-A526-78ED-748CE65DAA90}"/>
          </ac:picMkLst>
        </pc:picChg>
      </pc:sldChg>
      <pc:sldChg chg="modSp mod">
        <pc:chgData name="Mushthofa Mushthofa" userId="6370e88e-a96c-467a-9619-8e584e8b5be7" providerId="ADAL" clId="{B0D356CB-1F35-4E71-9C42-B640135C810F}" dt="2023-05-16T22:56:44.395" v="1888" actId="20577"/>
        <pc:sldMkLst>
          <pc:docMk/>
          <pc:sldMk cId="0" sldId="258"/>
        </pc:sldMkLst>
        <pc:spChg chg="mod">
          <ac:chgData name="Mushthofa Mushthofa" userId="6370e88e-a96c-467a-9619-8e584e8b5be7" providerId="ADAL" clId="{B0D356CB-1F35-4E71-9C42-B640135C810F}" dt="2023-05-16T22:45:05.863" v="1402" actId="20577"/>
          <ac:spMkLst>
            <pc:docMk/>
            <pc:sldMk cId="0" sldId="258"/>
            <ac:spMk id="113" creationId="{00000000-0000-0000-0000-000000000000}"/>
          </ac:spMkLst>
        </pc:spChg>
        <pc:spChg chg="mod">
          <ac:chgData name="Mushthofa Mushthofa" userId="6370e88e-a96c-467a-9619-8e584e8b5be7" providerId="ADAL" clId="{B0D356CB-1F35-4E71-9C42-B640135C810F}" dt="2023-05-16T22:56:44.395" v="1888" actId="20577"/>
          <ac:spMkLst>
            <pc:docMk/>
            <pc:sldMk cId="0" sldId="258"/>
            <ac:spMk id="119" creationId="{00000000-0000-0000-0000-000000000000}"/>
          </ac:spMkLst>
        </pc:spChg>
      </pc:sldChg>
      <pc:sldChg chg="modSp mod">
        <pc:chgData name="Mushthofa Mushthofa" userId="6370e88e-a96c-467a-9619-8e584e8b5be7" providerId="ADAL" clId="{B0D356CB-1F35-4E71-9C42-B640135C810F}" dt="2023-05-16T23:01:05.875" v="2052" actId="113"/>
        <pc:sldMkLst>
          <pc:docMk/>
          <pc:sldMk cId="0" sldId="259"/>
        </pc:sldMkLst>
        <pc:spChg chg="mod">
          <ac:chgData name="Mushthofa Mushthofa" userId="6370e88e-a96c-467a-9619-8e584e8b5be7" providerId="ADAL" clId="{B0D356CB-1F35-4E71-9C42-B640135C810F}" dt="2023-05-16T22:59:20.537" v="2010" actId="404"/>
          <ac:spMkLst>
            <pc:docMk/>
            <pc:sldMk cId="0" sldId="259"/>
            <ac:spMk id="125" creationId="{00000000-0000-0000-0000-000000000000}"/>
          </ac:spMkLst>
        </pc:spChg>
        <pc:spChg chg="mod">
          <ac:chgData name="Mushthofa Mushthofa" userId="6370e88e-a96c-467a-9619-8e584e8b5be7" providerId="ADAL" clId="{B0D356CB-1F35-4E71-9C42-B640135C810F}" dt="2023-05-16T23:01:05.875" v="2052" actId="113"/>
          <ac:spMkLst>
            <pc:docMk/>
            <pc:sldMk cId="0" sldId="259"/>
            <ac:spMk id="130" creationId="{00000000-0000-0000-0000-000000000000}"/>
          </ac:spMkLst>
        </pc:spChg>
      </pc:sldChg>
      <pc:sldChg chg="modSp mod ord modNotes">
        <pc:chgData name="Mushthofa Mushthofa" userId="6370e88e-a96c-467a-9619-8e584e8b5be7" providerId="ADAL" clId="{B0D356CB-1F35-4E71-9C42-B640135C810F}" dt="2023-05-16T23:08:08.579" v="2492" actId="20577"/>
        <pc:sldMkLst>
          <pc:docMk/>
          <pc:sldMk cId="0" sldId="260"/>
        </pc:sldMkLst>
        <pc:spChg chg="mod">
          <ac:chgData name="Mushthofa Mushthofa" userId="6370e88e-a96c-467a-9619-8e584e8b5be7" providerId="ADAL" clId="{B0D356CB-1F35-4E71-9C42-B640135C810F}" dt="2023-05-16T23:08:08.579" v="2492" actId="20577"/>
          <ac:spMkLst>
            <pc:docMk/>
            <pc:sldMk cId="0" sldId="260"/>
            <ac:spMk id="135" creationId="{00000000-0000-0000-0000-000000000000}"/>
          </ac:spMkLst>
        </pc:spChg>
      </pc:sldChg>
      <pc:sldChg chg="del">
        <pc:chgData name="Mushthofa Mushthofa" userId="6370e88e-a96c-467a-9619-8e584e8b5be7" providerId="ADAL" clId="{B0D356CB-1F35-4E71-9C42-B640135C810F}" dt="2023-05-16T23:08:28.790" v="2493" actId="47"/>
        <pc:sldMkLst>
          <pc:docMk/>
          <pc:sldMk cId="0" sldId="261"/>
        </pc:sldMkLst>
      </pc:sldChg>
      <pc:sldChg chg="del">
        <pc:chgData name="Mushthofa Mushthofa" userId="6370e88e-a96c-467a-9619-8e584e8b5be7" providerId="ADAL" clId="{B0D356CB-1F35-4E71-9C42-B640135C810F}" dt="2023-05-16T23:08:28.790" v="2493" actId="47"/>
        <pc:sldMkLst>
          <pc:docMk/>
          <pc:sldMk cId="0" sldId="262"/>
        </pc:sldMkLst>
      </pc:sldChg>
      <pc:sldChg chg="del">
        <pc:chgData name="Mushthofa Mushthofa" userId="6370e88e-a96c-467a-9619-8e584e8b5be7" providerId="ADAL" clId="{B0D356CB-1F35-4E71-9C42-B640135C810F}" dt="2023-05-16T23:08:28.790" v="2493" actId="47"/>
        <pc:sldMkLst>
          <pc:docMk/>
          <pc:sldMk cId="0" sldId="263"/>
        </pc:sldMkLst>
      </pc:sldChg>
      <pc:sldChg chg="del">
        <pc:chgData name="Mushthofa Mushthofa" userId="6370e88e-a96c-467a-9619-8e584e8b5be7" providerId="ADAL" clId="{B0D356CB-1F35-4E71-9C42-B640135C810F}" dt="2023-05-16T23:08:28.790" v="2493" actId="47"/>
        <pc:sldMkLst>
          <pc:docMk/>
          <pc:sldMk cId="0" sldId="264"/>
        </pc:sldMkLst>
      </pc:sldChg>
      <pc:sldChg chg="del">
        <pc:chgData name="Mushthofa Mushthofa" userId="6370e88e-a96c-467a-9619-8e584e8b5be7" providerId="ADAL" clId="{B0D356CB-1F35-4E71-9C42-B640135C810F}" dt="2023-05-16T23:08:28.790" v="2493" actId="47"/>
        <pc:sldMkLst>
          <pc:docMk/>
          <pc:sldMk cId="0" sldId="265"/>
        </pc:sldMkLst>
      </pc:sldChg>
      <pc:sldChg chg="delSp modSp mod">
        <pc:chgData name="Mushthofa Mushthofa" userId="6370e88e-a96c-467a-9619-8e584e8b5be7" providerId="ADAL" clId="{B0D356CB-1F35-4E71-9C42-B640135C810F}" dt="2023-05-16T23:23:08.444" v="4132" actId="20577"/>
        <pc:sldMkLst>
          <pc:docMk/>
          <pc:sldMk cId="0" sldId="266"/>
        </pc:sldMkLst>
        <pc:spChg chg="mod">
          <ac:chgData name="Mushthofa Mushthofa" userId="6370e88e-a96c-467a-9619-8e584e8b5be7" providerId="ADAL" clId="{B0D356CB-1F35-4E71-9C42-B640135C810F}" dt="2023-05-16T23:17:59.772" v="3318" actId="1076"/>
          <ac:spMkLst>
            <pc:docMk/>
            <pc:sldMk cId="0" sldId="266"/>
            <ac:spMk id="205" creationId="{00000000-0000-0000-0000-000000000000}"/>
          </ac:spMkLst>
        </pc:spChg>
        <pc:spChg chg="mod">
          <ac:chgData name="Mushthofa Mushthofa" userId="6370e88e-a96c-467a-9619-8e584e8b5be7" providerId="ADAL" clId="{B0D356CB-1F35-4E71-9C42-B640135C810F}" dt="2023-05-16T23:23:08.444" v="4132" actId="20577"/>
          <ac:spMkLst>
            <pc:docMk/>
            <pc:sldMk cId="0" sldId="266"/>
            <ac:spMk id="206" creationId="{00000000-0000-0000-0000-000000000000}"/>
          </ac:spMkLst>
        </pc:spChg>
        <pc:spChg chg="del">
          <ac:chgData name="Mushthofa Mushthofa" userId="6370e88e-a96c-467a-9619-8e584e8b5be7" providerId="ADAL" clId="{B0D356CB-1F35-4E71-9C42-B640135C810F}" dt="2023-05-16T23:18:05.766" v="3320" actId="478"/>
          <ac:spMkLst>
            <pc:docMk/>
            <pc:sldMk cId="0" sldId="266"/>
            <ac:spMk id="207" creationId="{00000000-0000-0000-0000-000000000000}"/>
          </ac:spMkLst>
        </pc:spChg>
        <pc:spChg chg="del">
          <ac:chgData name="Mushthofa Mushthofa" userId="6370e88e-a96c-467a-9619-8e584e8b5be7" providerId="ADAL" clId="{B0D356CB-1F35-4E71-9C42-B640135C810F}" dt="2023-05-16T23:18:03.079" v="3319" actId="478"/>
          <ac:spMkLst>
            <pc:docMk/>
            <pc:sldMk cId="0" sldId="266"/>
            <ac:spMk id="208" creationId="{00000000-0000-0000-0000-000000000000}"/>
          </ac:spMkLst>
        </pc:spChg>
        <pc:spChg chg="del">
          <ac:chgData name="Mushthofa Mushthofa" userId="6370e88e-a96c-467a-9619-8e584e8b5be7" providerId="ADAL" clId="{B0D356CB-1F35-4E71-9C42-B640135C810F}" dt="2023-05-16T23:18:05.766" v="3320" actId="478"/>
          <ac:spMkLst>
            <pc:docMk/>
            <pc:sldMk cId="0" sldId="266"/>
            <ac:spMk id="209" creationId="{00000000-0000-0000-0000-000000000000}"/>
          </ac:spMkLst>
        </pc:spChg>
        <pc:spChg chg="del">
          <ac:chgData name="Mushthofa Mushthofa" userId="6370e88e-a96c-467a-9619-8e584e8b5be7" providerId="ADAL" clId="{B0D356CB-1F35-4E71-9C42-B640135C810F}" dt="2023-05-16T23:18:03.079" v="3319" actId="478"/>
          <ac:spMkLst>
            <pc:docMk/>
            <pc:sldMk cId="0" sldId="266"/>
            <ac:spMk id="210" creationId="{00000000-0000-0000-0000-000000000000}"/>
          </ac:spMkLst>
        </pc:spChg>
        <pc:spChg chg="del">
          <ac:chgData name="Mushthofa Mushthofa" userId="6370e88e-a96c-467a-9619-8e584e8b5be7" providerId="ADAL" clId="{B0D356CB-1F35-4E71-9C42-B640135C810F}" dt="2023-05-16T23:18:03.079" v="3319" actId="478"/>
          <ac:spMkLst>
            <pc:docMk/>
            <pc:sldMk cId="0" sldId="266"/>
            <ac:spMk id="211" creationId="{00000000-0000-0000-0000-000000000000}"/>
          </ac:spMkLst>
        </pc:spChg>
        <pc:spChg chg="del">
          <ac:chgData name="Mushthofa Mushthofa" userId="6370e88e-a96c-467a-9619-8e584e8b5be7" providerId="ADAL" clId="{B0D356CB-1F35-4E71-9C42-B640135C810F}" dt="2023-05-16T23:18:03.079" v="3319" actId="478"/>
          <ac:spMkLst>
            <pc:docMk/>
            <pc:sldMk cId="0" sldId="266"/>
            <ac:spMk id="212" creationId="{00000000-0000-0000-0000-000000000000}"/>
          </ac:spMkLst>
        </pc:spChg>
        <pc:spChg chg="del">
          <ac:chgData name="Mushthofa Mushthofa" userId="6370e88e-a96c-467a-9619-8e584e8b5be7" providerId="ADAL" clId="{B0D356CB-1F35-4E71-9C42-B640135C810F}" dt="2023-05-16T23:18:03.079" v="3319" actId="478"/>
          <ac:spMkLst>
            <pc:docMk/>
            <pc:sldMk cId="0" sldId="266"/>
            <ac:spMk id="215" creationId="{00000000-0000-0000-0000-000000000000}"/>
          </ac:spMkLst>
        </pc:spChg>
        <pc:spChg chg="del">
          <ac:chgData name="Mushthofa Mushthofa" userId="6370e88e-a96c-467a-9619-8e584e8b5be7" providerId="ADAL" clId="{B0D356CB-1F35-4E71-9C42-B640135C810F}" dt="2023-05-16T23:18:07.826" v="3321" actId="478"/>
          <ac:spMkLst>
            <pc:docMk/>
            <pc:sldMk cId="0" sldId="266"/>
            <ac:spMk id="216" creationId="{00000000-0000-0000-0000-000000000000}"/>
          </ac:spMkLst>
        </pc:spChg>
        <pc:spChg chg="del">
          <ac:chgData name="Mushthofa Mushthofa" userId="6370e88e-a96c-467a-9619-8e584e8b5be7" providerId="ADAL" clId="{B0D356CB-1F35-4E71-9C42-B640135C810F}" dt="2023-05-16T23:18:03.079" v="3319" actId="478"/>
          <ac:spMkLst>
            <pc:docMk/>
            <pc:sldMk cId="0" sldId="266"/>
            <ac:spMk id="217" creationId="{00000000-0000-0000-0000-000000000000}"/>
          </ac:spMkLst>
        </pc:spChg>
        <pc:cxnChg chg="del mod">
          <ac:chgData name="Mushthofa Mushthofa" userId="6370e88e-a96c-467a-9619-8e584e8b5be7" providerId="ADAL" clId="{B0D356CB-1F35-4E71-9C42-B640135C810F}" dt="2023-05-16T23:18:03.079" v="3319" actId="478"/>
          <ac:cxnSpMkLst>
            <pc:docMk/>
            <pc:sldMk cId="0" sldId="266"/>
            <ac:cxnSpMk id="213" creationId="{00000000-0000-0000-0000-000000000000}"/>
          </ac:cxnSpMkLst>
        </pc:cxnChg>
        <pc:cxnChg chg="del mod">
          <ac:chgData name="Mushthofa Mushthofa" userId="6370e88e-a96c-467a-9619-8e584e8b5be7" providerId="ADAL" clId="{B0D356CB-1F35-4E71-9C42-B640135C810F}" dt="2023-05-16T23:18:03.079" v="3319" actId="478"/>
          <ac:cxnSpMkLst>
            <pc:docMk/>
            <pc:sldMk cId="0" sldId="266"/>
            <ac:cxnSpMk id="214" creationId="{00000000-0000-0000-0000-000000000000}"/>
          </ac:cxnSpMkLst>
        </pc:cxnChg>
      </pc:sldChg>
      <pc:sldChg chg="del">
        <pc:chgData name="Mushthofa Mushthofa" userId="6370e88e-a96c-467a-9619-8e584e8b5be7" providerId="ADAL" clId="{B0D356CB-1F35-4E71-9C42-B640135C810F}" dt="2023-05-16T23:08:28.790" v="2493" actId="47"/>
        <pc:sldMkLst>
          <pc:docMk/>
          <pc:sldMk cId="2136984937" sldId="267"/>
        </pc:sldMkLst>
      </pc:sldChg>
      <pc:sldChg chg="del">
        <pc:chgData name="Mushthofa Mushthofa" userId="6370e88e-a96c-467a-9619-8e584e8b5be7" providerId="ADAL" clId="{B0D356CB-1F35-4E71-9C42-B640135C810F}" dt="2023-05-16T23:08:28.790" v="2493" actId="47"/>
        <pc:sldMkLst>
          <pc:docMk/>
          <pc:sldMk cId="1766777635" sldId="268"/>
        </pc:sldMkLst>
      </pc:sldChg>
      <pc:sldChg chg="new del">
        <pc:chgData name="Mushthofa Mushthofa" userId="6370e88e-a96c-467a-9619-8e584e8b5be7" providerId="ADAL" clId="{B0D356CB-1F35-4E71-9C42-B640135C810F}" dt="2023-05-16T22:29:59.409" v="29" actId="47"/>
        <pc:sldMkLst>
          <pc:docMk/>
          <pc:sldMk cId="430794647" sldId="269"/>
        </pc:sldMkLst>
      </pc:sldChg>
      <pc:sldChg chg="delSp modSp add mod">
        <pc:chgData name="Mushthofa Mushthofa" userId="6370e88e-a96c-467a-9619-8e584e8b5be7" providerId="ADAL" clId="{B0D356CB-1F35-4E71-9C42-B640135C810F}" dt="2023-05-16T22:35:57.011" v="706" actId="20577"/>
        <pc:sldMkLst>
          <pc:docMk/>
          <pc:sldMk cId="3313059686" sldId="269"/>
        </pc:sldMkLst>
        <pc:spChg chg="mod">
          <ac:chgData name="Mushthofa Mushthofa" userId="6370e88e-a96c-467a-9619-8e584e8b5be7" providerId="ADAL" clId="{B0D356CB-1F35-4E71-9C42-B640135C810F}" dt="2023-05-16T22:34:26.539" v="490" actId="20577"/>
          <ac:spMkLst>
            <pc:docMk/>
            <pc:sldMk cId="3313059686" sldId="269"/>
            <ac:spMk id="2" creationId="{FCD89650-A5FE-3A06-05B5-82E2C110010A}"/>
          </ac:spMkLst>
        </pc:spChg>
        <pc:spChg chg="mod">
          <ac:chgData name="Mushthofa Mushthofa" userId="6370e88e-a96c-467a-9619-8e584e8b5be7" providerId="ADAL" clId="{B0D356CB-1F35-4E71-9C42-B640135C810F}" dt="2023-05-16T22:30:07.630" v="43" actId="20577"/>
          <ac:spMkLst>
            <pc:docMk/>
            <pc:sldMk cId="3313059686" sldId="269"/>
            <ac:spMk id="113" creationId="{00000000-0000-0000-0000-000000000000}"/>
          </ac:spMkLst>
        </pc:spChg>
        <pc:spChg chg="mod">
          <ac:chgData name="Mushthofa Mushthofa" userId="6370e88e-a96c-467a-9619-8e584e8b5be7" providerId="ADAL" clId="{B0D356CB-1F35-4E71-9C42-B640135C810F}" dt="2023-05-16T22:33:36.055" v="383" actId="14100"/>
          <ac:spMkLst>
            <pc:docMk/>
            <pc:sldMk cId="3313059686" sldId="269"/>
            <ac:spMk id="118" creationId="{00000000-0000-0000-0000-000000000000}"/>
          </ac:spMkLst>
        </pc:spChg>
        <pc:spChg chg="mod">
          <ac:chgData name="Mushthofa Mushthofa" userId="6370e88e-a96c-467a-9619-8e584e8b5be7" providerId="ADAL" clId="{B0D356CB-1F35-4E71-9C42-B640135C810F}" dt="2023-05-16T22:35:57.011" v="706" actId="20577"/>
          <ac:spMkLst>
            <pc:docMk/>
            <pc:sldMk cId="3313059686" sldId="269"/>
            <ac:spMk id="119" creationId="{00000000-0000-0000-0000-000000000000}"/>
          </ac:spMkLst>
        </pc:spChg>
        <pc:spChg chg="del">
          <ac:chgData name="Mushthofa Mushthofa" userId="6370e88e-a96c-467a-9619-8e584e8b5be7" providerId="ADAL" clId="{B0D356CB-1F35-4E71-9C42-B640135C810F}" dt="2023-05-16T22:31:41.743" v="152" actId="478"/>
          <ac:spMkLst>
            <pc:docMk/>
            <pc:sldMk cId="3313059686" sldId="269"/>
            <ac:spMk id="120" creationId="{00000000-0000-0000-0000-000000000000}"/>
          </ac:spMkLst>
        </pc:spChg>
      </pc:sldChg>
      <pc:sldChg chg="addSp delSp modSp add mod">
        <pc:chgData name="Mushthofa Mushthofa" userId="6370e88e-a96c-467a-9619-8e584e8b5be7" providerId="ADAL" clId="{B0D356CB-1F35-4E71-9C42-B640135C810F}" dt="2023-05-16T22:40:54.274" v="1226" actId="20577"/>
        <pc:sldMkLst>
          <pc:docMk/>
          <pc:sldMk cId="1375178995" sldId="270"/>
        </pc:sldMkLst>
        <pc:spChg chg="del">
          <ac:chgData name="Mushthofa Mushthofa" userId="6370e88e-a96c-467a-9619-8e584e8b5be7" providerId="ADAL" clId="{B0D356CB-1F35-4E71-9C42-B640135C810F}" dt="2023-05-16T22:38:13.018" v="952" actId="478"/>
          <ac:spMkLst>
            <pc:docMk/>
            <pc:sldMk cId="1375178995" sldId="270"/>
            <ac:spMk id="2" creationId="{FCD89650-A5FE-3A06-05B5-82E2C110010A}"/>
          </ac:spMkLst>
        </pc:spChg>
        <pc:spChg chg="add mod">
          <ac:chgData name="Mushthofa Mushthofa" userId="6370e88e-a96c-467a-9619-8e584e8b5be7" providerId="ADAL" clId="{B0D356CB-1F35-4E71-9C42-B640135C810F}" dt="2023-05-16T22:39:46.574" v="1035" actId="113"/>
          <ac:spMkLst>
            <pc:docMk/>
            <pc:sldMk cId="1375178995" sldId="270"/>
            <ac:spMk id="3" creationId="{C3DF4306-9E58-D50B-3A13-EC85DCDE1701}"/>
          </ac:spMkLst>
        </pc:spChg>
        <pc:spChg chg="mod">
          <ac:chgData name="Mushthofa Mushthofa" userId="6370e88e-a96c-467a-9619-8e584e8b5be7" providerId="ADAL" clId="{B0D356CB-1F35-4E71-9C42-B640135C810F}" dt="2023-05-16T22:40:54.274" v="1226" actId="20577"/>
          <ac:spMkLst>
            <pc:docMk/>
            <pc:sldMk cId="1375178995" sldId="270"/>
            <ac:spMk id="118" creationId="{00000000-0000-0000-0000-000000000000}"/>
          </ac:spMkLst>
        </pc:spChg>
        <pc:spChg chg="del">
          <ac:chgData name="Mushthofa Mushthofa" userId="6370e88e-a96c-467a-9619-8e584e8b5be7" providerId="ADAL" clId="{B0D356CB-1F35-4E71-9C42-B640135C810F}" dt="2023-05-16T22:38:14.422" v="953" actId="478"/>
          <ac:spMkLst>
            <pc:docMk/>
            <pc:sldMk cId="1375178995" sldId="270"/>
            <ac:spMk id="119" creationId="{00000000-0000-0000-0000-000000000000}"/>
          </ac:spMkLst>
        </pc:spChg>
      </pc:sldChg>
      <pc:sldChg chg="addSp delSp modSp add mod">
        <pc:chgData name="Mushthofa Mushthofa" userId="6370e88e-a96c-467a-9619-8e584e8b5be7" providerId="ADAL" clId="{B0D356CB-1F35-4E71-9C42-B640135C810F}" dt="2023-05-16T22:44:37.991" v="1395" actId="1076"/>
        <pc:sldMkLst>
          <pc:docMk/>
          <pc:sldMk cId="1963241234" sldId="271"/>
        </pc:sldMkLst>
        <pc:spChg chg="del">
          <ac:chgData name="Mushthofa Mushthofa" userId="6370e88e-a96c-467a-9619-8e584e8b5be7" providerId="ADAL" clId="{B0D356CB-1F35-4E71-9C42-B640135C810F}" dt="2023-05-16T22:41:10.103" v="1228" actId="478"/>
          <ac:spMkLst>
            <pc:docMk/>
            <pc:sldMk cId="1963241234" sldId="271"/>
            <ac:spMk id="3" creationId="{C3DF4306-9E58-D50B-3A13-EC85DCDE1701}"/>
          </ac:spMkLst>
        </pc:spChg>
        <pc:spChg chg="mod">
          <ac:chgData name="Mushthofa Mushthofa" userId="6370e88e-a96c-467a-9619-8e584e8b5be7" providerId="ADAL" clId="{B0D356CB-1F35-4E71-9C42-B640135C810F}" dt="2023-05-16T22:43:52.919" v="1393" actId="20577"/>
          <ac:spMkLst>
            <pc:docMk/>
            <pc:sldMk cId="1963241234" sldId="271"/>
            <ac:spMk id="118" creationId="{00000000-0000-0000-0000-000000000000}"/>
          </ac:spMkLst>
        </pc:spChg>
        <pc:picChg chg="add mod">
          <ac:chgData name="Mushthofa Mushthofa" userId="6370e88e-a96c-467a-9619-8e584e8b5be7" providerId="ADAL" clId="{B0D356CB-1F35-4E71-9C42-B640135C810F}" dt="2023-05-16T22:44:37.991" v="1395" actId="1076"/>
          <ac:picMkLst>
            <pc:docMk/>
            <pc:sldMk cId="1963241234" sldId="271"/>
            <ac:picMk id="2050" creationId="{8A027DB8-74F3-C174-08D0-EEA35D65B642}"/>
          </ac:picMkLst>
        </pc:picChg>
      </pc:sldChg>
      <pc:sldChg chg="addSp delSp modSp add mod">
        <pc:chgData name="Mushthofa Mushthofa" userId="6370e88e-a96c-467a-9619-8e584e8b5be7" providerId="ADAL" clId="{B0D356CB-1F35-4E71-9C42-B640135C810F}" dt="2023-05-16T22:57:09.473" v="1899" actId="14100"/>
        <pc:sldMkLst>
          <pc:docMk/>
          <pc:sldMk cId="2088525481" sldId="272"/>
        </pc:sldMkLst>
        <pc:spChg chg="del">
          <ac:chgData name="Mushthofa Mushthofa" userId="6370e88e-a96c-467a-9619-8e584e8b5be7" providerId="ADAL" clId="{B0D356CB-1F35-4E71-9C42-B640135C810F}" dt="2023-05-16T22:54:56.710" v="1703" actId="478"/>
          <ac:spMkLst>
            <pc:docMk/>
            <pc:sldMk cId="2088525481" sldId="272"/>
            <ac:spMk id="2" creationId="{FCD89650-A5FE-3A06-05B5-82E2C110010A}"/>
          </ac:spMkLst>
        </pc:spChg>
        <pc:spChg chg="add del mod">
          <ac:chgData name="Mushthofa Mushthofa" userId="6370e88e-a96c-467a-9619-8e584e8b5be7" providerId="ADAL" clId="{B0D356CB-1F35-4E71-9C42-B640135C810F}" dt="2023-05-16T22:57:02.014" v="1896" actId="478"/>
          <ac:spMkLst>
            <pc:docMk/>
            <pc:sldMk cId="2088525481" sldId="272"/>
            <ac:spMk id="3" creationId="{1612324B-9841-0108-0E11-CA7310E693E0}"/>
          </ac:spMkLst>
        </pc:spChg>
        <pc:spChg chg="mod">
          <ac:chgData name="Mushthofa Mushthofa" userId="6370e88e-a96c-467a-9619-8e584e8b5be7" providerId="ADAL" clId="{B0D356CB-1F35-4E71-9C42-B640135C810F}" dt="2023-05-16T22:45:33.804" v="1459" actId="20577"/>
          <ac:spMkLst>
            <pc:docMk/>
            <pc:sldMk cId="2088525481" sldId="272"/>
            <ac:spMk id="113" creationId="{00000000-0000-0000-0000-000000000000}"/>
          </ac:spMkLst>
        </pc:spChg>
        <pc:spChg chg="mod">
          <ac:chgData name="Mushthofa Mushthofa" userId="6370e88e-a96c-467a-9619-8e584e8b5be7" providerId="ADAL" clId="{B0D356CB-1F35-4E71-9C42-B640135C810F}" dt="2023-05-16T22:57:09.473" v="1899" actId="14100"/>
          <ac:spMkLst>
            <pc:docMk/>
            <pc:sldMk cId="2088525481" sldId="272"/>
            <ac:spMk id="118" creationId="{00000000-0000-0000-0000-000000000000}"/>
          </ac:spMkLst>
        </pc:spChg>
        <pc:spChg chg="del">
          <ac:chgData name="Mushthofa Mushthofa" userId="6370e88e-a96c-467a-9619-8e584e8b5be7" providerId="ADAL" clId="{B0D356CB-1F35-4E71-9C42-B640135C810F}" dt="2023-05-16T22:56:19.826" v="1883" actId="478"/>
          <ac:spMkLst>
            <pc:docMk/>
            <pc:sldMk cId="2088525481" sldId="272"/>
            <ac:spMk id="119" creationId="{00000000-0000-0000-0000-000000000000}"/>
          </ac:spMkLst>
        </pc:spChg>
        <pc:spChg chg="del">
          <ac:chgData name="Mushthofa Mushthofa" userId="6370e88e-a96c-467a-9619-8e584e8b5be7" providerId="ADAL" clId="{B0D356CB-1F35-4E71-9C42-B640135C810F}" dt="2023-05-16T22:54:54.716" v="1702" actId="478"/>
          <ac:spMkLst>
            <pc:docMk/>
            <pc:sldMk cId="2088525481" sldId="272"/>
            <ac:spMk id="120" creationId="{00000000-0000-0000-0000-000000000000}"/>
          </ac:spMkLst>
        </pc:spChg>
      </pc:sldChg>
      <pc:sldChg chg="modSp add mod">
        <pc:chgData name="Mushthofa Mushthofa" userId="6370e88e-a96c-467a-9619-8e584e8b5be7" providerId="ADAL" clId="{B0D356CB-1F35-4E71-9C42-B640135C810F}" dt="2023-05-16T23:00:55.165" v="2049" actId="113"/>
        <pc:sldMkLst>
          <pc:docMk/>
          <pc:sldMk cId="1274143343" sldId="273"/>
        </pc:sldMkLst>
        <pc:spChg chg="mod">
          <ac:chgData name="Mushthofa Mushthofa" userId="6370e88e-a96c-467a-9619-8e584e8b5be7" providerId="ADAL" clId="{B0D356CB-1F35-4E71-9C42-B640135C810F}" dt="2023-05-16T23:00:55.165" v="2049" actId="113"/>
          <ac:spMkLst>
            <pc:docMk/>
            <pc:sldMk cId="1274143343" sldId="273"/>
            <ac:spMk id="130" creationId="{00000000-0000-0000-0000-000000000000}"/>
          </ac:spMkLst>
        </pc:spChg>
      </pc:sldChg>
      <pc:sldChg chg="modSp add mod">
        <pc:chgData name="Mushthofa Mushthofa" userId="6370e88e-a96c-467a-9619-8e584e8b5be7" providerId="ADAL" clId="{B0D356CB-1F35-4E71-9C42-B640135C810F}" dt="2023-05-16T23:05:19.606" v="2286" actId="113"/>
        <pc:sldMkLst>
          <pc:docMk/>
          <pc:sldMk cId="4070350369" sldId="274"/>
        </pc:sldMkLst>
        <pc:spChg chg="mod">
          <ac:chgData name="Mushthofa Mushthofa" userId="6370e88e-a96c-467a-9619-8e584e8b5be7" providerId="ADAL" clId="{B0D356CB-1F35-4E71-9C42-B640135C810F}" dt="2023-05-16T23:05:19.606" v="2286" actId="113"/>
          <ac:spMkLst>
            <pc:docMk/>
            <pc:sldMk cId="4070350369" sldId="274"/>
            <ac:spMk id="130" creationId="{00000000-0000-0000-0000-000000000000}"/>
          </ac:spMkLst>
        </pc:spChg>
      </pc:sldChg>
      <pc:sldChg chg="modSp add mod">
        <pc:chgData name="Mushthofa Mushthofa" userId="6370e88e-a96c-467a-9619-8e584e8b5be7" providerId="ADAL" clId="{B0D356CB-1F35-4E71-9C42-B640135C810F}" dt="2023-05-16T23:07:50.844" v="2483" actId="20577"/>
        <pc:sldMkLst>
          <pc:docMk/>
          <pc:sldMk cId="1137817823" sldId="275"/>
        </pc:sldMkLst>
        <pc:spChg chg="mod">
          <ac:chgData name="Mushthofa Mushthofa" userId="6370e88e-a96c-467a-9619-8e584e8b5be7" providerId="ADAL" clId="{B0D356CB-1F35-4E71-9C42-B640135C810F}" dt="2023-05-16T23:03:11.361" v="2104" actId="20577"/>
          <ac:spMkLst>
            <pc:docMk/>
            <pc:sldMk cId="1137817823" sldId="275"/>
            <ac:spMk id="113" creationId="{00000000-0000-0000-0000-000000000000}"/>
          </ac:spMkLst>
        </pc:spChg>
        <pc:spChg chg="mod">
          <ac:chgData name="Mushthofa Mushthofa" userId="6370e88e-a96c-467a-9619-8e584e8b5be7" providerId="ADAL" clId="{B0D356CB-1F35-4E71-9C42-B640135C810F}" dt="2023-05-16T23:07:50.844" v="2483" actId="20577"/>
          <ac:spMkLst>
            <pc:docMk/>
            <pc:sldMk cId="1137817823" sldId="275"/>
            <ac:spMk id="118" creationId="{00000000-0000-0000-0000-000000000000}"/>
          </ac:spMkLst>
        </pc:spChg>
      </pc:sldChg>
      <pc:sldChg chg="modSp add mod">
        <pc:chgData name="Mushthofa Mushthofa" userId="6370e88e-a96c-467a-9619-8e584e8b5be7" providerId="ADAL" clId="{B0D356CB-1F35-4E71-9C42-B640135C810F}" dt="2023-05-16T23:09:25.732" v="2559" actId="20577"/>
        <pc:sldMkLst>
          <pc:docMk/>
          <pc:sldMk cId="716403209" sldId="276"/>
        </pc:sldMkLst>
        <pc:spChg chg="mod">
          <ac:chgData name="Mushthofa Mushthofa" userId="6370e88e-a96c-467a-9619-8e584e8b5be7" providerId="ADAL" clId="{B0D356CB-1F35-4E71-9C42-B640135C810F}" dt="2023-05-16T23:08:52.371" v="2514" actId="20577"/>
          <ac:spMkLst>
            <pc:docMk/>
            <pc:sldMk cId="716403209" sldId="276"/>
            <ac:spMk id="125" creationId="{00000000-0000-0000-0000-000000000000}"/>
          </ac:spMkLst>
        </pc:spChg>
        <pc:spChg chg="mod">
          <ac:chgData name="Mushthofa Mushthofa" userId="6370e88e-a96c-467a-9619-8e584e8b5be7" providerId="ADAL" clId="{B0D356CB-1F35-4E71-9C42-B640135C810F}" dt="2023-05-16T23:09:25.732" v="2559" actId="20577"/>
          <ac:spMkLst>
            <pc:docMk/>
            <pc:sldMk cId="716403209" sldId="276"/>
            <ac:spMk id="130" creationId="{00000000-0000-0000-0000-000000000000}"/>
          </ac:spMkLst>
        </pc:spChg>
      </pc:sldChg>
      <pc:sldChg chg="modSp add mod">
        <pc:chgData name="Mushthofa Mushthofa" userId="6370e88e-a96c-467a-9619-8e584e8b5be7" providerId="ADAL" clId="{B0D356CB-1F35-4E71-9C42-B640135C810F}" dt="2023-05-16T23:09:33.288" v="2579" actId="20577"/>
        <pc:sldMkLst>
          <pc:docMk/>
          <pc:sldMk cId="2277159632" sldId="277"/>
        </pc:sldMkLst>
        <pc:spChg chg="mod">
          <ac:chgData name="Mushthofa Mushthofa" userId="6370e88e-a96c-467a-9619-8e584e8b5be7" providerId="ADAL" clId="{B0D356CB-1F35-4E71-9C42-B640135C810F}" dt="2023-05-16T23:09:00.098" v="2525" actId="20577"/>
          <ac:spMkLst>
            <pc:docMk/>
            <pc:sldMk cId="2277159632" sldId="277"/>
            <ac:spMk id="125" creationId="{00000000-0000-0000-0000-000000000000}"/>
          </ac:spMkLst>
        </pc:spChg>
        <pc:spChg chg="mod">
          <ac:chgData name="Mushthofa Mushthofa" userId="6370e88e-a96c-467a-9619-8e584e8b5be7" providerId="ADAL" clId="{B0D356CB-1F35-4E71-9C42-B640135C810F}" dt="2023-05-16T23:09:33.288" v="2579" actId="20577"/>
          <ac:spMkLst>
            <pc:docMk/>
            <pc:sldMk cId="2277159632" sldId="277"/>
            <ac:spMk id="130" creationId="{00000000-0000-0000-0000-000000000000}"/>
          </ac:spMkLst>
        </pc:spChg>
      </pc:sldChg>
      <pc:sldChg chg="modSp add mod">
        <pc:chgData name="Mushthofa Mushthofa" userId="6370e88e-a96c-467a-9619-8e584e8b5be7" providerId="ADAL" clId="{B0D356CB-1F35-4E71-9C42-B640135C810F}" dt="2023-05-16T23:09:05.315" v="2534" actId="20577"/>
        <pc:sldMkLst>
          <pc:docMk/>
          <pc:sldMk cId="2185344656" sldId="278"/>
        </pc:sldMkLst>
        <pc:spChg chg="mod">
          <ac:chgData name="Mushthofa Mushthofa" userId="6370e88e-a96c-467a-9619-8e584e8b5be7" providerId="ADAL" clId="{B0D356CB-1F35-4E71-9C42-B640135C810F}" dt="2023-05-16T23:09:05.315" v="2534" actId="20577"/>
          <ac:spMkLst>
            <pc:docMk/>
            <pc:sldMk cId="2185344656" sldId="278"/>
            <ac:spMk id="125" creationId="{00000000-0000-0000-0000-000000000000}"/>
          </ac:spMkLst>
        </pc:spChg>
      </pc:sldChg>
      <pc:sldChg chg="modSp add mod">
        <pc:chgData name="Mushthofa Mushthofa" userId="6370e88e-a96c-467a-9619-8e584e8b5be7" providerId="ADAL" clId="{B0D356CB-1F35-4E71-9C42-B640135C810F}" dt="2023-05-16T23:16:40.803" v="3178" actId="20577"/>
        <pc:sldMkLst>
          <pc:docMk/>
          <pc:sldMk cId="3812915621" sldId="279"/>
        </pc:sldMkLst>
        <pc:spChg chg="mod">
          <ac:chgData name="Mushthofa Mushthofa" userId="6370e88e-a96c-467a-9619-8e584e8b5be7" providerId="ADAL" clId="{B0D356CB-1F35-4E71-9C42-B640135C810F}" dt="2023-05-16T23:16:40.803" v="3178" actId="20577"/>
          <ac:spMkLst>
            <pc:docMk/>
            <pc:sldMk cId="3812915621" sldId="279"/>
            <ac:spMk id="3" creationId="{C3DF4306-9E58-D50B-3A13-EC85DCDE1701}"/>
          </ac:spMkLst>
        </pc:spChg>
        <pc:spChg chg="mod">
          <ac:chgData name="Mushthofa Mushthofa" userId="6370e88e-a96c-467a-9619-8e584e8b5be7" providerId="ADAL" clId="{B0D356CB-1F35-4E71-9C42-B640135C810F}" dt="2023-05-16T23:12:05.643" v="2615" actId="20577"/>
          <ac:spMkLst>
            <pc:docMk/>
            <pc:sldMk cId="3812915621" sldId="279"/>
            <ac:spMk id="113" creationId="{00000000-0000-0000-0000-000000000000}"/>
          </ac:spMkLst>
        </pc:spChg>
        <pc:spChg chg="mod">
          <ac:chgData name="Mushthofa Mushthofa" userId="6370e88e-a96c-467a-9619-8e584e8b5be7" providerId="ADAL" clId="{B0D356CB-1F35-4E71-9C42-B640135C810F}" dt="2023-05-16T23:14:27.552" v="3007" actId="14100"/>
          <ac:spMkLst>
            <pc:docMk/>
            <pc:sldMk cId="3812915621" sldId="279"/>
            <ac:spMk id="118" creationId="{00000000-0000-0000-0000-000000000000}"/>
          </ac:spMkLst>
        </pc:spChg>
      </pc:sldChg>
      <pc:sldChg chg="modSp add mod">
        <pc:chgData name="Mushthofa Mushthofa" userId="6370e88e-a96c-467a-9619-8e584e8b5be7" providerId="ADAL" clId="{B0D356CB-1F35-4E71-9C42-B640135C810F}" dt="2023-05-16T23:24:30.390" v="4173" actId="2711"/>
        <pc:sldMkLst>
          <pc:docMk/>
          <pc:sldMk cId="3883273887" sldId="280"/>
        </pc:sldMkLst>
        <pc:spChg chg="mod">
          <ac:chgData name="Mushthofa Mushthofa" userId="6370e88e-a96c-467a-9619-8e584e8b5be7" providerId="ADAL" clId="{B0D356CB-1F35-4E71-9C42-B640135C810F}" dt="2023-05-16T23:24:30.390" v="4173" actId="2711"/>
          <ac:spMkLst>
            <pc:docMk/>
            <pc:sldMk cId="3883273887" sldId="280"/>
            <ac:spMk id="20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61d43dc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" name="Google Shape;72;g11661d43dce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de7eb02c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12de7eb02c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27475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2de7eb02c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3" name="Google Shape;133;g12de7eb02c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de7eb02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12de7eb0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12530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de7eb02c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12de7eb02c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61576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de7eb02c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12de7eb02c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94993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de7eb02c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12de7eb02c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44736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de7eb02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12de7eb0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173812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e520426e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12e520426e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2e520426e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9" name="Google Shape;199;g12e520426e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9739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de7eb02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12de7eb0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3406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de7eb02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12de7eb0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4007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de7eb02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12de7eb0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62030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9314295c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g129314295c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de7eb02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12de7eb0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de7eb02c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g12de7eb0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68899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de7eb02c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12de7eb02c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2de7eb02c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12de7eb02c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1068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_Custom Layout">
  <p:cSld name="23_Custom Layou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>
            <a:spLocks noGrp="1"/>
          </p:cNvSpPr>
          <p:nvPr>
            <p:ph type="pic" idx="2"/>
          </p:nvPr>
        </p:nvSpPr>
        <p:spPr>
          <a:xfrm>
            <a:off x="300037" y="1228725"/>
            <a:ext cx="4457700" cy="3657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e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4"/>
          <p:cNvGrpSpPr/>
          <p:nvPr/>
        </p:nvGrpSpPr>
        <p:grpSpPr>
          <a:xfrm>
            <a:off x="613636" y="457858"/>
            <a:ext cx="7916727" cy="4244559"/>
            <a:chOff x="675000" y="691875"/>
            <a:chExt cx="8708400" cy="6414000"/>
          </a:xfrm>
        </p:grpSpPr>
        <p:grpSp>
          <p:nvGrpSpPr>
            <p:cNvPr id="75" name="Google Shape;75;p14"/>
            <p:cNvGrpSpPr/>
            <p:nvPr/>
          </p:nvGrpSpPr>
          <p:grpSpPr>
            <a:xfrm>
              <a:off x="675000" y="691875"/>
              <a:ext cx="8708400" cy="6414000"/>
              <a:chOff x="675000" y="691875"/>
              <a:chExt cx="8708400" cy="6414000"/>
            </a:xfrm>
          </p:grpSpPr>
          <p:sp>
            <p:nvSpPr>
              <p:cNvPr id="76" name="Google Shape;76;p14"/>
              <p:cNvSpPr/>
              <p:nvPr/>
            </p:nvSpPr>
            <p:spPr>
              <a:xfrm>
                <a:off x="675000" y="691875"/>
                <a:ext cx="8708400" cy="3584700"/>
              </a:xfrm>
              <a:prstGeom prst="rect">
                <a:avLst/>
              </a:prstGeom>
              <a:solidFill>
                <a:schemeClr val="dk1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75" tIns="75575" rIns="75575" bIns="755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675000" y="4035075"/>
                <a:ext cx="8708400" cy="3070800"/>
              </a:xfrm>
              <a:prstGeom prst="rect">
                <a:avLst/>
              </a:prstGeom>
              <a:solidFill>
                <a:schemeClr val="lt1"/>
              </a:solidFill>
              <a:ln w="19050" cap="flat" cmpd="sng">
                <a:solidFill>
                  <a:schemeClr val="l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75575" tIns="75575" rIns="75575" bIns="755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endParaRPr sz="12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78" name="Google Shape;78;p14"/>
              <p:cNvCxnSpPr/>
              <p:nvPr/>
            </p:nvCxnSpPr>
            <p:spPr>
              <a:xfrm>
                <a:off x="684525" y="4035066"/>
                <a:ext cx="86892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</p:grpSp>
        <p:cxnSp>
          <p:nvCxnSpPr>
            <p:cNvPr id="79" name="Google Shape;79;p14"/>
            <p:cNvCxnSpPr/>
            <p:nvPr/>
          </p:nvCxnSpPr>
          <p:spPr>
            <a:xfrm>
              <a:off x="4786350" y="6159150"/>
              <a:ext cx="4857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80" name="Google Shape;80;p14"/>
          <p:cNvSpPr txBox="1">
            <a:spLocks noGrp="1"/>
          </p:cNvSpPr>
          <p:nvPr>
            <p:ph type="body" idx="4294967295"/>
          </p:nvPr>
        </p:nvSpPr>
        <p:spPr>
          <a:xfrm>
            <a:off x="919500" y="1425392"/>
            <a:ext cx="7305000" cy="400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93500" rIns="93500" bIns="935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 b="1">
                <a:solidFill>
                  <a:schemeClr val="lt1"/>
                </a:solidFill>
              </a:rPr>
              <a:t>KOM120C -- PEMROGRAMAN</a:t>
            </a:r>
            <a:endParaRPr sz="1700" b="1" dirty="0">
              <a:solidFill>
                <a:schemeClr val="lt1"/>
              </a:solidFill>
            </a:endParaRPr>
          </a:p>
        </p:txBody>
      </p:sp>
      <p:sp>
        <p:nvSpPr>
          <p:cNvPr id="81" name="Google Shape;81;p14"/>
          <p:cNvSpPr txBox="1">
            <a:spLocks noGrp="1"/>
          </p:cNvSpPr>
          <p:nvPr>
            <p:ph type="title" idx="4294967295"/>
          </p:nvPr>
        </p:nvSpPr>
        <p:spPr>
          <a:xfrm>
            <a:off x="919500" y="1775449"/>
            <a:ext cx="7305000" cy="64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93500" rIns="93500" bIns="9350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None/>
            </a:pPr>
            <a:r>
              <a:rPr lang="en" sz="3300" b="1" dirty="0">
                <a:solidFill>
                  <a:schemeClr val="lt1"/>
                </a:solidFill>
              </a:rPr>
              <a:t>Object Oriented Programming</a:t>
            </a:r>
            <a:endParaRPr sz="3300" b="1" dirty="0">
              <a:solidFill>
                <a:schemeClr val="lt1"/>
              </a:solidFill>
            </a:endParaRPr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4294967295"/>
          </p:nvPr>
        </p:nvSpPr>
        <p:spPr>
          <a:xfrm>
            <a:off x="919500" y="2779500"/>
            <a:ext cx="7305000" cy="13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93500" rIns="93500" bIns="93500" anchor="t" anchorCtr="0">
            <a:noAutofit/>
          </a:bodyPr>
          <a:lstStyle/>
          <a:p>
            <a:pPr marL="45720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dirty="0"/>
              <a:t>Polymorphism</a:t>
            </a:r>
            <a:r>
              <a:rPr lang="en" dirty="0"/>
              <a:t>e pada Java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" name="Google Shape;83;p14"/>
          <p:cNvSpPr txBox="1">
            <a:spLocks noGrp="1"/>
          </p:cNvSpPr>
          <p:nvPr>
            <p:ph type="body" idx="4294967295"/>
          </p:nvPr>
        </p:nvSpPr>
        <p:spPr>
          <a:xfrm>
            <a:off x="919500" y="4194559"/>
            <a:ext cx="7305000" cy="400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500" tIns="93500" rIns="93500" bIns="935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/>
              <a:t>Tim Pengajar Pemrograman IPB University</a:t>
            </a:r>
            <a:endParaRPr sz="1500"/>
          </a:p>
        </p:txBody>
      </p:sp>
      <p:pic>
        <p:nvPicPr>
          <p:cNvPr id="84" name="Google Shape;8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0045" y="582336"/>
            <a:ext cx="2065746" cy="5406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788500" y="183675"/>
            <a:ext cx="73143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2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 Polimor</a:t>
            </a:r>
            <a:r>
              <a:rPr lang="en" sz="2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fisme dengan Abstract Class</a:t>
            </a:r>
            <a:endParaRPr sz="2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309227" y="165309"/>
            <a:ext cx="300000" cy="870300"/>
          </a:xfrm>
          <a:prstGeom prst="rect">
            <a:avLst/>
          </a:prstGeom>
          <a:gradFill>
            <a:gsLst>
              <a:gs pos="0">
                <a:srgbClr val="F79263"/>
              </a:gs>
              <a:gs pos="100000">
                <a:srgbClr val="C64B12"/>
              </a:gs>
            </a:gsLst>
            <a:lin ang="5400012" scaled="0"/>
          </a:gradFill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 flipH="1">
            <a:off x="3997325" y="759350"/>
            <a:ext cx="386825" cy="83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3341" y="4779596"/>
            <a:ext cx="1195656" cy="31296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68350" y="4754354"/>
            <a:ext cx="6611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 Pengajar Pemrograman, Departemen Ilmu Komputer, IPB University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88500" y="869400"/>
            <a:ext cx="7900800" cy="38088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Main{	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main(String[]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) {	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;	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s = new </a:t>
            </a:r>
            <a:r>
              <a:rPr lang="en-US" sz="1800" b="1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Persegi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(3, 4);	    	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System.out.printf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("Luas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persegi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= %.2f\n", </a:t>
            </a:r>
            <a:r>
              <a:rPr lang="en-US" sz="1800" b="1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());	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s = new </a:t>
            </a:r>
            <a:r>
              <a:rPr lang="en-US" sz="1800" b="1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Lingkaran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(10);		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System.out.printf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("Luas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lingkaran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= %.2f\n", </a:t>
            </a:r>
            <a:r>
              <a:rPr lang="en-US" sz="1800" b="1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s.area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());	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Luas </a:t>
            </a:r>
            <a:r>
              <a:rPr lang="pt-BR" sz="1800" b="1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persegi</a:t>
            </a:r>
            <a:r>
              <a:rPr lang="pt-BR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= 12.00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Luas </a:t>
            </a:r>
            <a:r>
              <a:rPr lang="pt-BR" sz="1800" b="1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lingkaran</a:t>
            </a:r>
            <a:r>
              <a:rPr lang="pt-BR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= 314.25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800" b="1" dirty="0">
              <a:solidFill>
                <a:srgbClr val="00002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070350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/>
          <p:nvPr/>
        </p:nvSpPr>
        <p:spPr>
          <a:xfrm>
            <a:off x="788500" y="183676"/>
            <a:ext cx="73143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Review Interface</a:t>
            </a:r>
            <a:endParaRPr sz="33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309227" y="165309"/>
            <a:ext cx="300000" cy="870300"/>
          </a:xfrm>
          <a:prstGeom prst="rect">
            <a:avLst/>
          </a:prstGeom>
          <a:gradFill>
            <a:gsLst>
              <a:gs pos="0">
                <a:srgbClr val="F79263"/>
              </a:gs>
              <a:gs pos="100000">
                <a:srgbClr val="C64B12"/>
              </a:gs>
            </a:gsLst>
            <a:lin ang="5400012" scaled="0"/>
          </a:gradFill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7" name="Google Shape;137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 flipH="1">
            <a:off x="3997325" y="759350"/>
            <a:ext cx="386825" cy="83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3341" y="4779596"/>
            <a:ext cx="1195656" cy="312965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8"/>
          <p:cNvSpPr txBox="1"/>
          <p:nvPr/>
        </p:nvSpPr>
        <p:spPr>
          <a:xfrm>
            <a:off x="68350" y="4754354"/>
            <a:ext cx="6611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 Pengajar Pemrograman, Departemen Ilmu Komputer, IPB University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788500" y="974900"/>
            <a:ext cx="8094300" cy="7164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Interface dalam Java didefinisikan sebagai tipe abstrak untuk menentukan perilaku dari class.</a:t>
            </a:r>
            <a:endParaRPr sz="20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788500" y="1813100"/>
            <a:ext cx="8094300" cy="4656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Interfaces dapat memiliki abstract methods dan variables.</a:t>
            </a:r>
            <a:endParaRPr sz="2000" dirty="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788500" y="2879900"/>
            <a:ext cx="8094300" cy="18189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20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Sintaks:</a:t>
            </a:r>
            <a:endParaRPr sz="2200">
              <a:solidFill>
                <a:srgbClr val="00002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interface &lt;nameOfInterface&gt; {</a:t>
            </a:r>
            <a:endParaRPr sz="2000">
              <a:solidFill>
                <a:srgbClr val="00002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   // declare constant fields</a:t>
            </a:r>
            <a:endParaRPr sz="2000">
              <a:solidFill>
                <a:srgbClr val="00002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   // declare methods that abstract </a:t>
            </a:r>
            <a:endParaRPr sz="2000">
              <a:solidFill>
                <a:srgbClr val="00002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   // by default.   </a:t>
            </a:r>
            <a:endParaRPr sz="2000">
              <a:solidFill>
                <a:srgbClr val="00002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rgbClr val="00002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788500" y="2346500"/>
            <a:ext cx="8094300" cy="4656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Interface tidak dapat dibuat obyek namun hanya dapat </a:t>
            </a:r>
            <a:r>
              <a:rPr lang="en" sz="2000" dirty="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diimplementasi</a:t>
            </a:r>
            <a:r>
              <a:rPr lang="en" sz="20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000" dirty="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788500" y="183676"/>
            <a:ext cx="73143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Polymorphism dengan Interface</a:t>
            </a:r>
            <a:endParaRPr sz="33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309227" y="165309"/>
            <a:ext cx="300000" cy="870300"/>
          </a:xfrm>
          <a:prstGeom prst="rect">
            <a:avLst/>
          </a:prstGeom>
          <a:gradFill>
            <a:gsLst>
              <a:gs pos="0">
                <a:srgbClr val="F79263"/>
              </a:gs>
              <a:gs pos="100000">
                <a:srgbClr val="C64B12"/>
              </a:gs>
            </a:gsLst>
            <a:lin ang="5400012" scaled="0"/>
          </a:gradFill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 flipH="1">
            <a:off x="3997325" y="759350"/>
            <a:ext cx="386825" cy="83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3341" y="4779596"/>
            <a:ext cx="1195656" cy="31296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68350" y="4754354"/>
            <a:ext cx="6611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 Pengajar Pemrograman, Departemen Ilmu Komputer, IPB University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788500" y="1203499"/>
            <a:ext cx="7900800" cy="238686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Dua buah kelas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dan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sama-sama mengimplementasikan sebuah </a:t>
            </a:r>
            <a:r>
              <a:rPr lang="en" sz="2200" i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interface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, yang memiliki sebuah metode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f()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" sz="2200" dirty="0">
              <a:solidFill>
                <a:srgbClr val="00002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Jika kita buat sebuah variabel bertipe </a:t>
            </a:r>
            <a:r>
              <a:rPr lang="en" sz="2200" i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interface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2200" i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lalu mengisinya dengan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A 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atau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, kemudian memanggil metode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f() 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pada variabel tersebut, maka kita akan mengamati fenomena polimorfisme pada objek tersebut.</a:t>
            </a:r>
            <a:endParaRPr sz="2200" dirty="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1137817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788500" y="183675"/>
            <a:ext cx="73143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2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 Polimor</a:t>
            </a:r>
            <a:r>
              <a:rPr lang="en" sz="2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fisme dengan Interface</a:t>
            </a:r>
            <a:endParaRPr sz="2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309227" y="165309"/>
            <a:ext cx="300000" cy="870300"/>
          </a:xfrm>
          <a:prstGeom prst="rect">
            <a:avLst/>
          </a:prstGeom>
          <a:gradFill>
            <a:gsLst>
              <a:gs pos="0">
                <a:srgbClr val="F79263"/>
              </a:gs>
              <a:gs pos="100000">
                <a:srgbClr val="C64B12"/>
              </a:gs>
            </a:gsLst>
            <a:lin ang="5400012" scaled="0"/>
          </a:gradFill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 flipH="1">
            <a:off x="3997325" y="759350"/>
            <a:ext cx="386825" cy="83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3341" y="4779596"/>
            <a:ext cx="1195656" cy="31296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68350" y="4754354"/>
            <a:ext cx="6611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 Pengajar Pemrograman, Departemen Ilmu Komputer, IPB University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88500" y="869400"/>
            <a:ext cx="7900800" cy="38088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interface 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{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public double </a:t>
            </a: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800" dirty="0">
              <a:solidFill>
                <a:srgbClr val="00002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Persegi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Shape {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double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panjang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;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double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lebar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;    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public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Persegi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(double p, double l) {    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panjang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= p;    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lebar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= l;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}    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public double </a:t>
            </a: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(){    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	return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panjang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lebar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;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800" dirty="0">
              <a:solidFill>
                <a:srgbClr val="00002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16403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788500" y="183675"/>
            <a:ext cx="73143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2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 Polimor</a:t>
            </a:r>
            <a:r>
              <a:rPr lang="en" sz="2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fisme dengan Interface</a:t>
            </a:r>
            <a:endParaRPr sz="2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309227" y="165309"/>
            <a:ext cx="300000" cy="870300"/>
          </a:xfrm>
          <a:prstGeom prst="rect">
            <a:avLst/>
          </a:prstGeom>
          <a:gradFill>
            <a:gsLst>
              <a:gs pos="0">
                <a:srgbClr val="F79263"/>
              </a:gs>
              <a:gs pos="100000">
                <a:srgbClr val="C64B12"/>
              </a:gs>
            </a:gsLst>
            <a:lin ang="5400012" scaled="0"/>
          </a:gradFill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 flipH="1">
            <a:off x="3997325" y="759350"/>
            <a:ext cx="386825" cy="83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3341" y="4779596"/>
            <a:ext cx="1195656" cy="31296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68350" y="4754354"/>
            <a:ext cx="6611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 Pengajar Pemrograman, Departemen Ilmu Komputer, IPB University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88500" y="869400"/>
            <a:ext cx="7900800" cy="38088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800" dirty="0">
              <a:solidFill>
                <a:srgbClr val="00002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Lingkaran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implements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Shape {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double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jari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;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final double PI = 3.1425;        	public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Lingkaran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(double r)    {    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jari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= r;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}    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public double </a:t>
            </a: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()    {    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	return PI *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jari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jari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;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800" dirty="0">
              <a:solidFill>
                <a:srgbClr val="00002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77159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788500" y="183675"/>
            <a:ext cx="73143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2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 Polimor</a:t>
            </a:r>
            <a:r>
              <a:rPr lang="en" sz="2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fisme dengan Interface</a:t>
            </a:r>
            <a:endParaRPr sz="2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309227" y="165309"/>
            <a:ext cx="300000" cy="870300"/>
          </a:xfrm>
          <a:prstGeom prst="rect">
            <a:avLst/>
          </a:prstGeom>
          <a:gradFill>
            <a:gsLst>
              <a:gs pos="0">
                <a:srgbClr val="F79263"/>
              </a:gs>
              <a:gs pos="100000">
                <a:srgbClr val="C64B12"/>
              </a:gs>
            </a:gsLst>
            <a:lin ang="5400012" scaled="0"/>
          </a:gradFill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 flipH="1">
            <a:off x="3997325" y="759350"/>
            <a:ext cx="386825" cy="83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3341" y="4779596"/>
            <a:ext cx="1195656" cy="31296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68350" y="4754354"/>
            <a:ext cx="6611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 Pengajar Pemrograman, Departemen Ilmu Komputer, IPB University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88500" y="869400"/>
            <a:ext cx="7900800" cy="38088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Main{	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void main(String[]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) {	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;	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s = new </a:t>
            </a:r>
            <a:r>
              <a:rPr lang="en-US" sz="1800" b="1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Persegi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(3, 4);	    	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System.out.printf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("Luas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persegi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= %.2f\n", </a:t>
            </a:r>
            <a:r>
              <a:rPr lang="en-US" sz="1800" b="1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-US" sz="1800" b="1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());	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s = new </a:t>
            </a:r>
            <a:r>
              <a:rPr lang="en-US" sz="1800" b="1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Lingkaran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(10);		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System.out.printf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("Luas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lingkaran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= %.2f\n", </a:t>
            </a:r>
            <a:r>
              <a:rPr lang="en-US" sz="1800" b="1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s.area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());	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Output: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Luas </a:t>
            </a:r>
            <a:r>
              <a:rPr lang="pt-BR" sz="1800" b="1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persegi</a:t>
            </a:r>
            <a:r>
              <a:rPr lang="pt-BR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= 12.00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Luas </a:t>
            </a:r>
            <a:r>
              <a:rPr lang="pt-BR" sz="1800" b="1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lingkaran</a:t>
            </a:r>
            <a:r>
              <a:rPr lang="pt-BR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= 314.25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800" b="1" dirty="0">
              <a:solidFill>
                <a:srgbClr val="00002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1853446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788500" y="183676"/>
            <a:ext cx="73143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Polymorphisme pada kumpulan data</a:t>
            </a:r>
            <a:endParaRPr sz="33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309227" y="165309"/>
            <a:ext cx="300000" cy="870300"/>
          </a:xfrm>
          <a:prstGeom prst="rect">
            <a:avLst/>
          </a:prstGeom>
          <a:gradFill>
            <a:gsLst>
              <a:gs pos="0">
                <a:srgbClr val="F79263"/>
              </a:gs>
              <a:gs pos="100000">
                <a:srgbClr val="C64B12"/>
              </a:gs>
            </a:gsLst>
            <a:lin ang="5400012" scaled="0"/>
          </a:gradFill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 flipH="1">
            <a:off x="3997325" y="759350"/>
            <a:ext cx="386825" cy="83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3341" y="4779596"/>
            <a:ext cx="1195656" cy="31296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68350" y="4754354"/>
            <a:ext cx="6611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 Pengajar Pemrograman, Departemen Ilmu Komputer, IPB University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788500" y="1203499"/>
            <a:ext cx="7900800" cy="1962741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Salah satu pola umum yang biasa digunakan dalam penggunaan polymorphism adalah menyimpan sekumpulan objek yang berbeda-beda, namun merupakan turunan dari kelas abstract yang sama, atau yang mengimplementasikan interface yang sama dalam sebuah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collection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, lalu mengisinya dengan objek-objek dari kelas yang berbeda tersebut.</a:t>
            </a:r>
            <a:endParaRPr sz="2200" dirty="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Google Shape;130;p17">
            <a:extLst>
              <a:ext uri="{FF2B5EF4-FFF2-40B4-BE49-F238E27FC236}">
                <a16:creationId xmlns:a16="http://schemas.microsoft.com/office/drawing/2014/main" id="{C3DF4306-9E58-D50B-3A13-EC85DCDE1701}"/>
              </a:ext>
            </a:extLst>
          </p:cNvPr>
          <p:cNvSpPr txBox="1"/>
          <p:nvPr/>
        </p:nvSpPr>
        <p:spPr>
          <a:xfrm>
            <a:off x="788500" y="3267636"/>
            <a:ext cx="7900800" cy="1410564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&gt; list = new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Shape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&gt;();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list.add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(new </a:t>
            </a:r>
            <a:r>
              <a:rPr lang="en-US" sz="1800" b="1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Lingkaran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(10))</a:t>
            </a:r>
          </a:p>
          <a:p>
            <a:pPr>
              <a:lnSpc>
                <a:spcPct val="90000"/>
              </a:lnSpc>
              <a:buSzPts val="2000"/>
            </a:pP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list.add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(new </a:t>
            </a:r>
            <a:r>
              <a:rPr lang="en-US" sz="1800" b="1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Persegi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(5))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for(int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=0;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&lt;n;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++) sum += </a:t>
            </a: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list[</a:t>
            </a:r>
            <a:r>
              <a:rPr lang="en-US" sz="1800" b="1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].area();</a:t>
            </a:r>
            <a:endParaRPr sz="1800" b="1" dirty="0">
              <a:solidFill>
                <a:srgbClr val="00002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812915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/>
        </p:nvSpPr>
        <p:spPr>
          <a:xfrm>
            <a:off x="788500" y="183676"/>
            <a:ext cx="7314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Latihan Kelas</a:t>
            </a:r>
            <a:endParaRPr sz="33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309227" y="165309"/>
            <a:ext cx="300000" cy="870300"/>
          </a:xfrm>
          <a:prstGeom prst="rect">
            <a:avLst/>
          </a:prstGeom>
          <a:gradFill>
            <a:gsLst>
              <a:gs pos="0">
                <a:srgbClr val="F79263"/>
              </a:gs>
              <a:gs pos="100000">
                <a:srgbClr val="C64B12"/>
              </a:gs>
            </a:gsLst>
            <a:lin ang="5400012" scaled="0"/>
          </a:gradFill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 flipH="1">
            <a:off x="3997325" y="759350"/>
            <a:ext cx="386825" cy="83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3341" y="4779596"/>
            <a:ext cx="1195656" cy="31296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68350" y="4774524"/>
            <a:ext cx="6611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 Pengajar Pemrograman, Departemen Ilmu Komputer, IPB University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788500" y="687674"/>
            <a:ext cx="8094300" cy="379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Buat program Java dengan menggunakan polymorphism dengan abstract class atau dengan interface untuk menyelesaikan permasalahan berikut: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" sz="1800" dirty="0">
              <a:solidFill>
                <a:srgbClr val="00002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Diberikan masukan berupa nilai </a:t>
            </a:r>
            <a:r>
              <a:rPr lang="en" sz="1800" i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8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, diikuti </a:t>
            </a:r>
            <a:r>
              <a:rPr lang="en" sz="1800" i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18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buah baris, masing-masing berisi dua kemungkinan: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baris diawali angka 1 dan kemudian terdapat dua buah bilangan desimal </a:t>
            </a:r>
            <a:r>
              <a:rPr lang="en" sz="18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a</a:t>
            </a:r>
            <a:r>
              <a:rPr lang="en" sz="18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dan </a:t>
            </a:r>
            <a:r>
              <a:rPr lang="en" sz="18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b</a:t>
            </a:r>
            <a:endParaRPr lang="en" sz="1800" dirty="0">
              <a:solidFill>
                <a:srgbClr val="00002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18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baris diawali dengan angka 2, kemudian terdapat 4 buah bilangan bulat, </a:t>
            </a:r>
            <a:r>
              <a:rPr lang="en" sz="18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p q r s</a:t>
            </a:r>
            <a:r>
              <a:rPr lang="en" sz="18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yang melambangkan dua buah pecahan </a:t>
            </a:r>
            <a:r>
              <a:rPr lang="en" sz="18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a = p/q</a:t>
            </a:r>
            <a:r>
              <a:rPr lang="en" sz="18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dan </a:t>
            </a:r>
            <a:r>
              <a:rPr lang="en" sz="18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b = r/s</a:t>
            </a: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endParaRPr lang="en" sz="1800" b="1" dirty="0">
              <a:solidFill>
                <a:srgbClr val="00002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</a:pPr>
            <a:r>
              <a:rPr lang="en" sz="18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Keluarkan n buah baris yang berisi pecahan hasil penjumlahan </a:t>
            </a:r>
            <a:r>
              <a:rPr lang="en" sz="18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a + b</a:t>
            </a:r>
            <a:r>
              <a:rPr lang="en" sz="18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. Jika masukan pada sebuah baris adalah pecahan desimal, maka keluarkan jumlah dalam bentuk desimal pula (dengan 2 digit di belakang koma). Jika masukan adalah pecahan rasional, keluarkan dalam bentuk pecahan rasional pula (dalam bentuk paling sederhana).</a:t>
            </a:r>
            <a:endParaRPr sz="1800" dirty="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/>
        </p:nvSpPr>
        <p:spPr>
          <a:xfrm>
            <a:off x="788500" y="183676"/>
            <a:ext cx="7314300" cy="5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Latihan Kelas</a:t>
            </a:r>
            <a:endParaRPr sz="3300" b="1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309227" y="165309"/>
            <a:ext cx="300000" cy="870300"/>
          </a:xfrm>
          <a:prstGeom prst="rect">
            <a:avLst/>
          </a:prstGeom>
          <a:gradFill>
            <a:gsLst>
              <a:gs pos="0">
                <a:srgbClr val="F79263"/>
              </a:gs>
              <a:gs pos="100000">
                <a:srgbClr val="C64B12"/>
              </a:gs>
            </a:gsLst>
            <a:lin ang="5400012" scaled="0"/>
          </a:gradFill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 flipH="1">
            <a:off x="3997325" y="759350"/>
            <a:ext cx="386825" cy="83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3341" y="4779596"/>
            <a:ext cx="1195656" cy="31296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4"/>
          <p:cNvSpPr txBox="1"/>
          <p:nvPr/>
        </p:nvSpPr>
        <p:spPr>
          <a:xfrm>
            <a:off x="68350" y="4774524"/>
            <a:ext cx="6611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 Pengajar Pemrograman, Departemen Ilmu Komputer, IPB University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24"/>
          <p:cNvSpPr txBox="1"/>
          <p:nvPr/>
        </p:nvSpPr>
        <p:spPr>
          <a:xfrm>
            <a:off x="788500" y="687674"/>
            <a:ext cx="8094300" cy="3796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Contoh masukan: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" sz="2000" dirty="0">
              <a:solidFill>
                <a:srgbClr val="00002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000023"/>
                </a:solidFill>
                <a:latin typeface="Consolas" panose="020B0609020204030204" pitchFamily="49" charset="0"/>
                <a:ea typeface="Proxima Nova"/>
                <a:cs typeface="Proxima Nova"/>
                <a:sym typeface="Proxima Nova"/>
              </a:rPr>
              <a:t>3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000023"/>
                </a:solidFill>
                <a:latin typeface="Consolas" panose="020B0609020204030204" pitchFamily="49" charset="0"/>
                <a:ea typeface="Proxima Nova"/>
                <a:cs typeface="Proxima Nova"/>
                <a:sym typeface="Proxima Nova"/>
              </a:rPr>
              <a:t>1 0.3 0.25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000023"/>
                </a:solidFill>
                <a:latin typeface="Consolas" panose="020B0609020204030204" pitchFamily="49" charset="0"/>
                <a:ea typeface="Proxima Nova"/>
                <a:cs typeface="Proxima Nova"/>
                <a:sym typeface="Proxima Nova"/>
              </a:rPr>
              <a:t>2 1 2 1 4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000023"/>
                </a:solidFill>
                <a:latin typeface="Consolas" panose="020B0609020204030204" pitchFamily="49" charset="0"/>
                <a:ea typeface="Proxima Nova"/>
                <a:cs typeface="Proxima Nova"/>
                <a:sym typeface="Proxima Nova"/>
              </a:rPr>
              <a:t>2 1 3 1 1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90000"/>
              </a:lnSpc>
              <a:buSzPts val="2000"/>
            </a:pPr>
            <a:r>
              <a:rPr lang="en" sz="20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Contoh keluaran:</a:t>
            </a:r>
          </a:p>
          <a:p>
            <a:pPr>
              <a:lnSpc>
                <a:spcPct val="90000"/>
              </a:lnSpc>
              <a:buSzPts val="2000"/>
            </a:pPr>
            <a:endParaRPr lang="en" sz="2000" dirty="0">
              <a:solidFill>
                <a:srgbClr val="00002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>
              <a:lnSpc>
                <a:spcPct val="90000"/>
              </a:lnSpc>
              <a:buSzPts val="2000"/>
            </a:pPr>
            <a:r>
              <a:rPr lang="en" sz="2000" dirty="0">
                <a:solidFill>
                  <a:srgbClr val="000023"/>
                </a:solidFill>
                <a:latin typeface="Consolas" panose="020B0609020204030204" pitchFamily="49" charset="0"/>
                <a:ea typeface="Proxima Nova"/>
                <a:cs typeface="Proxima Nova"/>
                <a:sym typeface="Proxima Nova"/>
              </a:rPr>
              <a:t>0.55</a:t>
            </a:r>
          </a:p>
          <a:p>
            <a:pPr>
              <a:lnSpc>
                <a:spcPct val="90000"/>
              </a:lnSpc>
              <a:buSzPts val="2000"/>
            </a:pPr>
            <a:r>
              <a:rPr lang="en" sz="2000" dirty="0">
                <a:solidFill>
                  <a:srgbClr val="000023"/>
                </a:solidFill>
                <a:latin typeface="Consolas" panose="020B0609020204030204" pitchFamily="49" charset="0"/>
                <a:ea typeface="Proxima Nova"/>
                <a:cs typeface="Proxima Nova"/>
                <a:sym typeface="Proxima Nova"/>
              </a:rPr>
              <a:t>3 4</a:t>
            </a:r>
          </a:p>
          <a:p>
            <a:pPr>
              <a:lnSpc>
                <a:spcPct val="90000"/>
              </a:lnSpc>
              <a:buSzPts val="2000"/>
            </a:pPr>
            <a:r>
              <a:rPr lang="en" sz="2000" dirty="0">
                <a:solidFill>
                  <a:srgbClr val="000023"/>
                </a:solidFill>
                <a:latin typeface="Consolas" panose="020B0609020204030204" pitchFamily="49" charset="0"/>
                <a:ea typeface="Proxima Nova"/>
                <a:cs typeface="Proxima Nova"/>
                <a:sym typeface="Proxima Nova"/>
              </a:rPr>
              <a:t>4 3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dirty="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883273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788500" y="183676"/>
            <a:ext cx="73143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Polymorphisme</a:t>
            </a:r>
            <a:endParaRPr sz="33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309227" y="165309"/>
            <a:ext cx="300000" cy="870300"/>
          </a:xfrm>
          <a:prstGeom prst="rect">
            <a:avLst/>
          </a:prstGeom>
          <a:gradFill>
            <a:gsLst>
              <a:gs pos="0">
                <a:srgbClr val="F79263"/>
              </a:gs>
              <a:gs pos="100000">
                <a:srgbClr val="C64B12"/>
              </a:gs>
            </a:gsLst>
            <a:lin ang="5400012" scaled="0"/>
          </a:gradFill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 flipH="1">
            <a:off x="3997325" y="759350"/>
            <a:ext cx="386825" cy="83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3341" y="4779596"/>
            <a:ext cx="1195656" cy="31296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68350" y="4754354"/>
            <a:ext cx="6611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 Pengajar Pemrograman, Departemen Ilmu Komputer, IPB University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788500" y="1203499"/>
            <a:ext cx="7900800" cy="1542203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Ada banyak jenis </a:t>
            </a:r>
            <a:r>
              <a:rPr lang="en" sz="2200" i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polymorphism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poly = 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banyak,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morph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= bentuk) dalam konteks pemrograman. Secara umum merujuk pada fenomena/kemampuan sepotong kode (variabel, fungsi, object dll) untuk mempunyai beberapa bentuk/fungsi yang berbeda, tergantung konteksnya.</a:t>
            </a:r>
            <a:endParaRPr sz="2200" dirty="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88500" y="3509682"/>
            <a:ext cx="7900800" cy="1193732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 dirty="0" err="1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Disini</a:t>
            </a:r>
            <a:r>
              <a:rPr lang="en-US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-US" sz="2200" dirty="0" err="1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kita</a:t>
            </a:r>
            <a:r>
              <a:rPr lang="en-US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200" dirty="0" err="1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akan</a:t>
            </a:r>
            <a:r>
              <a:rPr lang="en-US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200" dirty="0" err="1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secara</a:t>
            </a:r>
            <a:r>
              <a:rPr lang="en-US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200" dirty="0" err="1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spesifik</a:t>
            </a:r>
            <a:r>
              <a:rPr lang="en-US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200" dirty="0" err="1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merujuk</a:t>
            </a:r>
            <a:r>
              <a:rPr lang="en-US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pada </a:t>
            </a:r>
            <a:r>
              <a:rPr lang="en-US" sz="2200" i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polymorphism</a:t>
            </a:r>
            <a:r>
              <a:rPr lang="en-US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yang </a:t>
            </a:r>
            <a:r>
              <a:rPr lang="en-US" sz="2200" dirty="0" err="1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terkait</a:t>
            </a:r>
            <a:r>
              <a:rPr lang="en-US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200" dirty="0" err="1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dengan</a:t>
            </a:r>
            <a:r>
              <a:rPr lang="en-US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method pada </a:t>
            </a:r>
            <a:r>
              <a:rPr lang="en-US" sz="2200" dirty="0" err="1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pewarisan</a:t>
            </a:r>
            <a:r>
              <a:rPr lang="en-US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2200" dirty="0" err="1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obyek</a:t>
            </a:r>
            <a:r>
              <a:rPr lang="en-US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lang="en-US" sz="2200" i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object inheritance</a:t>
            </a:r>
            <a:r>
              <a:rPr lang="en-US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) dan </a:t>
            </a:r>
            <a:r>
              <a:rPr lang="en-US" sz="2200" i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interface implementation</a:t>
            </a:r>
            <a:r>
              <a:rPr lang="en-US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pada Java</a:t>
            </a:r>
            <a:endParaRPr sz="2200" i="1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" name="Google Shape;120;p16">
            <a:extLst>
              <a:ext uri="{FF2B5EF4-FFF2-40B4-BE49-F238E27FC236}">
                <a16:creationId xmlns:a16="http://schemas.microsoft.com/office/drawing/2014/main" id="{FCD89650-A5FE-3A06-05B5-82E2C110010A}"/>
              </a:ext>
            </a:extLst>
          </p:cNvPr>
          <p:cNvSpPr txBox="1"/>
          <p:nvPr/>
        </p:nvSpPr>
        <p:spPr>
          <a:xfrm>
            <a:off x="788500" y="2798964"/>
            <a:ext cx="7900800" cy="634536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Contoh bentuk </a:t>
            </a:r>
            <a:r>
              <a:rPr lang="en" sz="2200" i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polymorphism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pada OOP: method &amp; operator overloading pada C++</a:t>
            </a:r>
            <a:endParaRPr sz="2200" dirty="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313059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788500" y="183676"/>
            <a:ext cx="73143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Polymorphisme</a:t>
            </a:r>
            <a:endParaRPr sz="33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309227" y="165309"/>
            <a:ext cx="300000" cy="870300"/>
          </a:xfrm>
          <a:prstGeom prst="rect">
            <a:avLst/>
          </a:prstGeom>
          <a:gradFill>
            <a:gsLst>
              <a:gs pos="0">
                <a:srgbClr val="F79263"/>
              </a:gs>
              <a:gs pos="100000">
                <a:srgbClr val="C64B12"/>
              </a:gs>
            </a:gsLst>
            <a:lin ang="5400012" scaled="0"/>
          </a:gradFill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 flipH="1">
            <a:off x="3997325" y="759350"/>
            <a:ext cx="386825" cy="83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3341" y="4779596"/>
            <a:ext cx="1195656" cy="31296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68350" y="4754354"/>
            <a:ext cx="6611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 Pengajar Pemrograman, Departemen Ilmu Komputer, IPB University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788500" y="1203499"/>
            <a:ext cx="7900800" cy="1542203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Polymorphism dalam konteks ini berarti adanya kemampuan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obyek 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untuk menjalankan sebuah methode sesuai dengan konteksnya: pemanggilan fungsi secara polimorfik. Perhatikan objek </a:t>
            </a:r>
            <a:r>
              <a:rPr lang="en" sz="2200" i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obj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di bawah ini. Kedua pemanggilan metode f(); di bawah secara polimorfik akan memiliki bentuk yang berbeda</a:t>
            </a:r>
            <a:endParaRPr sz="2200" dirty="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" name="Google Shape;130;p17">
            <a:extLst>
              <a:ext uri="{FF2B5EF4-FFF2-40B4-BE49-F238E27FC236}">
                <a16:creationId xmlns:a16="http://schemas.microsoft.com/office/drawing/2014/main" id="{C3DF4306-9E58-D50B-3A13-EC85DCDE1701}"/>
              </a:ext>
            </a:extLst>
          </p:cNvPr>
          <p:cNvSpPr txBox="1"/>
          <p:nvPr/>
        </p:nvSpPr>
        <p:spPr>
          <a:xfrm>
            <a:off x="788500" y="2895224"/>
            <a:ext cx="7900800" cy="178297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obj;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obj = new </a:t>
            </a: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Y()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obj.f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()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…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800" dirty="0">
              <a:solidFill>
                <a:srgbClr val="00002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obj = new </a:t>
            </a: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Z();</a:t>
            </a:r>
            <a:endParaRPr sz="1800" b="1" dirty="0">
              <a:solidFill>
                <a:srgbClr val="00002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obj.f()   </a:t>
            </a:r>
            <a:endParaRPr sz="1800" dirty="0">
              <a:solidFill>
                <a:srgbClr val="00002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37517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788500" y="183676"/>
            <a:ext cx="73143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Polymorphisme</a:t>
            </a:r>
            <a:endParaRPr sz="33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309227" y="165309"/>
            <a:ext cx="300000" cy="870300"/>
          </a:xfrm>
          <a:prstGeom prst="rect">
            <a:avLst/>
          </a:prstGeom>
          <a:gradFill>
            <a:gsLst>
              <a:gs pos="0">
                <a:srgbClr val="F79263"/>
              </a:gs>
              <a:gs pos="100000">
                <a:srgbClr val="C64B12"/>
              </a:gs>
            </a:gsLst>
            <a:lin ang="5400012" scaled="0"/>
          </a:gradFill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 flipH="1">
            <a:off x="3997325" y="759350"/>
            <a:ext cx="386825" cy="83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3341" y="4779596"/>
            <a:ext cx="1195656" cy="31296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68350" y="4754354"/>
            <a:ext cx="6611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 Pengajar Pemrograman, Departemen Ilmu Komputer, IPB University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788500" y="1203499"/>
            <a:ext cx="7900800" cy="1542203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Polymorphisme pada Java memiliki dua cara yang berbeda: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Menggunakan kelas dan metode abstrak</a:t>
            </a:r>
          </a:p>
          <a:p>
            <a:pPr marL="3429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Menggunakan interface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200" dirty="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050" name="Picture 2" descr="Difference between Abstract Class and Interface in Java - GeeksforGeeks">
            <a:extLst>
              <a:ext uri="{FF2B5EF4-FFF2-40B4-BE49-F238E27FC236}">
                <a16:creationId xmlns:a16="http://schemas.microsoft.com/office/drawing/2014/main" id="{8A027DB8-74F3-C174-08D0-EEA35D65B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12" y="2383491"/>
            <a:ext cx="5743575" cy="228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24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/>
        </p:nvSpPr>
        <p:spPr>
          <a:xfrm>
            <a:off x="788500" y="183676"/>
            <a:ext cx="73143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Review Abstract Class</a:t>
            </a:r>
            <a:endParaRPr sz="33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15"/>
          <p:cNvSpPr/>
          <p:nvPr/>
        </p:nvSpPr>
        <p:spPr>
          <a:xfrm>
            <a:off x="309227" y="165309"/>
            <a:ext cx="300000" cy="870300"/>
          </a:xfrm>
          <a:prstGeom prst="rect">
            <a:avLst/>
          </a:prstGeom>
          <a:gradFill>
            <a:gsLst>
              <a:gs pos="0">
                <a:srgbClr val="F79263"/>
              </a:gs>
              <a:gs pos="100000">
                <a:srgbClr val="C64B12"/>
              </a:gs>
            </a:gsLst>
            <a:lin ang="5400012" scaled="0"/>
          </a:gradFill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 flipH="1">
            <a:off x="3997325" y="759350"/>
            <a:ext cx="386825" cy="83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3341" y="4779596"/>
            <a:ext cx="1195656" cy="31296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5"/>
          <p:cNvSpPr txBox="1"/>
          <p:nvPr/>
        </p:nvSpPr>
        <p:spPr>
          <a:xfrm>
            <a:off x="68350" y="4754354"/>
            <a:ext cx="6611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 Pengajar Pemrograman, Departemen Ilmu Komputer, IPB University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5"/>
          <p:cNvSpPr txBox="1"/>
          <p:nvPr/>
        </p:nvSpPr>
        <p:spPr>
          <a:xfrm>
            <a:off x="4140600" y="1035600"/>
            <a:ext cx="4548600" cy="6228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Class Ruang mempunyai method area() yang akan di-override oleh subclasses nya.</a:t>
            </a:r>
            <a:endParaRPr sz="16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1872538" y="1126200"/>
            <a:ext cx="976800" cy="3279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Ruang</a:t>
            </a:r>
            <a:endParaRPr sz="1800" b="0" i="0" u="none" strike="noStrike" cap="none" dirty="0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6" name="Google Shape;96;p15"/>
          <p:cNvSpPr/>
          <p:nvPr/>
        </p:nvSpPr>
        <p:spPr>
          <a:xfrm>
            <a:off x="1006676" y="1903032"/>
            <a:ext cx="976800" cy="6087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Ruang2D</a:t>
            </a:r>
            <a:endParaRPr sz="6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"/>
              <a:buNone/>
            </a:pPr>
            <a:r>
              <a:rPr lang="en" sz="15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(poligon)</a:t>
            </a:r>
            <a:endParaRPr sz="2100" b="0" i="0" u="none" strike="noStrike" cap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7" name="Google Shape;97;p15"/>
          <p:cNvSpPr/>
          <p:nvPr/>
        </p:nvSpPr>
        <p:spPr>
          <a:xfrm>
            <a:off x="2859263" y="2029749"/>
            <a:ext cx="976800" cy="3279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Ruang3D</a:t>
            </a:r>
            <a:endParaRPr sz="1600"/>
          </a:p>
        </p:txBody>
      </p:sp>
      <p:sp>
        <p:nvSpPr>
          <p:cNvPr id="98" name="Google Shape;98;p15"/>
          <p:cNvSpPr/>
          <p:nvPr/>
        </p:nvSpPr>
        <p:spPr>
          <a:xfrm>
            <a:off x="309223" y="3058650"/>
            <a:ext cx="924900" cy="3279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Segitiga</a:t>
            </a:r>
            <a:endParaRPr sz="1600" b="0" i="0" u="none" strike="noStrike" cap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1385500" y="3058650"/>
            <a:ext cx="1103100" cy="3279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Segiempat</a:t>
            </a:r>
            <a:endParaRPr sz="1600" b="0" i="0" u="none" strike="noStrike" cap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2640875" y="3058650"/>
            <a:ext cx="1103100" cy="327900"/>
          </a:xfrm>
          <a:prstGeom prst="rect">
            <a:avLst/>
          </a:prstGeom>
          <a:gradFill>
            <a:gsLst>
              <a:gs pos="0">
                <a:srgbClr val="BABABA"/>
              </a:gs>
              <a:gs pos="35000">
                <a:srgbClr val="CFCFCF"/>
              </a:gs>
              <a:gs pos="100000">
                <a:srgbClr val="EDEDED"/>
              </a:gs>
            </a:gsLst>
            <a:lin ang="16200038" scaled="0"/>
          </a:gra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0000" dir="5400000" rotWithShape="0">
              <a:srgbClr val="000000">
                <a:alpha val="3765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Lingkaran</a:t>
            </a:r>
            <a:endParaRPr sz="1600" b="0" i="0" u="none" strike="noStrike" cap="non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cxnSp>
        <p:nvCxnSpPr>
          <p:cNvPr id="101" name="Google Shape;101;p15"/>
          <p:cNvCxnSpPr>
            <a:stCxn id="96" idx="0"/>
          </p:cNvCxnSpPr>
          <p:nvPr/>
        </p:nvCxnSpPr>
        <p:spPr>
          <a:xfrm rot="10800000" flipH="1">
            <a:off x="1495076" y="1454232"/>
            <a:ext cx="656700" cy="4488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102" name="Google Shape;102;p15"/>
          <p:cNvCxnSpPr/>
          <p:nvPr/>
        </p:nvCxnSpPr>
        <p:spPr>
          <a:xfrm rot="10800000" flipH="1">
            <a:off x="646066" y="2511738"/>
            <a:ext cx="656700" cy="546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103" name="Google Shape;103;p15"/>
          <p:cNvCxnSpPr>
            <a:stCxn id="99" idx="0"/>
            <a:endCxn id="96" idx="2"/>
          </p:cNvCxnSpPr>
          <p:nvPr/>
        </p:nvCxnSpPr>
        <p:spPr>
          <a:xfrm rot="10800000">
            <a:off x="1495150" y="2511750"/>
            <a:ext cx="441900" cy="546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104" name="Google Shape;104;p15"/>
          <p:cNvCxnSpPr>
            <a:stCxn id="100" idx="0"/>
          </p:cNvCxnSpPr>
          <p:nvPr/>
        </p:nvCxnSpPr>
        <p:spPr>
          <a:xfrm rot="10800000">
            <a:off x="1714025" y="2511750"/>
            <a:ext cx="1478400" cy="5469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cxnSp>
        <p:nvCxnSpPr>
          <p:cNvPr id="105" name="Google Shape;105;p15"/>
          <p:cNvCxnSpPr/>
          <p:nvPr/>
        </p:nvCxnSpPr>
        <p:spPr>
          <a:xfrm rot="10800000">
            <a:off x="2623472" y="1453993"/>
            <a:ext cx="724200" cy="54270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stealth" w="med" len="med"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</p:cxnSp>
      <p:sp>
        <p:nvSpPr>
          <p:cNvPr id="106" name="Google Shape;106;p15"/>
          <p:cNvSpPr txBox="1"/>
          <p:nvPr/>
        </p:nvSpPr>
        <p:spPr>
          <a:xfrm>
            <a:off x="4140600" y="1797600"/>
            <a:ext cx="4548600" cy="8703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Ruang merupakan sifat umum dari suatu bidang dua dimensi (Segitiga, Segiempat, Lingkaran) dan tiga dimensi (Bola, Kubus).</a:t>
            </a:r>
            <a:endParaRPr sz="16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5"/>
          <p:cNvSpPr txBox="1"/>
          <p:nvPr/>
        </p:nvSpPr>
        <p:spPr>
          <a:xfrm>
            <a:off x="454800" y="3804165"/>
            <a:ext cx="4548600" cy="8703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80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Method dalam class Ruang tidak memiliki implementasi. Class jenis ini yang disebut dengan abstract class.</a:t>
            </a:r>
            <a:endParaRPr sz="16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026" name="Picture 2" descr="Shape Patterns | Shape worksheets for preschool, Shapes preschool, Shapes  kindergarten">
            <a:extLst>
              <a:ext uri="{FF2B5EF4-FFF2-40B4-BE49-F238E27FC236}">
                <a16:creationId xmlns:a16="http://schemas.microsoft.com/office/drawing/2014/main" id="{85FBCA19-A7FE-A526-78ED-748CE65DA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180" y="2686707"/>
            <a:ext cx="1540671" cy="1997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788500" y="183676"/>
            <a:ext cx="73143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Review Abstract Method</a:t>
            </a:r>
            <a:endParaRPr sz="33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309227" y="165309"/>
            <a:ext cx="300000" cy="870300"/>
          </a:xfrm>
          <a:prstGeom prst="rect">
            <a:avLst/>
          </a:prstGeom>
          <a:gradFill>
            <a:gsLst>
              <a:gs pos="0">
                <a:srgbClr val="F79263"/>
              </a:gs>
              <a:gs pos="100000">
                <a:srgbClr val="C64B12"/>
              </a:gs>
            </a:gsLst>
            <a:lin ang="5400012" scaled="0"/>
          </a:gradFill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 flipH="1">
            <a:off x="3997325" y="759350"/>
            <a:ext cx="386825" cy="83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3341" y="4779596"/>
            <a:ext cx="1195656" cy="31296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68350" y="4754354"/>
            <a:ext cx="6611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 Pengajar Pemrograman, Departemen Ilmu Komputer, IPB University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788500" y="1203500"/>
            <a:ext cx="7900800" cy="8703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20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Method dalam abstract class yang tidak mempunyai implementasi dinamakan </a:t>
            </a:r>
            <a:r>
              <a:rPr lang="en" sz="22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abstract method</a:t>
            </a:r>
            <a:r>
              <a:rPr lang="en" sz="220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788500" y="3375211"/>
            <a:ext cx="7900800" cy="1328203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Pada Java, dengan adanya deklarasi method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abstract, 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Contoh:</a:t>
            </a:r>
            <a:endParaRPr sz="2200" dirty="0">
              <a:solidFill>
                <a:srgbClr val="00002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2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public abstract class Shape {</a:t>
            </a:r>
            <a:endParaRPr sz="2200" dirty="0">
              <a:solidFill>
                <a:srgbClr val="00002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2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  public abstract double area();</a:t>
            </a:r>
            <a:endParaRPr sz="2200" dirty="0">
              <a:solidFill>
                <a:srgbClr val="00002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2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2200" dirty="0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788500" y="2142895"/>
            <a:ext cx="7900800" cy="4851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20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Only method signature, no body.</a:t>
            </a:r>
            <a:endParaRPr sz="22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" name="Google Shape;120;p16">
            <a:extLst>
              <a:ext uri="{FF2B5EF4-FFF2-40B4-BE49-F238E27FC236}">
                <a16:creationId xmlns:a16="http://schemas.microsoft.com/office/drawing/2014/main" id="{FCD89650-A5FE-3A06-05B5-82E2C110010A}"/>
              </a:ext>
            </a:extLst>
          </p:cNvPr>
          <p:cNvSpPr txBox="1"/>
          <p:nvPr/>
        </p:nvSpPr>
        <p:spPr>
          <a:xfrm>
            <a:off x="788500" y="2664493"/>
            <a:ext cx="7900800" cy="634536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Pada C++, ditunjukkan dengan adanya method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virtual murni: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virtual double area() = 0; </a:t>
            </a:r>
            <a:endParaRPr sz="2200" dirty="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/>
        </p:nvSpPr>
        <p:spPr>
          <a:xfrm>
            <a:off x="788500" y="183676"/>
            <a:ext cx="7314300" cy="87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33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Polymorphism dengan Abstract Class</a:t>
            </a:r>
            <a:endParaRPr sz="33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6"/>
          <p:cNvSpPr/>
          <p:nvPr/>
        </p:nvSpPr>
        <p:spPr>
          <a:xfrm>
            <a:off x="309227" y="165309"/>
            <a:ext cx="300000" cy="870300"/>
          </a:xfrm>
          <a:prstGeom prst="rect">
            <a:avLst/>
          </a:prstGeom>
          <a:gradFill>
            <a:gsLst>
              <a:gs pos="0">
                <a:srgbClr val="F79263"/>
              </a:gs>
              <a:gs pos="100000">
                <a:srgbClr val="C64B12"/>
              </a:gs>
            </a:gsLst>
            <a:lin ang="5400012" scaled="0"/>
          </a:gradFill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 flipH="1">
            <a:off x="3997325" y="759350"/>
            <a:ext cx="386825" cy="83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3341" y="4779596"/>
            <a:ext cx="1195656" cy="312965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6"/>
          <p:cNvSpPr txBox="1"/>
          <p:nvPr/>
        </p:nvSpPr>
        <p:spPr>
          <a:xfrm>
            <a:off x="68350" y="4754354"/>
            <a:ext cx="6611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 Pengajar Pemrograman, Departemen Ilmu Komputer, IPB University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788500" y="1203499"/>
            <a:ext cx="7900800" cy="2386865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Sebuah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abstract class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X 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memiliki sebuah metode abstract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f()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. X kemudian diwariskan pada dua kelas: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dan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Z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" sz="2200" dirty="0">
              <a:solidFill>
                <a:srgbClr val="00002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Jika kedua kelas turunan,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dan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Z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meng-override metode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(), maka kita dapat mengamati adanya polimorfisme dengan membuat objek bertipe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X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namun dengan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diisi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dengan objek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Y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 atau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Z </a:t>
            </a:r>
            <a:r>
              <a:rPr lang="en" sz="2200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dan kemudian memanggil fungsi </a:t>
            </a:r>
            <a:r>
              <a:rPr lang="en" sz="2200" b="1" dirty="0">
                <a:solidFill>
                  <a:srgbClr val="000023"/>
                </a:solidFill>
                <a:latin typeface="Proxima Nova"/>
                <a:ea typeface="Proxima Nova"/>
                <a:cs typeface="Proxima Nova"/>
                <a:sym typeface="Proxima Nova"/>
              </a:rPr>
              <a:t>f().</a:t>
            </a:r>
            <a:endParaRPr sz="2200" dirty="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2088525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788500" y="183675"/>
            <a:ext cx="73143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2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 Polimor</a:t>
            </a:r>
            <a:r>
              <a:rPr lang="en" sz="2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fisme dengan Abstract Class</a:t>
            </a:r>
            <a:endParaRPr sz="2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309227" y="165309"/>
            <a:ext cx="300000" cy="870300"/>
          </a:xfrm>
          <a:prstGeom prst="rect">
            <a:avLst/>
          </a:prstGeom>
          <a:gradFill>
            <a:gsLst>
              <a:gs pos="0">
                <a:srgbClr val="F79263"/>
              </a:gs>
              <a:gs pos="100000">
                <a:srgbClr val="C64B12"/>
              </a:gs>
            </a:gsLst>
            <a:lin ang="5400012" scaled="0"/>
          </a:gradFill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 flipH="1">
            <a:off x="3997325" y="759350"/>
            <a:ext cx="386825" cy="83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3341" y="4779596"/>
            <a:ext cx="1195656" cy="31296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68350" y="4754354"/>
            <a:ext cx="6611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 Pengajar Pemrograman, Departemen Ilmu Komputer, IPB University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88500" y="869400"/>
            <a:ext cx="7900800" cy="38088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class Shape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{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public </a:t>
            </a: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abstract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double </a:t>
            </a: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();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800" dirty="0">
              <a:solidFill>
                <a:srgbClr val="00002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Persegi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Shape {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double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panjang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;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double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lebar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;    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public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Persegi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(double p, double l) {    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panjang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= p;    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lebar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= l;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}    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public double </a:t>
            </a: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(){    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	return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panjang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lebar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;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800" dirty="0">
              <a:solidFill>
                <a:srgbClr val="00002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7"/>
          <p:cNvSpPr txBox="1"/>
          <p:nvPr/>
        </p:nvSpPr>
        <p:spPr>
          <a:xfrm>
            <a:off x="788500" y="183675"/>
            <a:ext cx="73143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" sz="2800" b="1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Contoh Polimor</a:t>
            </a:r>
            <a:r>
              <a:rPr lang="en" sz="28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fisme dengan Abstract Class</a:t>
            </a:r>
            <a:endParaRPr sz="2800" b="1" i="0" u="none" strike="noStrike" cap="none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7"/>
          <p:cNvSpPr/>
          <p:nvPr/>
        </p:nvSpPr>
        <p:spPr>
          <a:xfrm>
            <a:off x="309227" y="165309"/>
            <a:ext cx="300000" cy="870300"/>
          </a:xfrm>
          <a:prstGeom prst="rect">
            <a:avLst/>
          </a:prstGeom>
          <a:gradFill>
            <a:gsLst>
              <a:gs pos="0">
                <a:srgbClr val="F79263"/>
              </a:gs>
              <a:gs pos="100000">
                <a:srgbClr val="C64B12"/>
              </a:gs>
            </a:gsLst>
            <a:lin ang="5400012" scaled="0"/>
          </a:gradFill>
          <a:ln>
            <a:noFill/>
          </a:ln>
        </p:spPr>
        <p:txBody>
          <a:bodyPr spcFirstLastPara="1" wrap="square" lIns="75575" tIns="37775" rIns="75575" bIns="37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 flipH="1">
            <a:off x="3997325" y="759350"/>
            <a:ext cx="386825" cy="838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03341" y="4779596"/>
            <a:ext cx="1195656" cy="31296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7"/>
          <p:cNvSpPr txBox="1"/>
          <p:nvPr/>
        </p:nvSpPr>
        <p:spPr>
          <a:xfrm>
            <a:off x="68350" y="4754354"/>
            <a:ext cx="6611100" cy="3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5575" tIns="75575" rIns="75575" bIns="75575" anchor="ctr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Tim Pengajar Pemrograman, Departemen Ilmu Komputer, IPB University</a:t>
            </a:r>
            <a:endParaRPr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17"/>
          <p:cNvSpPr txBox="1"/>
          <p:nvPr/>
        </p:nvSpPr>
        <p:spPr>
          <a:xfrm>
            <a:off x="788500" y="869400"/>
            <a:ext cx="7900800" cy="3808800"/>
          </a:xfrm>
          <a:prstGeom prst="rect">
            <a:avLst/>
          </a:prstGeom>
          <a:noFill/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5575" tIns="37775" rIns="75575" bIns="37775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800" dirty="0">
              <a:solidFill>
                <a:srgbClr val="00002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Lingkaran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Shape {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double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jari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;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public static final double PI = 3.1425;        	public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Lingkaran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(double r)    {    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jari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= r;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}    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public double </a:t>
            </a:r>
            <a:r>
              <a:rPr lang="en-US" sz="1800" b="1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area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()    {    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	return PI *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jari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 * </a:t>
            </a:r>
            <a:r>
              <a:rPr lang="en-US" sz="1800" dirty="0" err="1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jari</a:t>
            </a: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;    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800" dirty="0">
                <a:solidFill>
                  <a:srgbClr val="00002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1800" dirty="0">
              <a:solidFill>
                <a:srgbClr val="00002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74143343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9662</TotalTime>
  <Words>1374</Words>
  <Application>Microsoft Office PowerPoint</Application>
  <PresentationFormat>On-screen Show (16:9)</PresentationFormat>
  <Paragraphs>182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Raleway</vt:lpstr>
      <vt:lpstr>Roboto</vt:lpstr>
      <vt:lpstr>Lato</vt:lpstr>
      <vt:lpstr>Proxima Nova</vt:lpstr>
      <vt:lpstr>Calibri</vt:lpstr>
      <vt:lpstr>Times</vt:lpstr>
      <vt:lpstr>Arial</vt:lpstr>
      <vt:lpstr>Consolas</vt:lpstr>
      <vt:lpstr>Courier New</vt:lpstr>
      <vt:lpstr>Swiss</vt:lpstr>
      <vt:lpstr>Object Oriented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Mushthofa Mushthofa</dc:creator>
  <cp:lastModifiedBy>Mushthofa Mushthofa</cp:lastModifiedBy>
  <cp:revision>2</cp:revision>
  <dcterms:modified xsi:type="dcterms:W3CDTF">2023-05-16T23:24:35Z</dcterms:modified>
</cp:coreProperties>
</file>