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43042f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43042f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3042f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3042f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43042f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43042f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43042f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43042f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43042f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43042f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43042f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43042f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43042fd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43042fd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43042f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43042f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работа </a:t>
            </a:r>
            <a:br>
              <a:rPr lang="ru"/>
            </a:br>
            <a:r>
              <a:rPr lang="ru"/>
              <a:t>Создание игры Pusher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</a:t>
            </a:r>
            <a:br>
              <a:rPr lang="ru"/>
            </a:br>
            <a:r>
              <a:rPr lang="ru"/>
              <a:t>Студент 33 группы</a:t>
            </a:r>
            <a:br>
              <a:rPr lang="ru"/>
            </a:br>
            <a:r>
              <a:rPr lang="ru"/>
              <a:t>Повышев Е.С.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</a:rPr>
              <a:t>Целью данной практики является создание проекта (игры) “Pusher”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Правила игры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Нерешенная задача                                         Решенная Задача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5" y="1695400"/>
            <a:ext cx="37814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125" y="1625650"/>
            <a:ext cx="3810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Среда </a:t>
            </a:r>
            <a:r>
              <a:rPr lang="ru"/>
              <a:t>программирования</a:t>
            </a:r>
            <a:r>
              <a:rPr lang="ru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425"/>
            <a:ext cx="91440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Первый Уровень игры</a:t>
            </a:r>
            <a:r>
              <a:rPr lang="ru"/>
              <a:t>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примере на первом уровне: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коробка, 1 метка, 4 стенки и персонаж.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определения их внешнего вида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использованы следующие атрибуты: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BackColor, Image, SizeMode,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BackgroundImageLayout, BackgroundImage.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25" y="1152475"/>
            <a:ext cx="44672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движении персонажа необходимо проверять стоит ли на его пути стена.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System::Boolean CheckBorderRight(System::Windows::Forms::PictureBox^  moving, System::Windows::Forms::PictureBox^ border)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(moving-&gt;Location.X + moving-&gt;Size.Width == border-&gt;Location.X)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((border-&gt;Location.Y &lt;= moving-&gt;Location.Y)&amp;(border-&gt;Location.Y + border-&gt;Size.Height &gt;= moving-&gt;Location.Y + moving-&gt;Size.Height))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false;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return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return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определить, стоит ли коробка на пути персонажа,создана функция IsOnRigth, в которую передается движущейся объект и коробка: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83350"/>
            <a:ext cx="8520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System::Boolean IsOnRight(System::Windows::Forms::PictureBox^  first, System::Windows::Forms::PictureBox^ second)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(first-&gt;Location.X + first-&gt;Size.Width == second-&gt;Location.X)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(first-&gt;Location.Y == second-&gt;Location.Y)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return false;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return false;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79275" y="5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завершается, когда все коробки располагаются на метках. Для того, чтобы определить стоит ли коробка на метке, создана функция CheckOnMark, в которую передается коробка и метка:</a:t>
            </a:r>
            <a:endParaRPr sz="18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9275" y="129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System::Boolean CheckOnMark(System::Windows::Forms::PictureBox^  first, System::Windows::Forms::PictureBox^ second)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((first-&gt;Location.X == second-&gt;Location.X)&amp; (first-&gt;Location.Y == second-&gt;Location.Y)) return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return false;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все коробки будут находится на метках, button1 и label1 станут видимыми (в начале работы они невидимы):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(CheckOnMark(Box1, Mark1))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button1-&gt;Visible =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label1-&gt;Visible = true;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Файлы с задачей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75914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