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7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02"/>
      </p:cViewPr>
      <p:guideLst>
        <p:guide orient="horz" pos="25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4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9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1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68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4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3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8845-58E1-4E95-8359-E5FD86395886}" type="datetimeFigureOut">
              <a:rPr lang="ko-KR" altLang="en-US" smtClean="0"/>
              <a:pPr/>
              <a:t>2014-05-01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C7FB-6924-464B-B12C-EB9B4ACF37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63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036" y="908720"/>
            <a:ext cx="3217868" cy="572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179512" y="119675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8905" y="332656"/>
            <a:ext cx="187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04_ main search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35896" y="119675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059832" y="17728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71600" y="119675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475656" y="573325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475656" y="62373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21470"/>
              </p:ext>
            </p:extLst>
          </p:nvPr>
        </p:nvGraphicFramePr>
        <p:xfrm>
          <a:off x="4427984" y="980728"/>
          <a:ext cx="417646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528392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Couple page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검색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찾고싶은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장소를 검색할 수 있음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장소에 대한 상세 페이지로 이동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찾고싶은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장소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체크인 목록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현재 지도에 위치하는 체크인 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장소들을 목록보기 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목록 보기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찜 해놓았던 장소들을 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목록으로 볼 수 있다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5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037" y="908721"/>
            <a:ext cx="3217866" cy="57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387220" y="119675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87220" y="165609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419872" y="165986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87220" y="2130283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419872" y="21688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32806"/>
              </p:ext>
            </p:extLst>
          </p:nvPr>
        </p:nvGraphicFramePr>
        <p:xfrm>
          <a:off x="4427984" y="980728"/>
          <a:ext cx="4176464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528392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in pop up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창 닫기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체크인 리스트에서 원하는 장소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체크인 리스트에서 원하는 장소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체크인 리스트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체크인 할 수 있는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뜸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장소에 대한 상세한 정보를 볼 수 있는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창으로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5536" y="33265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05_ check in list pop up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3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037" y="908721"/>
            <a:ext cx="3217866" cy="57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3276892" y="3199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2267744" y="377539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2861871" y="377539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501831" y="44371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33265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06_ </a:t>
            </a:r>
            <a:r>
              <a:rPr lang="en-US" altLang="ko-KR" dirty="0"/>
              <a:t>check in </a:t>
            </a:r>
            <a:r>
              <a:rPr lang="en-US" altLang="ko-KR" dirty="0" smtClean="0"/>
              <a:t>pop </a:t>
            </a:r>
            <a:r>
              <a:rPr lang="en-US" altLang="ko-KR" dirty="0"/>
              <a:t>up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06758"/>
              </p:ext>
            </p:extLst>
          </p:nvPr>
        </p:nvGraphicFramePr>
        <p:xfrm>
          <a:off x="4427984" y="4761176"/>
          <a:ext cx="41764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528392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코멘트를 남기는 창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체크인 할 장소에 대한 추가된 사진을 지우기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새로운 사진을 추가하기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체크인 완료 버튼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2" t="28288" r="11051" b="68611"/>
          <a:stretch/>
        </p:blipFill>
        <p:spPr bwMode="auto">
          <a:xfrm>
            <a:off x="827584" y="2695432"/>
            <a:ext cx="2538485" cy="30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2605356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Check in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:\Users\김자민\Desktop\final\b png\개발로 붙일것\체크인에-사진추가-팝업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7" t="30352" r="17546" b="31425"/>
          <a:stretch/>
        </p:blipFill>
        <p:spPr bwMode="auto">
          <a:xfrm>
            <a:off x="5364088" y="2344732"/>
            <a:ext cx="19526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꺾인 연결선 5"/>
          <p:cNvCxnSpPr/>
          <p:nvPr/>
        </p:nvCxnSpPr>
        <p:spPr>
          <a:xfrm flipV="1">
            <a:off x="3041891" y="3240082"/>
            <a:ext cx="2303147" cy="7153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037" y="908721"/>
            <a:ext cx="3217865" cy="57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1511660" y="165609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33265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07_ </a:t>
            </a:r>
            <a:r>
              <a:rPr lang="en-US" altLang="ko-KR" dirty="0" err="1" smtClean="0"/>
              <a:t>zzim</a:t>
            </a:r>
            <a:r>
              <a:rPr lang="en-US" altLang="ko-KR" dirty="0" smtClean="0"/>
              <a:t> list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83570"/>
              </p:ext>
            </p:extLst>
          </p:nvPr>
        </p:nvGraphicFramePr>
        <p:xfrm>
          <a:off x="4427984" y="980728"/>
          <a:ext cx="41764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528392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찜 해두었던 장소를 볼 수 있는 목록을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아래로 내릴 수 있다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2" t="28288" r="11051" b="68611"/>
          <a:stretch/>
        </p:blipFill>
        <p:spPr bwMode="auto">
          <a:xfrm>
            <a:off x="864368" y="1261010"/>
            <a:ext cx="1997503" cy="2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57190" y="11949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zzim</a:t>
            </a:r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list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29406" y="1988840"/>
            <a:ext cx="806490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장소상세보기 버튼추가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037" y="908722"/>
            <a:ext cx="3217865" cy="572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95536" y="33265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08_ couple page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47216"/>
              </p:ext>
            </p:extLst>
          </p:nvPr>
        </p:nvGraphicFramePr>
        <p:xfrm>
          <a:off x="4427984" y="980728"/>
          <a:ext cx="417646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528392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커플 사진 밑 프로필 수정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커플 페이지 닫기 버튼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찜 리스트 페이지로 이동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커플 기록 페이지로 이동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캘린더 별 커플 기록 보기 페이지로 화면 전환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연인에게 한마디 남기기 버튼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2627784" y="1252673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9526" y="39554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933705" y="39554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99526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918949" y="527014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15516" y="1291989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94314" y="5692312"/>
            <a:ext cx="806490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커플 프로필 수정 페이지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+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7824" y="5689943"/>
            <a:ext cx="806490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커플 페이지 설정 페이지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+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872" y="908722"/>
            <a:ext cx="3152193" cy="572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199685" y="165240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5" y="332656"/>
            <a:ext cx="327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09_ </a:t>
            </a:r>
            <a:r>
              <a:rPr lang="ko-KR" altLang="en-US" dirty="0" smtClean="0"/>
              <a:t>기록페이지 사진 </a:t>
            </a:r>
            <a:r>
              <a:rPr lang="ko-KR" altLang="en-US" dirty="0" err="1" smtClean="0"/>
              <a:t>썸네일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03789"/>
              </p:ext>
            </p:extLst>
          </p:nvPr>
        </p:nvGraphicFramePr>
        <p:xfrm>
          <a:off x="4427984" y="980728"/>
          <a:ext cx="41764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528392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기록 전체 보기 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사진만 모아 보기 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사진에 입력된 코멘트 모아 보기 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데이트 기록을 캘린더 전체 보기 탭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그 날의 자세한 기록 보기 페이지로 이동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1115616" y="165240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918948" y="165240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99792" y="165240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88293" y="256490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98968" y="2131970"/>
            <a:ext cx="806490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데이트 기록 페이지 수정 이동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+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037" y="908722"/>
            <a:ext cx="3217864" cy="572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139486" y="119159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3326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en-US" altLang="ko-KR" dirty="0" smtClean="0"/>
              <a:t>_ </a:t>
            </a:r>
            <a:r>
              <a:rPr lang="ko-KR" altLang="en-US" dirty="0" smtClean="0"/>
              <a:t>기록페이지 본문보기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18264"/>
              </p:ext>
            </p:extLst>
          </p:nvPr>
        </p:nvGraphicFramePr>
        <p:xfrm>
          <a:off x="4427984" y="980728"/>
          <a:ext cx="41764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528392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커플 페이지로 다시 이동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다른 날의 데이트 기록 보기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기록된 사진 또는 글 수정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기록된 사진 또는 글 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기록된 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더보기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2694987" y="184482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514967" y="22768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37984" y="22768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11660" y="58772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27984" y="3481014"/>
            <a:ext cx="1872208" cy="8120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데이트 기록 수정 페이지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but,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비슷한 페이지임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79"/>
          <a:stretch/>
        </p:blipFill>
        <p:spPr bwMode="auto">
          <a:xfrm>
            <a:off x="490037" y="908722"/>
            <a:ext cx="3217864" cy="75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3"/>
          <a:stretch/>
        </p:blipFill>
        <p:spPr bwMode="auto">
          <a:xfrm>
            <a:off x="487170" y="1660407"/>
            <a:ext cx="3217864" cy="457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2" t="28288" r="11051" b="68611"/>
          <a:stretch/>
        </p:blipFill>
        <p:spPr bwMode="auto">
          <a:xfrm>
            <a:off x="864368" y="1261010"/>
            <a:ext cx="1997503" cy="2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57190" y="11949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zzim</a:t>
            </a:r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list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9486" y="17008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3326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r>
              <a:rPr lang="en-US" altLang="ko-KR" dirty="0" smtClean="0"/>
              <a:t>_ </a:t>
            </a:r>
            <a:r>
              <a:rPr lang="ko-KR" altLang="en-US" dirty="0" smtClean="0"/>
              <a:t>기록페이지 본문보기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86899"/>
              </p:ext>
            </p:extLst>
          </p:nvPr>
        </p:nvGraphicFramePr>
        <p:xfrm>
          <a:off x="4427984" y="980728"/>
          <a:ext cx="41764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528392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커플 페이지로 다시 이동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지정 달의 데이트를 최근 순으로 상위 정렬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829406" y="1700808"/>
            <a:ext cx="806490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장소상세보기 버튼추가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00392" y="4184508"/>
            <a:ext cx="806490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날짜 구분하는 인덱스 주기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55859" y="5098376"/>
            <a:ext cx="1264974" cy="12377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날짜 구분 누르면 그 달 데이트가 앞으로 가장 최근 순으로 정렬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97"/>
          <a:stretch/>
        </p:blipFill>
        <p:spPr bwMode="auto">
          <a:xfrm>
            <a:off x="487170" y="4047654"/>
            <a:ext cx="3217864" cy="228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57" b="40593"/>
          <a:stretch/>
        </p:blipFill>
        <p:spPr bwMode="auto">
          <a:xfrm>
            <a:off x="487170" y="3952829"/>
            <a:ext cx="3217864" cy="1219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3742578" y="3833765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50772" y="3918651"/>
            <a:ext cx="5068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2014 .04 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377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368</Words>
  <Application>Microsoft Office PowerPoint</Application>
  <PresentationFormat>화면 슬라이드 쇼(4:3)</PresentationFormat>
  <Paragraphs>142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</dc:creator>
  <cp:lastModifiedBy>김자민</cp:lastModifiedBy>
  <cp:revision>27</cp:revision>
  <dcterms:created xsi:type="dcterms:W3CDTF">2014-04-29T11:35:22Z</dcterms:created>
  <dcterms:modified xsi:type="dcterms:W3CDTF">2014-05-01T13:29:21Z</dcterms:modified>
</cp:coreProperties>
</file>