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67" r:id="rId4"/>
    <p:sldId id="268" r:id="rId5"/>
    <p:sldId id="269" r:id="rId6"/>
    <p:sldId id="270" r:id="rId7"/>
    <p:sldId id="266" r:id="rId8"/>
    <p:sldId id="277" r:id="rId9"/>
    <p:sldId id="272" r:id="rId10"/>
    <p:sldId id="271" r:id="rId11"/>
    <p:sldId id="273" r:id="rId12"/>
    <p:sldId id="274" r:id="rId13"/>
    <p:sldId id="275" r:id="rId14"/>
    <p:sldId id="278" r:id="rId15"/>
    <p:sldId id="260" r:id="rId16"/>
    <p:sldId id="261" r:id="rId17"/>
    <p:sldId id="265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ABC9C"/>
    <a:srgbClr val="72F8DE"/>
    <a:srgbClr val="D167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-212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6.png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4005064"/>
            <a:ext cx="2020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 smtClean="0">
                <a:solidFill>
                  <a:schemeClr val="bg1"/>
                </a:solidFill>
                <a:latin typeface="Arial Rounded MT Bold" pitchFamily="34" charset="0"/>
                <a:ea typeface="스냅스 빵꾸똥꾸야" pitchFamily="18" charset="-127"/>
                <a:cs typeface="Arial Unicode MS" pitchFamily="50" charset="-127"/>
              </a:rPr>
              <a:t>diple</a:t>
            </a:r>
            <a:endParaRPr lang="ko-KR" altLang="en-US" sz="6000" dirty="0">
              <a:solidFill>
                <a:schemeClr val="bg1"/>
              </a:solidFill>
              <a:latin typeface="Arial Rounded MT Bold" pitchFamily="34" charset="0"/>
              <a:ea typeface="스냅스 빵꾸똥꾸야" pitchFamily="18" charset="-127"/>
              <a:cs typeface="Arial Unicode MS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5302248"/>
            <a:ext cx="835292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 smtClean="0">
                <a:solidFill>
                  <a:srgbClr val="72F8DE"/>
                </a:solidFill>
              </a:rPr>
              <a:t>	</a:t>
            </a:r>
            <a:r>
              <a:rPr lang="ko-KR" altLang="en-US" sz="2400" b="1" dirty="0" err="1" smtClean="0">
                <a:solidFill>
                  <a:srgbClr val="72F8DE"/>
                </a:solidFill>
                <a:latin typeface="+mn-ea"/>
              </a:rPr>
              <a:t>안드로이드</a:t>
            </a:r>
            <a:r>
              <a:rPr lang="ko-KR" altLang="en-US" sz="2400" b="1" dirty="0" smtClean="0">
                <a:latin typeface="+mn-ea"/>
              </a:rPr>
              <a:t>  </a:t>
            </a:r>
            <a:r>
              <a:rPr lang="en-US" altLang="ko-KR" sz="2400" b="1" dirty="0" smtClean="0">
                <a:solidFill>
                  <a:srgbClr val="FFC000"/>
                </a:solidFill>
                <a:latin typeface="+mn-ea"/>
              </a:rPr>
              <a:t>|</a:t>
            </a:r>
            <a:r>
              <a:rPr lang="en-US" altLang="ko-KR" sz="2400" b="1" dirty="0" smtClean="0">
                <a:latin typeface="+mn-ea"/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백효현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, 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서병욱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2400" b="1" dirty="0" smtClean="0">
                <a:solidFill>
                  <a:srgbClr val="72F8DE"/>
                </a:solidFill>
                <a:latin typeface="+mn-ea"/>
              </a:rPr>
              <a:t>서버 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en-US" altLang="ko-KR" sz="2400" b="1" dirty="0">
                <a:solidFill>
                  <a:srgbClr val="FFC000"/>
                </a:solidFill>
                <a:latin typeface="+mn-ea"/>
              </a:rPr>
              <a:t>|</a:t>
            </a:r>
            <a:r>
              <a:rPr lang="en-US" altLang="ko-KR" sz="2400" b="1" dirty="0" smtClean="0">
                <a:latin typeface="+mn-ea"/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이현식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b="1" dirty="0" smtClean="0">
                <a:solidFill>
                  <a:srgbClr val="72F8DE"/>
                </a:solidFill>
                <a:latin typeface="+mn-ea"/>
              </a:rPr>
              <a:t>	</a:t>
            </a:r>
            <a:r>
              <a:rPr lang="ko-KR" altLang="en-US" sz="2400" b="1" dirty="0" smtClean="0">
                <a:solidFill>
                  <a:srgbClr val="72F8DE"/>
                </a:solidFill>
                <a:latin typeface="+mn-ea"/>
              </a:rPr>
              <a:t>디자인</a:t>
            </a:r>
            <a:r>
              <a:rPr lang="ko-KR" altLang="en-US" sz="2400" b="1" dirty="0">
                <a:solidFill>
                  <a:srgbClr val="1ABC9C"/>
                </a:solidFill>
                <a:latin typeface="+mn-ea"/>
              </a:rPr>
              <a:t>자인</a:t>
            </a:r>
            <a:r>
              <a:rPr lang="ko-KR" altLang="en-US" sz="2400" b="1" dirty="0" smtClean="0">
                <a:latin typeface="+mn-ea"/>
              </a:rPr>
              <a:t>  </a:t>
            </a:r>
            <a:r>
              <a:rPr lang="en-US" altLang="ko-KR" sz="2400" b="1" dirty="0" smtClean="0">
                <a:solidFill>
                  <a:srgbClr val="FFC000"/>
                </a:solidFill>
                <a:latin typeface="+mn-ea"/>
              </a:rPr>
              <a:t>|</a:t>
            </a:r>
            <a:r>
              <a:rPr lang="en-US" altLang="ko-KR" sz="2400" b="1" dirty="0" smtClean="0">
                <a:latin typeface="+mn-ea"/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김자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민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, 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임수정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2400" b="1" dirty="0" smtClean="0">
                <a:solidFill>
                  <a:srgbClr val="72F8DE"/>
                </a:solidFill>
                <a:latin typeface="+mn-ea"/>
              </a:rPr>
              <a:t>기획</a:t>
            </a:r>
            <a:r>
              <a:rPr lang="ko-KR" altLang="en-US" sz="2400" b="1" dirty="0" smtClean="0">
                <a:latin typeface="+mn-ea"/>
              </a:rPr>
              <a:t>  </a:t>
            </a:r>
            <a:r>
              <a:rPr lang="en-US" altLang="ko-KR" sz="2400" b="1" dirty="0">
                <a:solidFill>
                  <a:srgbClr val="FFC000"/>
                </a:solidFill>
                <a:latin typeface="+mn-ea"/>
              </a:rPr>
              <a:t>|</a:t>
            </a:r>
            <a:r>
              <a:rPr lang="en-US" altLang="ko-KR" sz="2400" b="1" dirty="0">
                <a:latin typeface="+mn-ea"/>
              </a:rPr>
              <a:t>  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조용재 </a:t>
            </a:r>
          </a:p>
        </p:txBody>
      </p:sp>
    </p:spTree>
    <p:extLst>
      <p:ext uri="{BB962C8B-B14F-4D97-AF65-F5344CB8AC3E}">
        <p14:creationId xmlns:p14="http://schemas.microsoft.com/office/powerpoint/2010/main" xmlns="" val="87576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구성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8100" y="565253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메인 페이지</a:t>
            </a:r>
            <a:endParaRPr lang="ko-KR" altLang="en-US" sz="3200" b="1" dirty="0"/>
          </a:p>
        </p:txBody>
      </p:sp>
      <p:pic>
        <p:nvPicPr>
          <p:cNvPr id="6" name="Picture 11" descr="F:\4.23\완성jpg img\03_ma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19872" y="1421231"/>
            <a:ext cx="2304000" cy="409600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21230"/>
            <a:ext cx="2304000" cy="409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400" y="1456525"/>
            <a:ext cx="2304000" cy="407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416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구성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8100" y="565253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커플 페이지</a:t>
            </a:r>
            <a:endParaRPr lang="ko-KR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21230"/>
            <a:ext cx="2304000" cy="40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21229"/>
            <a:ext cx="2303999" cy="40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F:\4.23\완성jpg img\세팅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867950" y="1456525"/>
            <a:ext cx="2304450" cy="409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855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구성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8100" y="565253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기록 페이지</a:t>
            </a:r>
            <a:endParaRPr lang="ko-KR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857" y="1421229"/>
            <a:ext cx="2303999" cy="40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21230"/>
            <a:ext cx="2304147" cy="4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1500" y="1421231"/>
            <a:ext cx="2300900" cy="409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09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구성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65253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기록 상세페이지</a:t>
            </a:r>
            <a:endParaRPr lang="ko-KR" alt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21227"/>
            <a:ext cx="2304147" cy="409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21227"/>
            <a:ext cx="2304146" cy="409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99992" y="566124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장소 상세페이지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4128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717593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기술 요소</a:t>
            </a:r>
            <a:endParaRPr lang="ko-KR" altLang="en-US" sz="6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542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3810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기술 요소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(</a:t>
            </a:r>
            <a:r>
              <a:rPr lang="ko-KR" altLang="en-US" sz="2400" b="1" dirty="0" err="1" smtClean="0">
                <a:solidFill>
                  <a:srgbClr val="72F8DE"/>
                </a:solidFill>
                <a:latin typeface="+mj-ea"/>
              </a:rPr>
              <a:t>안드로이드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)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140968"/>
            <a:ext cx="7776864" cy="1152128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dirty="0" err="1" smtClean="0">
                <a:latin typeface="+mj-ea"/>
                <a:ea typeface="+mj-ea"/>
              </a:rPr>
              <a:t>Tmap</a:t>
            </a:r>
            <a:r>
              <a:rPr lang="en-US" altLang="ko-KR" sz="5400" b="1" dirty="0" smtClean="0">
                <a:latin typeface="+mj-ea"/>
                <a:ea typeface="+mj-ea"/>
              </a:rPr>
              <a:t> </a:t>
            </a:r>
            <a:r>
              <a:rPr lang="ko-KR" altLang="en-US" sz="5400" b="1" dirty="0" smtClean="0">
                <a:latin typeface="+mj-ea"/>
                <a:ea typeface="+mj-ea"/>
              </a:rPr>
              <a:t>정보</a:t>
            </a:r>
            <a:endParaRPr lang="en-US" altLang="ko-KR" sz="5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7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기술 요소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(</a:t>
            </a:r>
            <a:r>
              <a:rPr lang="ko-KR" altLang="en-US" sz="2400" b="1" dirty="0" err="1" smtClean="0">
                <a:solidFill>
                  <a:srgbClr val="72F8DE"/>
                </a:solidFill>
                <a:latin typeface="+mj-ea"/>
              </a:rPr>
              <a:t>안드로이드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)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501008"/>
            <a:ext cx="7776864" cy="648072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b="1" dirty="0" smtClean="0">
                <a:latin typeface="+mj-ea"/>
                <a:ea typeface="+mj-ea"/>
              </a:rPr>
              <a:t>GCM</a:t>
            </a:r>
            <a:r>
              <a:rPr lang="ko-KR" altLang="en-US" sz="4800" b="1" dirty="0" smtClean="0">
                <a:latin typeface="+mj-ea"/>
                <a:ea typeface="+mj-ea"/>
              </a:rPr>
              <a:t>을 이용한 </a:t>
            </a:r>
            <a:r>
              <a:rPr lang="en-US" altLang="ko-KR" sz="4800" b="1" dirty="0" smtClean="0">
                <a:latin typeface="+mj-ea"/>
                <a:ea typeface="+mj-ea"/>
              </a:rPr>
              <a:t>Push </a:t>
            </a:r>
            <a:r>
              <a:rPr lang="ko-KR" altLang="en-US" sz="4800" b="1" dirty="0" smtClean="0">
                <a:latin typeface="+mj-ea"/>
                <a:ea typeface="+mj-ea"/>
              </a:rPr>
              <a:t>알림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07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3810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기술 요소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(</a:t>
            </a:r>
            <a:r>
              <a:rPr lang="ko-KR" altLang="en-US" sz="2400" b="1" dirty="0" err="1" smtClean="0">
                <a:solidFill>
                  <a:srgbClr val="72F8DE"/>
                </a:solidFill>
                <a:latin typeface="+mj-ea"/>
              </a:rPr>
              <a:t>안드로이드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)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212976"/>
            <a:ext cx="7776864" cy="1800200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 err="1" smtClean="0">
                <a:latin typeface="+mj-ea"/>
                <a:ea typeface="+mj-ea"/>
              </a:rPr>
              <a:t>KakaoTalk</a:t>
            </a:r>
            <a:r>
              <a:rPr lang="en-US" altLang="ko-KR" sz="6000" b="1" dirty="0" smtClean="0">
                <a:latin typeface="+mj-ea"/>
                <a:ea typeface="+mj-ea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xmlns="" val="248797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3810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기술 요소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(</a:t>
            </a:r>
            <a:r>
              <a:rPr lang="ko-KR" altLang="en-US" sz="2400" b="1" dirty="0" err="1" smtClean="0">
                <a:solidFill>
                  <a:srgbClr val="72F8DE"/>
                </a:solidFill>
                <a:latin typeface="+mj-ea"/>
              </a:rPr>
              <a:t>안드로이드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)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3212976"/>
            <a:ext cx="7776864" cy="18002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>
                <a:latin typeface="+mj-ea"/>
                <a:ea typeface="+mj-ea"/>
              </a:rPr>
              <a:t>데이트 </a:t>
            </a:r>
            <a:r>
              <a:rPr lang="ko-KR" altLang="en-US" sz="6000" b="1" dirty="0" err="1" smtClean="0">
                <a:latin typeface="+mj-ea"/>
                <a:ea typeface="+mj-ea"/>
              </a:rPr>
              <a:t>테마별</a:t>
            </a:r>
            <a:r>
              <a:rPr lang="ko-KR" altLang="en-US" sz="6000" b="1" dirty="0" smtClean="0">
                <a:latin typeface="+mj-ea"/>
                <a:ea typeface="+mj-ea"/>
              </a:rPr>
              <a:t> 분류</a:t>
            </a:r>
            <a:endParaRPr lang="en-US" altLang="ko-KR" sz="6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0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3810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기술 요소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(</a:t>
            </a:r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서버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)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71472" y="1571612"/>
            <a:ext cx="8229600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서버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AmazonWebService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구축언어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: Express, </a:t>
            </a:r>
            <a:r>
              <a:rPr lang="en-US" altLang="ko-KR" dirty="0" err="1" smtClean="0"/>
              <a:t>easyimage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generic_pool</a:t>
            </a:r>
            <a:r>
              <a:rPr lang="en-US" altLang="ko-KR" dirty="0" smtClean="0"/>
              <a:t>, node-</a:t>
            </a:r>
            <a:r>
              <a:rPr lang="en-US" altLang="ko-KR" dirty="0" err="1" smtClean="0"/>
              <a:t>gcm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780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717593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앱</a:t>
            </a:r>
            <a:r>
              <a:rPr lang="ko-KR" altLang="en-US" sz="6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 소개</a:t>
            </a:r>
            <a:endParaRPr lang="ko-KR" altLang="en-US" sz="6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044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3810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기술 요소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(</a:t>
            </a:r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서버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)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71472" y="142873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데이터베이스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(mysql)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DIPLE_BADGE_INFO		</a:t>
            </a:r>
            <a:r>
              <a:rPr lang="en-US" altLang="ko-KR" dirty="0" smtClean="0"/>
              <a:t>	: </a:t>
            </a:r>
            <a:r>
              <a:rPr lang="ko-KR" altLang="en-US" dirty="0" err="1" smtClean="0"/>
              <a:t>뱃지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r>
              <a:rPr lang="en-US" altLang="ko-KR" dirty="0" smtClean="0"/>
              <a:t>DIPLE_CHECK_IN 		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체크인 정보</a:t>
            </a:r>
            <a:endParaRPr lang="en-US" altLang="ko-KR" dirty="0" smtClean="0"/>
          </a:p>
          <a:p>
            <a:r>
              <a:rPr lang="en-US" altLang="ko-KR" dirty="0" smtClean="0"/>
              <a:t>DIPLE_LOCATION_COMMENT	: </a:t>
            </a:r>
            <a:r>
              <a:rPr lang="ko-KR" altLang="en-US" dirty="0" err="1" smtClean="0"/>
              <a:t>댓글정</a:t>
            </a:r>
            <a:r>
              <a:rPr lang="ko-KR" altLang="en-US" dirty="0" err="1" smtClean="0"/>
              <a:t>보</a:t>
            </a:r>
            <a:endParaRPr lang="en-US" altLang="ko-KR" dirty="0" smtClean="0"/>
          </a:p>
          <a:p>
            <a:r>
              <a:rPr lang="en-US" altLang="ko-KR" dirty="0" smtClean="0"/>
              <a:t>DIPLE_LOCATION_IMG	 	: </a:t>
            </a:r>
            <a:r>
              <a:rPr lang="ko-KR" altLang="en-US" dirty="0" smtClean="0"/>
              <a:t>장소 사진</a:t>
            </a:r>
            <a:endParaRPr lang="en-US" altLang="ko-KR" dirty="0" smtClean="0"/>
          </a:p>
          <a:p>
            <a:r>
              <a:rPr lang="en-US" altLang="ko-KR" dirty="0" smtClean="0"/>
              <a:t>DIPLE_LOCATINO_INFO		:  </a:t>
            </a:r>
            <a:r>
              <a:rPr lang="ko-KR" altLang="en-US" dirty="0" smtClean="0"/>
              <a:t>장소 정보</a:t>
            </a:r>
            <a:endParaRPr lang="en-US" altLang="ko-KR" dirty="0" smtClean="0"/>
          </a:p>
          <a:p>
            <a:r>
              <a:rPr lang="en-US" altLang="ko-KR" dirty="0" smtClean="0"/>
              <a:t>DIPLE_RECORD_INFO 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사용자 기록</a:t>
            </a:r>
            <a:endParaRPr lang="en-US" altLang="ko-KR" dirty="0" smtClean="0"/>
          </a:p>
          <a:p>
            <a:r>
              <a:rPr lang="en-US" altLang="ko-KR" dirty="0" smtClean="0"/>
              <a:t>DIPLE_USER_INFO	 	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유저 정보</a:t>
            </a:r>
            <a:endParaRPr lang="en-US" altLang="ko-KR" dirty="0" smtClean="0"/>
          </a:p>
          <a:p>
            <a:r>
              <a:rPr lang="en-US" altLang="ko-KR" dirty="0" smtClean="0"/>
              <a:t>DIPLE_ZZIM_INFO 		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찜 정보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780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3810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기술 요소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(</a:t>
            </a:r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서버</a:t>
            </a:r>
            <a:r>
              <a:rPr lang="en-US" altLang="ko-KR" sz="2400" b="1" dirty="0" smtClean="0">
                <a:solidFill>
                  <a:srgbClr val="72F8DE"/>
                </a:solidFill>
                <a:latin typeface="+mj-ea"/>
              </a:rPr>
              <a:t>)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71472" y="142873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사용기술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이미지 편집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imageMagick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GCM </a:t>
            </a:r>
            <a:r>
              <a:rPr lang="ko-KR" altLang="en-US" dirty="0" err="1" smtClean="0"/>
              <a:t>푸쉬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정보 참조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POSTMAN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780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err="1" smtClean="0">
                <a:solidFill>
                  <a:srgbClr val="72F8DE"/>
                </a:solidFill>
                <a:latin typeface="+mj-ea"/>
              </a:rPr>
              <a:t>앱</a:t>
            </a:r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 소개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8100" y="565253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데이트 정보를 찾고</a:t>
            </a:r>
            <a:endParaRPr lang="ko-KR" altLang="en-US" sz="3200" b="1" dirty="0"/>
          </a:p>
        </p:txBody>
      </p:sp>
      <p:pic>
        <p:nvPicPr>
          <p:cNvPr id="6" name="Picture 6" descr="F:\4.23\완성jpg img\상세페이지_everyone.png"/>
          <p:cNvPicPr>
            <a:picLocks noChangeAspect="1" noChangeArrowheads="1"/>
          </p:cNvPicPr>
          <p:nvPr/>
        </p:nvPicPr>
        <p:blipFill>
          <a:blip r:embed="rId3" cstate="print"/>
          <a:srcRect b="33196"/>
          <a:stretch>
            <a:fillRect/>
          </a:stretch>
        </p:blipFill>
        <p:spPr bwMode="auto">
          <a:xfrm>
            <a:off x="3420128" y="1412776"/>
            <a:ext cx="2304000" cy="4104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21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err="1" smtClean="0">
                <a:solidFill>
                  <a:srgbClr val="72F8DE"/>
                </a:solidFill>
                <a:latin typeface="+mj-ea"/>
              </a:rPr>
              <a:t>앱</a:t>
            </a:r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 소개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8100" y="565253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데이트를 하러 가서</a:t>
            </a:r>
            <a:endParaRPr lang="ko-KR" altLang="en-US" sz="3200" b="1" dirty="0"/>
          </a:p>
        </p:txBody>
      </p:sp>
      <p:pic>
        <p:nvPicPr>
          <p:cNvPr id="8" name="Picture 3" descr="F:\5.07\느시\04__main-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412776"/>
            <a:ext cx="2304000" cy="4104456"/>
          </a:xfrm>
          <a:prstGeom prst="rect">
            <a:avLst/>
          </a:prstGeom>
          <a:noFill/>
        </p:spPr>
      </p:pic>
      <p:pic>
        <p:nvPicPr>
          <p:cNvPr id="9" name="Picture 3" descr="C:\Users\Hwang\Desktop\손_탭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574887">
            <a:off x="4841583" y="4296443"/>
            <a:ext cx="784292" cy="1190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917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err="1" smtClean="0">
                <a:solidFill>
                  <a:srgbClr val="72F8DE"/>
                </a:solidFill>
                <a:latin typeface="+mj-ea"/>
              </a:rPr>
              <a:t>앱</a:t>
            </a:r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 소개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8100" y="565253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간편하게 기록하고</a:t>
            </a:r>
            <a:endParaRPr lang="ko-KR" alt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0128" y="1412777"/>
            <a:ext cx="2304000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402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err="1" smtClean="0">
                <a:solidFill>
                  <a:srgbClr val="72F8DE"/>
                </a:solidFill>
                <a:latin typeface="+mj-ea"/>
              </a:rPr>
              <a:t>앱</a:t>
            </a:r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 소개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8100" y="565253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기록을 같이 보는</a:t>
            </a:r>
            <a:endParaRPr lang="ko-KR" alt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2777"/>
            <a:ext cx="2304000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49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err="1" smtClean="0">
                <a:solidFill>
                  <a:srgbClr val="72F8DE"/>
                </a:solidFill>
                <a:latin typeface="+mj-ea"/>
              </a:rPr>
              <a:t>앱</a:t>
            </a:r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 소개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pic>
        <p:nvPicPr>
          <p:cNvPr id="5" name="Picture 7" descr="F:\5.07\느시\couple-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0000" y="1421232"/>
            <a:ext cx="2304000" cy="4096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-38100" y="565253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커플 </a:t>
            </a:r>
            <a:r>
              <a:rPr lang="ko-KR" altLang="en-US" sz="3200" b="1" dirty="0" err="1" smtClean="0"/>
              <a:t>앱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6986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717593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구성</a:t>
            </a:r>
            <a:endParaRPr lang="ko-KR" altLang="en-US" sz="6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637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8100" y="-5454"/>
            <a:ext cx="92202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56084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rgbClr val="72F8DE"/>
                </a:solidFill>
                <a:latin typeface="+mj-ea"/>
              </a:rPr>
              <a:t>구성</a:t>
            </a:r>
            <a:endParaRPr lang="ko-KR" altLang="en-US" sz="2400" b="1" dirty="0">
              <a:solidFill>
                <a:srgbClr val="72F8DE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8100" y="5652537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로그인 </a:t>
            </a:r>
            <a:r>
              <a:rPr lang="en-US" altLang="ko-KR" sz="3200" b="1" dirty="0" smtClean="0"/>
              <a:t>&amp; </a:t>
            </a:r>
            <a:r>
              <a:rPr lang="ko-KR" altLang="en-US" sz="3200" b="1" dirty="0" smtClean="0"/>
              <a:t>회원가입</a:t>
            </a:r>
            <a:endParaRPr lang="ko-KR" altLang="en-US" sz="3200" b="1" dirty="0"/>
          </a:p>
        </p:txBody>
      </p:sp>
      <p:pic>
        <p:nvPicPr>
          <p:cNvPr id="8" name="Picture 8" descr="F:\4.23\완성jpg img\01_j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19872" y="1421230"/>
            <a:ext cx="2304000" cy="4096001"/>
          </a:xfrm>
          <a:prstGeom prst="rect">
            <a:avLst/>
          </a:prstGeom>
          <a:noFill/>
        </p:spPr>
      </p:pic>
      <p:pic>
        <p:nvPicPr>
          <p:cNvPr id="9" name="Picture 9" descr="F:\4.23\완성jpg img\02_join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71600" y="1421230"/>
            <a:ext cx="2303999" cy="4096001"/>
          </a:xfrm>
          <a:prstGeom prst="rect">
            <a:avLst/>
          </a:prstGeom>
          <a:noFill/>
        </p:spPr>
      </p:pic>
      <p:pic>
        <p:nvPicPr>
          <p:cNvPr id="10" name="Picture 10" descr="F:\4.23\완성jpg img\02_join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868144" y="1420775"/>
            <a:ext cx="2304256" cy="4096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774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148</Words>
  <Application>Microsoft Office PowerPoint</Application>
  <PresentationFormat>화면 슬라이드 쇼(4:3)</PresentationFormat>
  <Paragraphs>57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앱 소개</vt:lpstr>
      <vt:lpstr>앱 소개</vt:lpstr>
      <vt:lpstr>앱 소개</vt:lpstr>
      <vt:lpstr>앱 소개</vt:lpstr>
      <vt:lpstr>앱 소개</vt:lpstr>
      <vt:lpstr>슬라이드 8</vt:lpstr>
      <vt:lpstr>구성</vt:lpstr>
      <vt:lpstr>구성</vt:lpstr>
      <vt:lpstr>구성</vt:lpstr>
      <vt:lpstr>구성</vt:lpstr>
      <vt:lpstr>구성</vt:lpstr>
      <vt:lpstr>슬라이드 14</vt:lpstr>
      <vt:lpstr>기술 요소(안드로이드)</vt:lpstr>
      <vt:lpstr>기술 요소(안드로이드)</vt:lpstr>
      <vt:lpstr>기술 요소(안드로이드)</vt:lpstr>
      <vt:lpstr>기술 요소(안드로이드)</vt:lpstr>
      <vt:lpstr>기술 요소(서버)</vt:lpstr>
      <vt:lpstr>기술 요소(서버)</vt:lpstr>
      <vt:lpstr>기술 요소(서버)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</cp:lastModifiedBy>
  <cp:revision>38</cp:revision>
  <dcterms:created xsi:type="dcterms:W3CDTF">2006-10-05T04:04:58Z</dcterms:created>
  <dcterms:modified xsi:type="dcterms:W3CDTF">2014-05-27T01:10:12Z</dcterms:modified>
</cp:coreProperties>
</file>