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1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8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A842-FB5E-4D20-99AE-079531AF68CB}" type="datetimeFigureOut">
              <a:rPr lang="ko-KR" altLang="en-US" smtClean="0"/>
              <a:t>2014-05-02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B736-227B-443E-A8C9-E0EC75EDC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9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2011" y="768222"/>
            <a:ext cx="3075603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83788"/>
            <a:ext cx="309562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2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822946"/>
            <a:ext cx="3095625" cy="550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822946"/>
            <a:ext cx="31623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6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22946"/>
            <a:ext cx="31051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22417"/>
            <a:ext cx="31051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85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31051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96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김자민</dc:creator>
  <cp:lastModifiedBy>김자민</cp:lastModifiedBy>
  <cp:revision>3</cp:revision>
  <dcterms:created xsi:type="dcterms:W3CDTF">2014-05-02T07:14:54Z</dcterms:created>
  <dcterms:modified xsi:type="dcterms:W3CDTF">2014-05-02T08:49:24Z</dcterms:modified>
</cp:coreProperties>
</file>