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09" r:id="rId3"/>
    <p:sldId id="813" r:id="rId4"/>
    <p:sldId id="794" r:id="rId5"/>
    <p:sldId id="795" r:id="rId6"/>
    <p:sldId id="796" r:id="rId7"/>
    <p:sldId id="797" r:id="rId8"/>
    <p:sldId id="798" r:id="rId9"/>
    <p:sldId id="799" r:id="rId10"/>
    <p:sldId id="803" r:id="rId11"/>
    <p:sldId id="804" r:id="rId12"/>
    <p:sldId id="805" r:id="rId13"/>
    <p:sldId id="806" r:id="rId14"/>
    <p:sldId id="812" r:id="rId15"/>
    <p:sldId id="807" r:id="rId16"/>
    <p:sldId id="808" r:id="rId17"/>
    <p:sldId id="809" r:id="rId18"/>
    <p:sldId id="810" r:id="rId19"/>
    <p:sldId id="811" r:id="rId20"/>
    <p:sldId id="793" r:id="rId21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B1F"/>
    <a:srgbClr val="CB1838"/>
    <a:srgbClr val="F9B603"/>
    <a:srgbClr val="185467"/>
    <a:srgbClr val="57ACC3"/>
    <a:srgbClr val="DF2949"/>
    <a:srgbClr val="539BBA"/>
    <a:srgbClr val="84CA85"/>
    <a:srgbClr val="F23D4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9491" autoAdjust="0"/>
  </p:normalViewPr>
  <p:slideViewPr>
    <p:cSldViewPr>
      <p:cViewPr>
        <p:scale>
          <a:sx n="99" d="100"/>
          <a:sy n="99" d="100"/>
        </p:scale>
        <p:origin x="-1014" y="72"/>
      </p:cViewPr>
      <p:guideLst>
        <p:guide orient="horz" pos="2160"/>
        <p:guide pos="3120"/>
        <p:guide pos="262"/>
        <p:guide pos="59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3B2163-7229-DF46-A597-3C9D5BAAF299}" type="datetimeFigureOut">
              <a:rPr lang="ko-KR" altLang="en-US"/>
              <a:pPr/>
              <a:t>2014-04-22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A1AAEC-A160-3349-BBAF-3130216B0A6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03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8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78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E3AC115B-99EF-3D47-A9A4-2A9B79A99600}" type="slidenum">
              <a:rPr lang="ko-KR" altLang="en-US"/>
              <a:pPr eaLnBrk="1" hangingPunct="1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8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78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E3AC115B-99EF-3D47-A9A4-2A9B79A99600}" type="slidenum">
              <a:rPr lang="ko-KR" altLang="en-US"/>
              <a:pPr eaLnBrk="1" hangingPunct="1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729038" y="6126163"/>
            <a:ext cx="56626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r" eaLnBrk="1" hangingPunct="1"/>
            <a:r>
              <a:rPr kumimoji="0" lang="en-US" altLang="ko-KR" sz="900" dirty="0" smtClean="0">
                <a:latin typeface="맑은 고딕" charset="0"/>
                <a:ea typeface="맑은 고딕" charset="0"/>
                <a:cs typeface="맑은 고딕" charset="0"/>
              </a:rPr>
              <a:t>Copyright © 2012 JP Darren</a:t>
            </a:r>
            <a:r>
              <a:rPr kumimoji="0" lang="en-US" altLang="ko-KR" sz="900" baseline="0" dirty="0" smtClean="0">
                <a:latin typeface="맑은 고딕" charset="0"/>
                <a:ea typeface="맑은 고딕" charset="0"/>
                <a:cs typeface="맑은 고딕" charset="0"/>
              </a:rPr>
              <a:t> I</a:t>
            </a:r>
            <a:r>
              <a:rPr kumimoji="0" lang="en-US" altLang="ko-KR" sz="900" dirty="0" smtClean="0">
                <a:latin typeface="맑은 고딕" charset="0"/>
                <a:ea typeface="맑은 고딕" charset="0"/>
                <a:cs typeface="맑은 고딕" charset="0"/>
              </a:rPr>
              <a:t>nc. All Right Reserved.</a:t>
            </a:r>
            <a:endParaRPr kumimoji="0" lang="ko-KR" altLang="en-US" sz="900" dirty="0">
              <a:latin typeface="맑은 고딕" charset="0"/>
              <a:ea typeface="맑은 고딕" charset="0"/>
              <a:cs typeface="맑은 고딕" charset="0"/>
            </a:endParaRPr>
          </a:p>
        </p:txBody>
      </p:sp>
      <p:grpSp>
        <p:nvGrpSpPr>
          <p:cNvPr id="7" name="그룹 14"/>
          <p:cNvGrpSpPr>
            <a:grpSpLocks/>
          </p:cNvGrpSpPr>
          <p:nvPr userDrawn="1"/>
        </p:nvGrpSpPr>
        <p:grpSpPr bwMode="auto">
          <a:xfrm>
            <a:off x="0" y="0"/>
            <a:ext cx="9906000" cy="107950"/>
            <a:chOff x="0" y="0"/>
            <a:chExt cx="9906000" cy="108000"/>
          </a:xfrm>
        </p:grpSpPr>
        <p:sp>
          <p:nvSpPr>
            <p:cNvPr id="8" name="직사각형 10"/>
            <p:cNvSpPr/>
            <p:nvPr userDrawn="1"/>
          </p:nvSpPr>
          <p:spPr bwMode="auto">
            <a:xfrm>
              <a:off x="0" y="0"/>
              <a:ext cx="9906000" cy="108000"/>
            </a:xfrm>
            <a:prstGeom prst="rect">
              <a:avLst/>
            </a:prstGeom>
            <a:solidFill>
              <a:srgbClr val="F23D4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en-US" sz="1000"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9" name="직사각형 11"/>
            <p:cNvSpPr/>
            <p:nvPr userDrawn="1"/>
          </p:nvSpPr>
          <p:spPr bwMode="auto">
            <a:xfrm>
              <a:off x="7386638" y="0"/>
              <a:ext cx="2519362" cy="108000"/>
            </a:xfrm>
            <a:prstGeom prst="rect">
              <a:avLst/>
            </a:prstGeom>
            <a:solidFill>
              <a:srgbClr val="84CA8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en-US" sz="1000"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5" y="2490736"/>
            <a:ext cx="6696413" cy="72224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85048" y="3284984"/>
            <a:ext cx="3883749" cy="720080"/>
          </a:xfrm>
        </p:spPr>
        <p:txBody>
          <a:bodyPr/>
          <a:lstStyle>
            <a:lvl1pPr marL="0" indent="0"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A0C53-B077-E245-8446-E9F6329D66BA}" type="datetime1">
              <a:rPr lang="ko-KR" altLang="en-US"/>
              <a:pPr/>
              <a:t>2014-04-22</a:t>
            </a:fld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66D5D8D5-7CA0-D546-98F4-ED28FAF3E3B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7"/>
          <p:cNvSpPr/>
          <p:nvPr userDrawn="1"/>
        </p:nvSpPr>
        <p:spPr bwMode="auto">
          <a:xfrm>
            <a:off x="0" y="2580878"/>
            <a:ext cx="9906000" cy="2000250"/>
          </a:xfrm>
          <a:prstGeom prst="rect">
            <a:avLst/>
          </a:prstGeom>
          <a:solidFill>
            <a:srgbClr val="539B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sz="1000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3074660"/>
            <a:ext cx="9074150" cy="71438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8720A-A497-AB46-A402-ED2171F74F66}" type="datetime1">
              <a:rPr lang="ko-KR" altLang="en-US"/>
              <a:pPr/>
              <a:t>2014-04-22</a:t>
            </a:fld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33900522-0663-714C-834C-EFD8878FA3D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0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서브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 flipV="1">
            <a:off x="-6350" y="6429375"/>
            <a:ext cx="99187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직선 연결선 8"/>
          <p:cNvCxnSpPr/>
          <p:nvPr userDrawn="1"/>
        </p:nvCxnSpPr>
        <p:spPr>
          <a:xfrm>
            <a:off x="128588" y="571500"/>
            <a:ext cx="9647237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126" y="214313"/>
            <a:ext cx="7500956" cy="2968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2F7D7-5BAD-F04A-9636-62878A264445}" type="datetime1">
              <a:rPr lang="ko-KR" altLang="en-US" smtClean="0"/>
              <a:pPr/>
              <a:t>2014-04-22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BBA8B7F-5F3B-2B44-84C0-822ABE87AC4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792760" y="6435842"/>
            <a:ext cx="3816424" cy="44954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Copyright © 2013 JP Darren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 </a:t>
            </a:r>
            <a:r>
              <a:rPr lang="en-US" altLang="ko-KR" sz="1200" b="0" dirty="0" err="1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inc.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 </a:t>
            </a: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All Right Reserved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896E-6B68-5F48-A87A-5C578C963906}" type="datetime1">
              <a:rPr lang="ko-KR" altLang="en-US" smtClean="0"/>
              <a:pPr/>
              <a:t>2014-04-22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2013B4-41D7-584A-863D-3EB9F2CD05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서브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8"/>
          <p:cNvSpPr>
            <a:spLocks noChangeShapeType="1"/>
          </p:cNvSpPr>
          <p:nvPr userDrawn="1"/>
        </p:nvSpPr>
        <p:spPr bwMode="auto">
          <a:xfrm flipV="1">
            <a:off x="-6350" y="6429375"/>
            <a:ext cx="99187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19907-5390-C040-B055-4535B5D10984}" type="datetime1">
              <a:rPr lang="ko-KR" altLang="en-US"/>
              <a:pPr/>
              <a:t>2014-04-22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6438A2E4-971D-E743-B83B-0C67EE30AAC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052591"/>
              </p:ext>
            </p:extLst>
          </p:nvPr>
        </p:nvGraphicFramePr>
        <p:xfrm>
          <a:off x="165100" y="276225"/>
          <a:ext cx="9569450" cy="6225395"/>
        </p:xfrm>
        <a:graphic>
          <a:graphicData uri="http://schemas.openxmlformats.org/drawingml/2006/table">
            <a:tbl>
              <a:tblPr/>
              <a:tblGrid>
                <a:gridCol w="715963"/>
                <a:gridCol w="1143000"/>
                <a:gridCol w="714375"/>
                <a:gridCol w="4302794"/>
                <a:gridCol w="432048"/>
                <a:gridCol w="1123033"/>
                <a:gridCol w="571500"/>
                <a:gridCol w="566737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Screen 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Page 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Date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6B820466-C13E-8049-B01B-67BF0D0EF0C0}" type="datetime4"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pPr marL="0" marR="0" lvl="0" indent="0" algn="ctr" defTabSz="957263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2014년 4월 22일</a:t>
                      </a:fld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Ver.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Location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Writer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김광일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김종필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Page NO.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2"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■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Description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91175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1062" y="290312"/>
            <a:ext cx="1080000" cy="180000"/>
          </a:xfrm>
        </p:spPr>
        <p:txBody>
          <a:bodyPr lIns="54000" rIns="54000" anchor="ctr"/>
          <a:lstStyle>
            <a:lvl1pPr marL="0" indent="0">
              <a:buFontTx/>
              <a:buNone/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 편집합니다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2738422" y="260648"/>
            <a:ext cx="4302810" cy="20966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편집합니다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 hasCustomPrompt="1"/>
          </p:nvPr>
        </p:nvSpPr>
        <p:spPr>
          <a:xfrm>
            <a:off x="881062" y="476672"/>
            <a:ext cx="6160170" cy="192256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편집합니다</a:t>
            </a:r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B7000D32-5775-9543-B8C9-50E447345F09}" type="datetime1">
              <a:rPr lang="ko-KR" altLang="en-US"/>
              <a:pPr/>
              <a:t>2014-04-22</a:t>
            </a:fld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8784" y="6453336"/>
            <a:ext cx="3816424" cy="44954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Copyright © 2012 JP Darren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 </a:t>
            </a:r>
            <a:r>
              <a:rPr lang="en-US" altLang="ko-KR" sz="1200" b="0" dirty="0" err="1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inc.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 </a:t>
            </a: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All Right Reserved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08서울남산체 B"/>
                <a:ea typeface="08서울남산체 B"/>
                <a:cs typeface="08서울남산체 B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7356475" y="6500813"/>
            <a:ext cx="2311400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900" kern="1200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r>
              <a:rPr lang="en-US" altLang="ko-KR" dirty="0" smtClean="0"/>
              <a:t>PAGE </a:t>
            </a:r>
            <a:fld id="{66D5D8D5-7CA0-D546-98F4-ED28FAF3E3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8" name="Group 8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0947442"/>
              </p:ext>
            </p:extLst>
          </p:nvPr>
        </p:nvGraphicFramePr>
        <p:xfrm>
          <a:off x="7606729" y="984831"/>
          <a:ext cx="2098799" cy="2726818"/>
        </p:xfrm>
        <a:graphic>
          <a:graphicData uri="http://schemas.openxmlformats.org/drawingml/2006/table">
            <a:tbl>
              <a:tblPr/>
              <a:tblGrid>
                <a:gridCol w="272525"/>
                <a:gridCol w="182627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5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6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6000" marR="0" marT="36000" marB="36000" horzOverflow="overflow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charset="0"/>
                          <a:ea typeface="맑은 고딕" charset="0"/>
                          <a:cs typeface="맑은 고딕" charset="0"/>
                        </a:rPr>
                        <a:t>etc.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charset="0"/>
                        <a:ea typeface="맑은 고딕" charset="0"/>
                        <a:cs typeface="맑은 고딕" charset="0"/>
                      </a:endParaRPr>
                    </a:p>
                  </a:txBody>
                  <a:tcPr marL="36000" marR="0" marT="36000" marB="360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텍스트 개체 틀 16"/>
          <p:cNvSpPr>
            <a:spLocks noGrp="1"/>
          </p:cNvSpPr>
          <p:nvPr>
            <p:ph type="body" sz="quarter" idx="23"/>
          </p:nvPr>
        </p:nvSpPr>
        <p:spPr>
          <a:xfrm>
            <a:off x="7876306" y="1196752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6"/>
          <p:cNvSpPr>
            <a:spLocks noGrp="1"/>
          </p:cNvSpPr>
          <p:nvPr>
            <p:ph type="body" sz="quarter" idx="24"/>
          </p:nvPr>
        </p:nvSpPr>
        <p:spPr>
          <a:xfrm>
            <a:off x="7876306" y="980728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5"/>
          </p:nvPr>
        </p:nvSpPr>
        <p:spPr>
          <a:xfrm>
            <a:off x="7876306" y="1491144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6"/>
          <p:cNvSpPr>
            <a:spLocks noGrp="1"/>
          </p:cNvSpPr>
          <p:nvPr>
            <p:ph type="body" sz="quarter" idx="26"/>
          </p:nvPr>
        </p:nvSpPr>
        <p:spPr>
          <a:xfrm>
            <a:off x="7876306" y="1707168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6"/>
          <p:cNvSpPr>
            <a:spLocks noGrp="1"/>
          </p:cNvSpPr>
          <p:nvPr>
            <p:ph type="body" sz="quarter" idx="27"/>
          </p:nvPr>
        </p:nvSpPr>
        <p:spPr>
          <a:xfrm>
            <a:off x="7876306" y="1916832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28"/>
          </p:nvPr>
        </p:nvSpPr>
        <p:spPr>
          <a:xfrm>
            <a:off x="7876306" y="2211224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29"/>
          </p:nvPr>
        </p:nvSpPr>
        <p:spPr>
          <a:xfrm>
            <a:off x="7876306" y="2427248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30"/>
          </p:nvPr>
        </p:nvSpPr>
        <p:spPr>
          <a:xfrm>
            <a:off x="7876306" y="2643272"/>
            <a:ext cx="1765940" cy="21602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16"/>
          <p:cNvSpPr>
            <a:spLocks noGrp="1"/>
          </p:cNvSpPr>
          <p:nvPr>
            <p:ph type="body" sz="quarter" idx="31"/>
          </p:nvPr>
        </p:nvSpPr>
        <p:spPr>
          <a:xfrm>
            <a:off x="7617296" y="3140968"/>
            <a:ext cx="2088232" cy="504056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t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32"/>
          </p:nvPr>
        </p:nvSpPr>
        <p:spPr>
          <a:xfrm>
            <a:off x="7617296" y="3789040"/>
            <a:ext cx="2088232" cy="252028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t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슬라이드 번호 개체 틀 5"/>
          <p:cNvSpPr txBox="1">
            <a:spLocks/>
          </p:cNvSpPr>
          <p:nvPr userDrawn="1"/>
        </p:nvSpPr>
        <p:spPr>
          <a:xfrm>
            <a:off x="9194328" y="476672"/>
            <a:ext cx="439192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900" kern="1200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r>
              <a:rPr lang="en-US" altLang="ko-KR" dirty="0" smtClean="0"/>
              <a:t> </a:t>
            </a:r>
            <a:fld id="{66D5D8D5-7CA0-D546-98F4-ED28FAF3E3BF}" type="slidenum">
              <a:rPr lang="ko-KR" altLang="en-US" smtClean="0">
                <a:solidFill>
                  <a:schemeClr val="tx1"/>
                </a:solidFill>
              </a:rPr>
              <a:pPr/>
              <a:t>‹#›</a:t>
            </a:fld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6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214313"/>
            <a:ext cx="9429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642938"/>
            <a:ext cx="94297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8125" y="6500813"/>
            <a:ext cx="1223963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900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fld id="{2461896E-6B68-5F48-A87A-5C578C963906}" type="datetime1">
              <a:rPr lang="ko-KR" altLang="en-US"/>
              <a:pPr/>
              <a:t>2014-04-22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56475" y="6500813"/>
            <a:ext cx="2311400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900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r>
              <a:rPr lang="en-US" altLang="ko-KR"/>
              <a:t>PAGE </a:t>
            </a:r>
            <a:fld id="{EB2013B4-41D7-584A-863D-3EB9F2CD050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11" r:id="rId4"/>
    <p:sldLayoutId id="2147484709" r:id="rId5"/>
    <p:sldLayoutId id="2147484710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u="sng" dirty="0" err="1" smtClean="0">
                <a:latin typeface="맑은 고딕" charset="0"/>
                <a:ea typeface="맑은 고딕" charset="0"/>
              </a:rPr>
              <a:t>디플</a:t>
            </a:r>
            <a:r>
              <a:rPr lang="ko-KR" altLang="en-US" u="sng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u="sng" dirty="0" smtClean="0">
                <a:latin typeface="맑은 고딕" charset="0"/>
                <a:ea typeface="맑은 고딕" charset="0"/>
              </a:rPr>
              <a:t>개발 과업 지시서</a:t>
            </a:r>
            <a:endParaRPr lang="ko-KR" altLang="en-US" u="sng" dirty="0">
              <a:solidFill>
                <a:srgbClr val="F23D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v </a:t>
            </a:r>
            <a:r>
              <a:rPr lang="en-US" altLang="ko-KR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0.10</a:t>
            </a:r>
            <a:r>
              <a:rPr lang="en-US" altLang="ko-KR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맑은 고딕" charset="0"/>
                <a:ea typeface="맑은 고딕" charset="0"/>
              </a:rPr>
            </a:br>
            <a:r>
              <a:rPr lang="en-US" altLang="ko-KR" sz="1200" b="0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Screen </a:t>
            </a:r>
            <a:endParaRPr lang="ko-KR" altLang="en-US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50" y="692696"/>
            <a:ext cx="3204294" cy="561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지역 검색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25412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지역 검색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검색된 항목 선택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1856780" y="8367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4304928" y="141277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1" name="타원 70"/>
          <p:cNvSpPr/>
          <p:nvPr/>
        </p:nvSpPr>
        <p:spPr bwMode="auto">
          <a:xfrm>
            <a:off x="3008908" y="501330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5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2" name="타원 70"/>
          <p:cNvSpPr/>
          <p:nvPr/>
        </p:nvSpPr>
        <p:spPr bwMode="auto">
          <a:xfrm>
            <a:off x="3008784" y="580538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6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29" y="764704"/>
            <a:ext cx="3148583" cy="555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체크인 목록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41882"/>
              </p:ext>
            </p:extLst>
          </p:nvPr>
        </p:nvGraphicFramePr>
        <p:xfrm>
          <a:off x="5817097" y="992812"/>
          <a:ext cx="2880320" cy="2480255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검색어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입력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입력된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검색어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검색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코멘트 입력 후 체크인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1784648" y="98072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3800996" y="98085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" name="타원 70"/>
          <p:cNvSpPr/>
          <p:nvPr/>
        </p:nvSpPr>
        <p:spPr bwMode="auto">
          <a:xfrm>
            <a:off x="2864768" y="148490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87" y="764703"/>
            <a:ext cx="3112641" cy="547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13" y="2276872"/>
            <a:ext cx="291461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코멘트 남기기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35735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코멘트 제목 작성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코멘트 내용 작성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사진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4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코멘트 입력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5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체크인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1424856" y="270904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1424856" y="306908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" name="타원 70"/>
          <p:cNvSpPr/>
          <p:nvPr/>
        </p:nvSpPr>
        <p:spPr bwMode="auto">
          <a:xfrm>
            <a:off x="2865016" y="386117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타원 70"/>
          <p:cNvSpPr/>
          <p:nvPr/>
        </p:nvSpPr>
        <p:spPr bwMode="auto">
          <a:xfrm>
            <a:off x="3873128" y="386117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4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5" name="타원 70"/>
          <p:cNvSpPr/>
          <p:nvPr/>
        </p:nvSpPr>
        <p:spPr bwMode="auto">
          <a:xfrm>
            <a:off x="1496616" y="227699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5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87" y="764703"/>
            <a:ext cx="3112641" cy="547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67982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Toast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체크인 완료 표시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3873004" y="220486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693093"/>
            <a:ext cx="3161908" cy="559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3519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뒤로가기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ViewPager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사진 보여주는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4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더 많은 사진 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5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팁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더보기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6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찜하기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7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리뷰 페이지로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1496740" y="8367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4160912" y="8367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" name="타원 70"/>
          <p:cNvSpPr/>
          <p:nvPr/>
        </p:nvSpPr>
        <p:spPr bwMode="auto">
          <a:xfrm>
            <a:off x="4161036" y="177294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타원 70"/>
          <p:cNvSpPr/>
          <p:nvPr/>
        </p:nvSpPr>
        <p:spPr bwMode="auto">
          <a:xfrm>
            <a:off x="4160912" y="306896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4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1" name="타원 70"/>
          <p:cNvSpPr/>
          <p:nvPr/>
        </p:nvSpPr>
        <p:spPr bwMode="auto">
          <a:xfrm>
            <a:off x="2792760" y="558936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5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2" name="타원 70"/>
          <p:cNvSpPr/>
          <p:nvPr/>
        </p:nvSpPr>
        <p:spPr bwMode="auto">
          <a:xfrm>
            <a:off x="1280716" y="60214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6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타원 70"/>
          <p:cNvSpPr/>
          <p:nvPr/>
        </p:nvSpPr>
        <p:spPr bwMode="auto">
          <a:xfrm>
            <a:off x="4160912" y="60214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7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63" y="692695"/>
            <a:ext cx="3256781" cy="574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</a:t>
            </a:r>
            <a:r>
              <a:rPr lang="ko-KR" altLang="en-US" dirty="0"/>
              <a:t>플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20939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SlidingMenu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슬라이딩메뉴 들어감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2, 3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ImageView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사진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변경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4, 5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TextView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닉네임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6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ListItem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기록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7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ListItem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찜목록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8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ListItem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캘린더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9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ListItem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환경설정 이동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3945012" y="8367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2216820" y="134089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" name="타원 70"/>
          <p:cNvSpPr/>
          <p:nvPr/>
        </p:nvSpPr>
        <p:spPr bwMode="auto">
          <a:xfrm>
            <a:off x="3296940" y="134089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타원 70"/>
          <p:cNvSpPr/>
          <p:nvPr/>
        </p:nvSpPr>
        <p:spPr bwMode="auto">
          <a:xfrm>
            <a:off x="2216696" y="198896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4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1" name="타원 70"/>
          <p:cNvSpPr/>
          <p:nvPr/>
        </p:nvSpPr>
        <p:spPr bwMode="auto">
          <a:xfrm>
            <a:off x="3296940" y="198884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5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2" name="타원 70"/>
          <p:cNvSpPr/>
          <p:nvPr/>
        </p:nvSpPr>
        <p:spPr bwMode="auto">
          <a:xfrm>
            <a:off x="1424608" y="292506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6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타원 70"/>
          <p:cNvSpPr/>
          <p:nvPr/>
        </p:nvSpPr>
        <p:spPr bwMode="auto">
          <a:xfrm>
            <a:off x="1424608" y="364514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7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5" name="타원 70"/>
          <p:cNvSpPr/>
          <p:nvPr/>
        </p:nvSpPr>
        <p:spPr bwMode="auto">
          <a:xfrm>
            <a:off x="1424608" y="429322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8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" name="타원 70"/>
          <p:cNvSpPr/>
          <p:nvPr/>
        </p:nvSpPr>
        <p:spPr bwMode="auto">
          <a:xfrm>
            <a:off x="1424608" y="494129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9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32" y="692696"/>
            <a:ext cx="3218012" cy="568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커플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36582"/>
              </p:ext>
            </p:extLst>
          </p:nvPr>
        </p:nvGraphicFramePr>
        <p:xfrm>
          <a:off x="5817097" y="992812"/>
          <a:ext cx="2880320" cy="2817713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ActionButton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등장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ListItem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기록 상세페이지 이동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ImageView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커플 양쪽이 각각 좋아요 누를 수 있음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 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4160912" y="90884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1136700" y="278105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" name="타원 70"/>
          <p:cNvSpPr/>
          <p:nvPr/>
        </p:nvSpPr>
        <p:spPr bwMode="auto">
          <a:xfrm>
            <a:off x="4160912" y="270904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16" y="692696"/>
            <a:ext cx="3231728" cy="572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커플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23078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ActionButton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등장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ListItem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찜 상세페이지 이동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4160912" y="90884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1136700" y="278105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3" y="692695"/>
            <a:ext cx="3245651" cy="572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커플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캘린</a:t>
            </a:r>
            <a:r>
              <a:rPr lang="ko-KR" altLang="en-US" dirty="0"/>
              <a:t>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60403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ImageView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기록 상세페이지 이동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ViewPager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다음 달 달력으로 이동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3296940" y="371703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4160912" y="3124518"/>
            <a:ext cx="792088" cy="59251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 flipH="1">
            <a:off x="560512" y="3124518"/>
            <a:ext cx="864096" cy="59251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2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692696"/>
            <a:ext cx="3240360" cy="57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커플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1636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charset="0"/>
                <a:ea typeface="맑은 고딕" charset="0"/>
              </a:rPr>
              <a:t>Development scope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rPr>
              <a:t>PAGE </a:t>
            </a:r>
            <a:fld id="{9F1944EF-EADC-7C47-B3F5-819486997491}" type="slidenum">
              <a:rPr kumimoji="0" lang="ko-KR" altLang="en-US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rPr>
              <a:pPr eaLnBrk="1" hangingPunct="1"/>
              <a:t>2</a:t>
            </a:fld>
            <a:endParaRPr kumimoji="0" lang="ko-KR" altLang="en-US">
              <a:solidFill>
                <a:srgbClr val="898989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416496" y="1124744"/>
            <a:ext cx="5328592" cy="4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600" b="1" dirty="0" smtClean="0">
                <a:latin typeface="맑은 고딕" charset="0"/>
                <a:ea typeface="맑은 고딕" charset="0"/>
                <a:cs typeface="맑은 고딕" charset="0"/>
              </a:rPr>
              <a:t>Device</a:t>
            </a:r>
            <a:endParaRPr lang="en-US" altLang="ko-KR" sz="1600" b="1" dirty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ko-KR" sz="1400" dirty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1400" b="1" dirty="0">
                <a:latin typeface="맑은 고딕" charset="0"/>
                <a:ea typeface="맑은 고딕" charset="0"/>
                <a:cs typeface="맑은 고딕" charset="0"/>
              </a:rPr>
              <a:t>Phone : </a:t>
            </a:r>
            <a:r>
              <a:rPr lang="en-US" altLang="ko-KR" sz="1400" dirty="0">
                <a:latin typeface="맑은 고딕" charset="0"/>
                <a:ea typeface="맑은 고딕" charset="0"/>
                <a:cs typeface="맑은 고딕" charset="0"/>
              </a:rPr>
              <a:t>Galaxy S3, </a:t>
            </a:r>
            <a:r>
              <a:rPr lang="ko-KR" altLang="ko-KR" sz="1400" dirty="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en-US" altLang="ko-KR" sz="1400" dirty="0">
                <a:latin typeface="맑은 고딕" charset="0"/>
                <a:ea typeface="맑은 고딕" charset="0"/>
                <a:cs typeface="맑은 고딕" charset="0"/>
              </a:rPr>
              <a:t>Galaxy </a:t>
            </a:r>
            <a:r>
              <a:rPr lang="en-US" altLang="ko-KR" sz="1400" dirty="0" smtClean="0">
                <a:latin typeface="맑은 고딕" charset="0"/>
                <a:ea typeface="맑은 고딕" charset="0"/>
                <a:cs typeface="맑은 고딕" charset="0"/>
              </a:rPr>
              <a:t>note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1400" dirty="0" smtClean="0">
                <a:latin typeface="맑은 고딕" charset="0"/>
                <a:ea typeface="맑은 고딕" charset="0"/>
                <a:cs typeface="맑은 고딕" charset="0"/>
              </a:rPr>
              <a:t>해상도 </a:t>
            </a:r>
            <a:r>
              <a:rPr lang="en-US" altLang="ko-KR" sz="1400" dirty="0" smtClean="0">
                <a:latin typeface="맑은 고딕" charset="0"/>
                <a:ea typeface="맑은 고딕" charset="0"/>
                <a:cs typeface="맑은 고딕" charset="0"/>
              </a:rPr>
              <a:t>:</a:t>
            </a:r>
            <a:r>
              <a:rPr lang="ko-KR" altLang="en-US" sz="1400" dirty="0" smtClean="0">
                <a:latin typeface="맑은 고딕" charset="0"/>
                <a:ea typeface="맑은 고딕" charset="0"/>
                <a:cs typeface="맑은 고딕" charset="0"/>
              </a:rPr>
              <a:t>  </a:t>
            </a:r>
            <a:r>
              <a:rPr lang="en-US" altLang="ko-KR" sz="1400" dirty="0" smtClean="0">
                <a:latin typeface="맑은 고딕" charset="0"/>
                <a:ea typeface="맑은 고딕" charset="0"/>
                <a:cs typeface="맑은 고딕" charset="0"/>
              </a:rPr>
              <a:t>480</a:t>
            </a:r>
            <a:r>
              <a:rPr lang="ko-KR" altLang="en-US" sz="1400" dirty="0" smtClean="0">
                <a:latin typeface="맑은 고딕" charset="0"/>
                <a:ea typeface="맑은 고딕" charset="0"/>
                <a:cs typeface="맑은 고딕" charset="0"/>
              </a:rPr>
              <a:t> * </a:t>
            </a:r>
            <a:r>
              <a:rPr lang="ko-KR" altLang="ko-KR" sz="1400" dirty="0" smtClean="0">
                <a:latin typeface="맑은 고딕" charset="0"/>
                <a:ea typeface="맑은 고딕" charset="0"/>
                <a:cs typeface="맑은 고딕" charset="0"/>
              </a:rPr>
              <a:t>8</a:t>
            </a:r>
            <a:r>
              <a:rPr lang="en-US" altLang="ko-KR" sz="1400" dirty="0" smtClean="0">
                <a:latin typeface="맑은 고딕" charset="0"/>
                <a:ea typeface="맑은 고딕" charset="0"/>
                <a:cs typeface="맑은 고딕" charset="0"/>
              </a:rPr>
              <a:t>00</a:t>
            </a:r>
            <a:r>
              <a:rPr lang="ko-KR" altLang="en-US" sz="1400" dirty="0" smtClean="0">
                <a:latin typeface="맑은 고딕" charset="0"/>
                <a:ea typeface="맑은 고딕" charset="0"/>
                <a:cs typeface="맑은 고딕" charset="0"/>
              </a:rPr>
              <a:t> </a:t>
            </a:r>
            <a:endParaRPr lang="en-US" altLang="ko-KR" sz="1400" dirty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ko-KR" sz="1200" dirty="0" smtClean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en-US" b="1" dirty="0" smtClean="0">
                <a:latin typeface="맑은 고딕" charset="0"/>
                <a:ea typeface="맑은 고딕" charset="0"/>
                <a:cs typeface="맑은 고딕" charset="0"/>
              </a:rPr>
              <a:t>개발 범위</a:t>
            </a:r>
            <a:endParaRPr lang="en-US" altLang="ko-KR" b="1" dirty="0" smtClean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ko-KR" b="1" dirty="0" smtClean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en-US" b="1" dirty="0" smtClean="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ko-KR" altLang="ko-KR" sz="1600" b="1" dirty="0" smtClean="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en-US" altLang="ko-KR" sz="1600" b="1" dirty="0">
                <a:latin typeface="맑은 고딕" charset="0"/>
                <a:ea typeface="맑은 고딕" charset="0"/>
                <a:cs typeface="맑은 고딕" charset="0"/>
              </a:rPr>
              <a:t>1.</a:t>
            </a:r>
            <a:r>
              <a:rPr lang="ko-KR" altLang="en-US" sz="1600" b="1" dirty="0">
                <a:latin typeface="맑은 고딕" charset="0"/>
                <a:ea typeface="맑은 고딕" charset="0"/>
                <a:cs typeface="맑은 고딕" charset="0"/>
              </a:rPr>
              <a:t>  서버 구축  </a:t>
            </a:r>
            <a:r>
              <a:rPr lang="en-US" altLang="ko-KR" sz="1600" b="1" dirty="0">
                <a:latin typeface="맑은 고딕" charset="0"/>
                <a:ea typeface="맑은 고딕" charset="0"/>
                <a:cs typeface="맑은 고딕" charset="0"/>
              </a:rPr>
              <a:t>(PHP </a:t>
            </a:r>
            <a:r>
              <a:rPr lang="en-US" altLang="ko-KR" sz="1600" b="1" dirty="0" smtClean="0">
                <a:latin typeface="맑은 고딕" charset="0"/>
                <a:ea typeface="맑은 고딕" charset="0"/>
                <a:cs typeface="맑은 고딕" charset="0"/>
              </a:rPr>
              <a:t>)</a:t>
            </a:r>
            <a:r>
              <a:rPr lang="ko-KR" altLang="en-US" sz="1600" b="1" dirty="0" smtClean="0">
                <a:latin typeface="맑은 고딕" charset="0"/>
                <a:ea typeface="맑은 고딕" charset="0"/>
                <a:cs typeface="맑은 고딕" charset="0"/>
              </a:rPr>
              <a:t> </a:t>
            </a:r>
            <a:endParaRPr lang="en-US" altLang="ko-KR" sz="1600" b="1" dirty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ko-KR" sz="1600" b="1" dirty="0">
                <a:latin typeface="맑은 고딕" charset="0"/>
                <a:ea typeface="맑은 고딕" charset="0"/>
                <a:cs typeface="맑은 고딕" charset="0"/>
              </a:rPr>
              <a:t>  </a:t>
            </a:r>
            <a:r>
              <a:rPr lang="en-US" altLang="ko-KR" sz="1600" b="1" dirty="0">
                <a:latin typeface="맑은 고딕" charset="0"/>
                <a:ea typeface="맑은 고딕" charset="0"/>
                <a:cs typeface="맑은 고딕" charset="0"/>
              </a:rPr>
              <a:t>2.</a:t>
            </a:r>
            <a:r>
              <a:rPr lang="ko-KR" altLang="en-US" sz="1600" b="1" dirty="0">
                <a:latin typeface="맑은 고딕" charset="0"/>
                <a:ea typeface="맑은 고딕" charset="0"/>
                <a:cs typeface="맑은 고딕" charset="0"/>
              </a:rPr>
              <a:t>  안드로이드 앱 개발 </a:t>
            </a:r>
            <a:endParaRPr lang="en-US" altLang="ko-KR" sz="1600" b="1" dirty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ko-KR" sz="1600" b="1" dirty="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ko-KR" altLang="en-US" sz="1600" b="1" dirty="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en-US" altLang="ko-KR" sz="1600" b="1" dirty="0">
                <a:latin typeface="맑은 고딕" charset="0"/>
                <a:ea typeface="맑은 고딕" charset="0"/>
                <a:cs typeface="맑은 고딕" charset="0"/>
              </a:rPr>
              <a:t>3.</a:t>
            </a:r>
            <a:r>
              <a:rPr lang="ko-KR" altLang="en-US" sz="1600" b="1" dirty="0">
                <a:latin typeface="맑은 고딕" charset="0"/>
                <a:ea typeface="맑은 고딕" charset="0"/>
                <a:cs typeface="맑은 고딕" charset="0"/>
              </a:rPr>
              <a:t>  안드로이드 및 서버에 관련된 </a:t>
            </a:r>
            <a:r>
              <a:rPr lang="en-US" altLang="ko-KR" sz="1600" b="1" dirty="0">
                <a:latin typeface="맑은 고딕" charset="0"/>
                <a:ea typeface="맑은 고딕" charset="0"/>
                <a:cs typeface="맑은 고딕" charset="0"/>
              </a:rPr>
              <a:t>DB</a:t>
            </a:r>
            <a:r>
              <a:rPr lang="ko-KR" altLang="en-US" sz="1600" b="1" dirty="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ko-KR" altLang="en-US" sz="1600" b="1" dirty="0" smtClean="0">
                <a:latin typeface="맑은 고딕" charset="0"/>
                <a:ea typeface="맑은 고딕" charset="0"/>
                <a:cs typeface="맑은 고딕" charset="0"/>
              </a:rPr>
              <a:t>(</a:t>
            </a:r>
            <a:r>
              <a:rPr lang="en-US" altLang="ko-KR" sz="1600" b="1" dirty="0" smtClean="0">
                <a:latin typeface="맑은 고딕" charset="0"/>
                <a:ea typeface="맑은 고딕" charset="0"/>
                <a:cs typeface="맑은 고딕" charset="0"/>
              </a:rPr>
              <a:t>SQLite, MY-SQL) </a:t>
            </a:r>
            <a:endParaRPr lang="en-US" altLang="ko-KR" sz="1600" b="1" dirty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ko-KR" b="1" dirty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en-US" b="1" dirty="0" smtClean="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en-US" altLang="ko-KR" b="1" dirty="0">
                <a:latin typeface="맑은 고딕" charset="0"/>
                <a:ea typeface="맑은 고딕" charset="0"/>
                <a:cs typeface="맑은 고딕" charset="0"/>
              </a:rPr>
              <a:t>	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 smtClean="0">
                <a:latin typeface="맑은 고딕" charset="0"/>
                <a:ea typeface="맑은 고딕" charset="0"/>
                <a:cs typeface="맑은 고딕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endParaRPr lang="en-US" altLang="ko-KR" sz="1200" dirty="0" smtClean="0">
              <a:latin typeface="맑은 고딕" charset="0"/>
              <a:ea typeface="맑은 고딕" charset="0"/>
              <a:cs typeface="맑은 고딕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ko-KR" sz="1200" dirty="0"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6438A2E4-971D-E743-B83B-0C67EE30AAC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20752" y="2420888"/>
            <a:ext cx="4909530" cy="1421346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7200" b="1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2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sz="7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5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utoShape 97"/>
          <p:cNvSpPr>
            <a:spLocks noChangeArrowheads="1"/>
          </p:cNvSpPr>
          <p:nvPr/>
        </p:nvSpPr>
        <p:spPr bwMode="auto">
          <a:xfrm>
            <a:off x="210097" y="1124744"/>
            <a:ext cx="1260475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MainActivity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charset="0"/>
                <a:ea typeface="맑은 고딕" charset="0"/>
              </a:rPr>
              <a:t>디플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개발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구조도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52" name="슬라이드 번호 개체 틀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rPr>
              <a:t>PAGE </a:t>
            </a:r>
            <a:fld id="{43E96CB8-D00E-E742-BFD7-53A652698749}" type="slidenum">
              <a:rPr kumimoji="0" lang="ko-KR" altLang="en-US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rPr>
              <a:pPr eaLnBrk="1" hangingPunct="1"/>
              <a:t>3</a:t>
            </a:fld>
            <a:endParaRPr kumimoji="0" lang="ko-KR" altLang="en-US">
              <a:solidFill>
                <a:srgbClr val="898989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pSp>
        <p:nvGrpSpPr>
          <p:cNvPr id="10254" name="그룹 49"/>
          <p:cNvGrpSpPr>
            <a:grpSpLocks/>
          </p:cNvGrpSpPr>
          <p:nvPr/>
        </p:nvGrpSpPr>
        <p:grpSpPr bwMode="auto">
          <a:xfrm>
            <a:off x="3152800" y="332656"/>
            <a:ext cx="696471" cy="187325"/>
            <a:chOff x="952472" y="5669630"/>
            <a:chExt cx="695916" cy="188262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952472" y="5677607"/>
              <a:ext cx="179245" cy="1802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10298" name="TextBox 67"/>
            <p:cNvSpPr txBox="1">
              <a:spLocks noChangeArrowheads="1"/>
            </p:cNvSpPr>
            <p:nvPr/>
          </p:nvSpPr>
          <p:spPr bwMode="auto">
            <a:xfrm>
              <a:off x="1166786" y="5669630"/>
              <a:ext cx="481602" cy="1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8000" rIns="18000" bIns="18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9pPr>
            </a:lstStyle>
            <a:p>
              <a:pPr eaLnBrk="1" hangingPunct="1"/>
              <a:r>
                <a:rPr kumimoji="0" lang="en-US" altLang="ko-KR" sz="900" dirty="0">
                  <a:latin typeface="맑은 고딕" charset="0"/>
                  <a:ea typeface="맑은 고딕" charset="0"/>
                  <a:cs typeface="맑은 고딕" charset="0"/>
                </a:rPr>
                <a:t>: </a:t>
              </a:r>
              <a:r>
                <a:rPr kumimoji="0" lang="en-US" altLang="ko-KR" sz="900" dirty="0" smtClean="0">
                  <a:latin typeface="맑은 고딕" charset="0"/>
                  <a:ea typeface="맑은 고딕" charset="0"/>
                  <a:cs typeface="맑은 고딕" charset="0"/>
                </a:rPr>
                <a:t>Activity</a:t>
              </a:r>
              <a:endParaRPr kumimoji="0" lang="ko-KR" altLang="en-US" sz="900" dirty="0"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</p:grpSp>
      <p:grpSp>
        <p:nvGrpSpPr>
          <p:cNvPr id="10255" name="그룹 51"/>
          <p:cNvGrpSpPr>
            <a:grpSpLocks/>
          </p:cNvGrpSpPr>
          <p:nvPr/>
        </p:nvGrpSpPr>
        <p:grpSpPr bwMode="auto">
          <a:xfrm>
            <a:off x="3884486" y="323898"/>
            <a:ext cx="812845" cy="313350"/>
            <a:chOff x="810728" y="5955382"/>
            <a:chExt cx="813765" cy="314917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810728" y="5963359"/>
              <a:ext cx="179592" cy="180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10296" name="TextBox 65"/>
            <p:cNvSpPr txBox="1">
              <a:spLocks noChangeArrowheads="1"/>
            </p:cNvSpPr>
            <p:nvPr/>
          </p:nvSpPr>
          <p:spPr bwMode="auto">
            <a:xfrm>
              <a:off x="1024809" y="5955382"/>
              <a:ext cx="599684" cy="314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8000" rIns="18000" bIns="18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9pPr>
            </a:lstStyle>
            <a:p>
              <a:pPr eaLnBrk="1" hangingPunct="1"/>
              <a:r>
                <a:rPr kumimoji="0" lang="en-US" altLang="ko-KR" sz="900" dirty="0">
                  <a:latin typeface="맑은 고딕" charset="0"/>
                  <a:ea typeface="맑은 고딕" charset="0"/>
                  <a:cs typeface="맑은 고딕" charset="0"/>
                </a:rPr>
                <a:t>: </a:t>
              </a:r>
              <a:r>
                <a:rPr kumimoji="0" lang="en-US" altLang="ko-KR" sz="900" dirty="0" smtClean="0">
                  <a:latin typeface="맑은 고딕" charset="0"/>
                  <a:ea typeface="맑은 고딕" charset="0"/>
                  <a:cs typeface="맑은 고딕" charset="0"/>
                </a:rPr>
                <a:t>Fragment</a:t>
              </a:r>
              <a:endParaRPr kumimoji="0" lang="en-US" altLang="ko-KR" sz="900" dirty="0">
                <a:latin typeface="맑은 고딕" charset="0"/>
                <a:ea typeface="맑은 고딕" charset="0"/>
                <a:cs typeface="맑은 고딕" charset="0"/>
              </a:endParaRPr>
            </a:p>
            <a:p>
              <a:pPr eaLnBrk="1" hangingPunct="1"/>
              <a:endParaRPr kumimoji="0" lang="en-US" altLang="ko-KR" sz="900" dirty="0" smtClean="0"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</p:grpSp>
      <p:grpSp>
        <p:nvGrpSpPr>
          <p:cNvPr id="10257" name="그룹 52"/>
          <p:cNvGrpSpPr>
            <a:grpSpLocks/>
          </p:cNvGrpSpPr>
          <p:nvPr/>
        </p:nvGrpSpPr>
        <p:grpSpPr bwMode="auto">
          <a:xfrm>
            <a:off x="5531384" y="342281"/>
            <a:ext cx="733063" cy="187325"/>
            <a:chOff x="1622390" y="5955382"/>
            <a:chExt cx="733103" cy="188262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1622390" y="5963359"/>
              <a:ext cx="180986" cy="18028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10292" name="TextBox 61"/>
            <p:cNvSpPr txBox="1">
              <a:spLocks noChangeArrowheads="1"/>
            </p:cNvSpPr>
            <p:nvPr/>
          </p:nvSpPr>
          <p:spPr bwMode="auto">
            <a:xfrm>
              <a:off x="1838213" y="5955382"/>
              <a:ext cx="517280" cy="1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8000" rIns="18000" bIns="18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9pPr>
            </a:lstStyle>
            <a:p>
              <a:pPr eaLnBrk="1" hangingPunct="1"/>
              <a:r>
                <a:rPr kumimoji="0" lang="en-US" altLang="ko-KR" sz="900" dirty="0" smtClean="0">
                  <a:latin typeface="맑은 고딕" charset="0"/>
                  <a:ea typeface="맑은 고딕" charset="0"/>
                  <a:cs typeface="맑은 고딕" charset="0"/>
                </a:rPr>
                <a:t>: Adapter</a:t>
              </a:r>
              <a:endParaRPr kumimoji="0" lang="ko-KR" altLang="en-US" sz="900" dirty="0"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</p:grpSp>
      <p:sp>
        <p:nvSpPr>
          <p:cNvPr id="61" name="AutoShape 97"/>
          <p:cNvSpPr>
            <a:spLocks noChangeArrowheads="1"/>
          </p:cNvSpPr>
          <p:nvPr/>
        </p:nvSpPr>
        <p:spPr bwMode="auto">
          <a:xfrm>
            <a:off x="200472" y="673601"/>
            <a:ext cx="1580412" cy="360040"/>
          </a:xfrm>
          <a:prstGeom prst="rect">
            <a:avLst/>
          </a:prstGeom>
          <a:solidFill>
            <a:srgbClr val="F23D4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디플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grpSp>
        <p:nvGrpSpPr>
          <p:cNvPr id="129" name="그룹 52"/>
          <p:cNvGrpSpPr>
            <a:grpSpLocks/>
          </p:cNvGrpSpPr>
          <p:nvPr/>
        </p:nvGrpSpPr>
        <p:grpSpPr bwMode="auto">
          <a:xfrm>
            <a:off x="4767844" y="332656"/>
            <a:ext cx="665951" cy="187325"/>
            <a:chOff x="1622390" y="5955382"/>
            <a:chExt cx="665989" cy="188262"/>
          </a:xfrm>
        </p:grpSpPr>
        <p:sp>
          <p:nvSpPr>
            <p:cNvPr id="130" name="직사각형 74"/>
            <p:cNvSpPr/>
            <p:nvPr/>
          </p:nvSpPr>
          <p:spPr bwMode="auto">
            <a:xfrm>
              <a:off x="1622390" y="5963359"/>
              <a:ext cx="180986" cy="180285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131" name="TextBox 61"/>
            <p:cNvSpPr txBox="1">
              <a:spLocks noChangeArrowheads="1"/>
            </p:cNvSpPr>
            <p:nvPr/>
          </p:nvSpPr>
          <p:spPr bwMode="auto">
            <a:xfrm>
              <a:off x="1838427" y="5955382"/>
              <a:ext cx="449952" cy="17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8000" rIns="18000" bIns="18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9pPr>
            </a:lstStyle>
            <a:p>
              <a:pPr eaLnBrk="1" hangingPunct="1"/>
              <a:r>
                <a:rPr kumimoji="0" lang="en-US" altLang="ko-KR" sz="900" dirty="0" smtClean="0">
                  <a:latin typeface="맑은 고딕" charset="0"/>
                  <a:ea typeface="맑은 고딕" charset="0"/>
                  <a:cs typeface="맑은 고딕" charset="0"/>
                </a:rPr>
                <a:t>:</a:t>
              </a:r>
              <a:r>
                <a:rPr kumimoji="0" lang="ko-KR" altLang="en-US" sz="900" dirty="0" smtClean="0">
                  <a:latin typeface="맑은 고딕" charset="0"/>
                  <a:ea typeface="맑은 고딕" charset="0"/>
                  <a:cs typeface="맑은 고딕" charset="0"/>
                </a:rPr>
                <a:t> </a:t>
              </a:r>
              <a:r>
                <a:rPr kumimoji="0" lang="en-US" altLang="ko-KR" sz="900" dirty="0" smtClean="0">
                  <a:latin typeface="맑은 고딕" charset="0"/>
                  <a:ea typeface="맑은 고딕" charset="0"/>
                  <a:cs typeface="맑은 고딕" charset="0"/>
                </a:rPr>
                <a:t>Layout</a:t>
              </a:r>
            </a:p>
          </p:txBody>
        </p:sp>
      </p:grpSp>
      <p:sp>
        <p:nvSpPr>
          <p:cNvPr id="56" name="AutoShape 97"/>
          <p:cNvSpPr>
            <a:spLocks noChangeArrowheads="1"/>
          </p:cNvSpPr>
          <p:nvPr/>
        </p:nvSpPr>
        <p:spPr bwMode="auto">
          <a:xfrm>
            <a:off x="1711223" y="1164479"/>
            <a:ext cx="1703377" cy="291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GoogleMapFragment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>
            <a:stCxn id="78" idx="3"/>
            <a:endCxn id="56" idx="1"/>
          </p:cNvCxnSpPr>
          <p:nvPr/>
        </p:nvCxnSpPr>
        <p:spPr>
          <a:xfrm>
            <a:off x="1470572" y="1304132"/>
            <a:ext cx="240651" cy="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utoShape 97"/>
          <p:cNvSpPr>
            <a:spLocks noChangeArrowheads="1"/>
          </p:cNvSpPr>
          <p:nvPr/>
        </p:nvSpPr>
        <p:spPr bwMode="auto">
          <a:xfrm>
            <a:off x="1067765" y="2074388"/>
            <a:ext cx="1703377" cy="291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SlidingMenuFragment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>
            <a:stCxn id="78" idx="2"/>
            <a:endCxn id="57" idx="1"/>
          </p:cNvCxnSpPr>
          <p:nvPr/>
        </p:nvCxnSpPr>
        <p:spPr>
          <a:xfrm>
            <a:off x="840335" y="1483519"/>
            <a:ext cx="227430" cy="73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97"/>
          <p:cNvSpPr>
            <a:spLocks noChangeArrowheads="1"/>
          </p:cNvSpPr>
          <p:nvPr/>
        </p:nvSpPr>
        <p:spPr bwMode="auto">
          <a:xfrm>
            <a:off x="3567000" y="1171073"/>
            <a:ext cx="1703377" cy="291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Slidingdrawer_Layout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>
            <a:stCxn id="56" idx="3"/>
            <a:endCxn id="63" idx="1"/>
          </p:cNvCxnSpPr>
          <p:nvPr/>
        </p:nvCxnSpPr>
        <p:spPr>
          <a:xfrm>
            <a:off x="3414600" y="1310194"/>
            <a:ext cx="152400" cy="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8" idx="3"/>
            <a:endCxn id="66" idx="1"/>
          </p:cNvCxnSpPr>
          <p:nvPr/>
        </p:nvCxnSpPr>
        <p:spPr>
          <a:xfrm>
            <a:off x="1470572" y="1304132"/>
            <a:ext cx="242068" cy="3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97"/>
          <p:cNvSpPr>
            <a:spLocks noChangeArrowheads="1"/>
          </p:cNvSpPr>
          <p:nvPr/>
        </p:nvSpPr>
        <p:spPr bwMode="auto">
          <a:xfrm>
            <a:off x="1712640" y="1551082"/>
            <a:ext cx="1703377" cy="291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FirstPlugInFragment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AutoShape 97"/>
          <p:cNvSpPr>
            <a:spLocks noChangeArrowheads="1"/>
          </p:cNvSpPr>
          <p:nvPr/>
        </p:nvSpPr>
        <p:spPr bwMode="auto">
          <a:xfrm>
            <a:off x="3563524" y="1555158"/>
            <a:ext cx="1703377" cy="291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utorialFragment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>
            <a:stCxn id="66" idx="3"/>
            <a:endCxn id="67" idx="1"/>
          </p:cNvCxnSpPr>
          <p:nvPr/>
        </p:nvCxnSpPr>
        <p:spPr>
          <a:xfrm>
            <a:off x="3416017" y="1696797"/>
            <a:ext cx="147507" cy="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74125" y="1133204"/>
            <a:ext cx="1129600" cy="28558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메인 지도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70572" y="2396386"/>
            <a:ext cx="996551" cy="28558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커플 페이지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74125" y="1551376"/>
            <a:ext cx="1551190" cy="3164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첫 유저 사용법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AutoShape 97"/>
          <p:cNvSpPr>
            <a:spLocks noChangeArrowheads="1"/>
          </p:cNvSpPr>
          <p:nvPr/>
        </p:nvSpPr>
        <p:spPr bwMode="auto">
          <a:xfrm>
            <a:off x="2918649" y="2074388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RecodedListView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>
            <a:stCxn id="57" idx="3"/>
            <a:endCxn id="76" idx="1"/>
          </p:cNvCxnSpPr>
          <p:nvPr/>
        </p:nvCxnSpPr>
        <p:spPr>
          <a:xfrm>
            <a:off x="2771142" y="2220103"/>
            <a:ext cx="147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97"/>
          <p:cNvSpPr>
            <a:spLocks noChangeArrowheads="1"/>
          </p:cNvSpPr>
          <p:nvPr/>
        </p:nvSpPr>
        <p:spPr bwMode="auto">
          <a:xfrm>
            <a:off x="2985395" y="3161885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ChooseTheBestListView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AutoShape 97"/>
          <p:cNvSpPr>
            <a:spLocks noChangeArrowheads="1"/>
          </p:cNvSpPr>
          <p:nvPr/>
        </p:nvSpPr>
        <p:spPr bwMode="auto">
          <a:xfrm>
            <a:off x="2929733" y="4077072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CalendarView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AutoShape 97"/>
          <p:cNvSpPr>
            <a:spLocks noChangeArrowheads="1"/>
          </p:cNvSpPr>
          <p:nvPr/>
        </p:nvSpPr>
        <p:spPr bwMode="auto">
          <a:xfrm>
            <a:off x="2928274" y="4480245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SettingView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>
            <a:stCxn id="57" idx="3"/>
            <a:endCxn id="84" idx="1"/>
          </p:cNvCxnSpPr>
          <p:nvPr/>
        </p:nvCxnSpPr>
        <p:spPr>
          <a:xfrm>
            <a:off x="2771142" y="2220103"/>
            <a:ext cx="214253" cy="108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7" idx="3"/>
            <a:endCxn id="85" idx="1"/>
          </p:cNvCxnSpPr>
          <p:nvPr/>
        </p:nvCxnSpPr>
        <p:spPr>
          <a:xfrm>
            <a:off x="2771142" y="2220103"/>
            <a:ext cx="158591" cy="200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57" idx="3"/>
            <a:endCxn id="86" idx="1"/>
          </p:cNvCxnSpPr>
          <p:nvPr/>
        </p:nvCxnSpPr>
        <p:spPr>
          <a:xfrm>
            <a:off x="2771142" y="2220103"/>
            <a:ext cx="157132" cy="240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utoShape 97"/>
          <p:cNvSpPr>
            <a:spLocks noChangeArrowheads="1"/>
          </p:cNvSpPr>
          <p:nvPr/>
        </p:nvSpPr>
        <p:spPr bwMode="auto">
          <a:xfrm>
            <a:off x="6573568" y="2080871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RecodedView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97"/>
          <p:cNvSpPr>
            <a:spLocks noChangeArrowheads="1"/>
          </p:cNvSpPr>
          <p:nvPr/>
        </p:nvSpPr>
        <p:spPr bwMode="auto">
          <a:xfrm>
            <a:off x="4721280" y="2080231"/>
            <a:ext cx="1703377" cy="291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recode_item_layout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>
            <a:stCxn id="76" idx="3"/>
            <a:endCxn id="98" idx="1"/>
          </p:cNvCxnSpPr>
          <p:nvPr/>
        </p:nvCxnSpPr>
        <p:spPr>
          <a:xfrm>
            <a:off x="4622026" y="2220103"/>
            <a:ext cx="99254" cy="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8" idx="3"/>
            <a:endCxn id="96" idx="1"/>
          </p:cNvCxnSpPr>
          <p:nvPr/>
        </p:nvCxnSpPr>
        <p:spPr>
          <a:xfrm>
            <a:off x="6424657" y="2225946"/>
            <a:ext cx="148911" cy="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97"/>
          <p:cNvSpPr>
            <a:spLocks noChangeArrowheads="1"/>
          </p:cNvSpPr>
          <p:nvPr/>
        </p:nvSpPr>
        <p:spPr bwMode="auto">
          <a:xfrm>
            <a:off x="4777593" y="3163663"/>
            <a:ext cx="1703377" cy="291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best_item_layout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>
            <a:stCxn id="84" idx="3"/>
            <a:endCxn id="108" idx="1"/>
          </p:cNvCxnSpPr>
          <p:nvPr/>
        </p:nvCxnSpPr>
        <p:spPr>
          <a:xfrm>
            <a:off x="4688772" y="3307600"/>
            <a:ext cx="88821" cy="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utoShape 97"/>
          <p:cNvSpPr>
            <a:spLocks noChangeArrowheads="1"/>
          </p:cNvSpPr>
          <p:nvPr/>
        </p:nvSpPr>
        <p:spPr bwMode="auto">
          <a:xfrm>
            <a:off x="6629881" y="3163663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ChooseTheBestView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/>
          <p:cNvCxnSpPr>
            <a:stCxn id="108" idx="3"/>
            <a:endCxn id="114" idx="1"/>
          </p:cNvCxnSpPr>
          <p:nvPr/>
        </p:nvCxnSpPr>
        <p:spPr>
          <a:xfrm>
            <a:off x="6480970" y="3309378"/>
            <a:ext cx="148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481392" y="2104553"/>
            <a:ext cx="1067083" cy="28558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기록관련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537705" y="3155334"/>
            <a:ext cx="887547" cy="3164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찜관련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꺾인 연결선 96"/>
          <p:cNvCxnSpPr>
            <a:stCxn id="85" idx="3"/>
            <a:endCxn id="114" idx="1"/>
          </p:cNvCxnSpPr>
          <p:nvPr/>
        </p:nvCxnSpPr>
        <p:spPr>
          <a:xfrm flipV="1">
            <a:off x="4633110" y="3309378"/>
            <a:ext cx="1996771" cy="913409"/>
          </a:xfrm>
          <a:prstGeom prst="bentConnector3">
            <a:avLst>
              <a:gd name="adj1" fmla="val 972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97"/>
          <p:cNvSpPr>
            <a:spLocks noChangeArrowheads="1"/>
          </p:cNvSpPr>
          <p:nvPr/>
        </p:nvSpPr>
        <p:spPr bwMode="auto">
          <a:xfrm>
            <a:off x="4778087" y="4480245"/>
            <a:ext cx="1703377" cy="291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SettingFragment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/>
          <p:cNvCxnSpPr>
            <a:stCxn id="78" idx="2"/>
            <a:endCxn id="140" idx="0"/>
          </p:cNvCxnSpPr>
          <p:nvPr/>
        </p:nvCxnSpPr>
        <p:spPr>
          <a:xfrm>
            <a:off x="840335" y="1483519"/>
            <a:ext cx="165839" cy="362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utoShape 97"/>
          <p:cNvSpPr>
            <a:spLocks noChangeArrowheads="1"/>
          </p:cNvSpPr>
          <p:nvPr/>
        </p:nvSpPr>
        <p:spPr bwMode="auto">
          <a:xfrm>
            <a:off x="154485" y="5110380"/>
            <a:ext cx="1703377" cy="291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LoginSignUpFragment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AutoShape 97"/>
          <p:cNvSpPr>
            <a:spLocks noChangeArrowheads="1"/>
          </p:cNvSpPr>
          <p:nvPr/>
        </p:nvSpPr>
        <p:spPr bwMode="auto">
          <a:xfrm>
            <a:off x="2140174" y="5110380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LoginView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AutoShape 97"/>
          <p:cNvSpPr>
            <a:spLocks noChangeArrowheads="1"/>
          </p:cNvSpPr>
          <p:nvPr/>
        </p:nvSpPr>
        <p:spPr bwMode="auto">
          <a:xfrm>
            <a:off x="2145894" y="5614436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SignUpView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>
            <a:stCxn id="140" idx="3"/>
            <a:endCxn id="142" idx="1"/>
          </p:cNvCxnSpPr>
          <p:nvPr/>
        </p:nvCxnSpPr>
        <p:spPr>
          <a:xfrm>
            <a:off x="1857862" y="5256095"/>
            <a:ext cx="282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40" idx="3"/>
            <a:endCxn id="143" idx="1"/>
          </p:cNvCxnSpPr>
          <p:nvPr/>
        </p:nvCxnSpPr>
        <p:spPr>
          <a:xfrm>
            <a:off x="1857862" y="5256095"/>
            <a:ext cx="2880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43" idx="3"/>
            <a:endCxn id="153" idx="1"/>
          </p:cNvCxnSpPr>
          <p:nvPr/>
        </p:nvCxnSpPr>
        <p:spPr>
          <a:xfrm flipV="1">
            <a:off x="3849271" y="5758058"/>
            <a:ext cx="296248" cy="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085024" y="5110380"/>
            <a:ext cx="887547" cy="3164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3026" y="5443723"/>
            <a:ext cx="2048121" cy="3164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회원가입 페이지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AutoShape 97"/>
          <p:cNvSpPr>
            <a:spLocks noChangeArrowheads="1"/>
          </p:cNvSpPr>
          <p:nvPr/>
        </p:nvSpPr>
        <p:spPr bwMode="auto">
          <a:xfrm>
            <a:off x="4145519" y="5612343"/>
            <a:ext cx="1703377" cy="291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MatchingView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3736" y="5587345"/>
            <a:ext cx="1067083" cy="3164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회원가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AutoShape 97"/>
          <p:cNvSpPr>
            <a:spLocks noChangeArrowheads="1"/>
          </p:cNvSpPr>
          <p:nvPr/>
        </p:nvSpPr>
        <p:spPr bwMode="auto">
          <a:xfrm>
            <a:off x="3085425" y="3575736"/>
            <a:ext cx="1703377" cy="291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ChooseAdapter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AutoShape 97"/>
          <p:cNvSpPr>
            <a:spLocks noChangeArrowheads="1"/>
          </p:cNvSpPr>
          <p:nvPr/>
        </p:nvSpPr>
        <p:spPr bwMode="auto">
          <a:xfrm>
            <a:off x="3067252" y="2472421"/>
            <a:ext cx="1703377" cy="291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RecodedAdapter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3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04528" y="1988840"/>
            <a:ext cx="0" cy="9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460947" y="1988840"/>
            <a:ext cx="2987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charset="0"/>
                <a:ea typeface="맑은 고딕" charset="0"/>
              </a:rPr>
              <a:t>디플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개발 구조도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52" name="슬라이드 번호 개체 틀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rPr>
              <a:t>PAGE </a:t>
            </a:r>
            <a:fld id="{43E96CB8-D00E-E742-BFD7-53A652698749}" type="slidenum">
              <a:rPr kumimoji="0" lang="ko-KR" altLang="en-US">
                <a:solidFill>
                  <a:srgbClr val="898989"/>
                </a:solidFill>
                <a:latin typeface="맑은 고딕" charset="0"/>
                <a:ea typeface="맑은 고딕" charset="0"/>
                <a:cs typeface="맑은 고딕" charset="0"/>
              </a:rPr>
              <a:pPr eaLnBrk="1" hangingPunct="1"/>
              <a:t>4</a:t>
            </a:fld>
            <a:endParaRPr kumimoji="0" lang="ko-KR" altLang="en-US">
              <a:solidFill>
                <a:srgbClr val="898989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1" name="AutoShape 97"/>
          <p:cNvSpPr>
            <a:spLocks noChangeArrowheads="1"/>
          </p:cNvSpPr>
          <p:nvPr/>
        </p:nvSpPr>
        <p:spPr bwMode="auto">
          <a:xfrm>
            <a:off x="4088904" y="673601"/>
            <a:ext cx="1580412" cy="360040"/>
          </a:xfrm>
          <a:prstGeom prst="rect">
            <a:avLst/>
          </a:prstGeom>
          <a:solidFill>
            <a:srgbClr val="F23D4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디플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32" name="AutoShape 97"/>
          <p:cNvSpPr>
            <a:spLocks noChangeArrowheads="1"/>
          </p:cNvSpPr>
          <p:nvPr/>
        </p:nvSpPr>
        <p:spPr bwMode="auto">
          <a:xfrm>
            <a:off x="524173" y="1774081"/>
            <a:ext cx="1260475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메인 페이지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70"/>
          <p:cNvSpPr/>
          <p:nvPr/>
        </p:nvSpPr>
        <p:spPr bwMode="auto">
          <a:xfrm>
            <a:off x="1712764" y="170080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M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4" name="AutoShape 97"/>
          <p:cNvSpPr>
            <a:spLocks noChangeArrowheads="1"/>
          </p:cNvSpPr>
          <p:nvPr/>
        </p:nvSpPr>
        <p:spPr bwMode="auto">
          <a:xfrm>
            <a:off x="4134228" y="1774081"/>
            <a:ext cx="1260475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커플 페이지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97"/>
          <p:cNvSpPr>
            <a:spLocks noChangeArrowheads="1"/>
          </p:cNvSpPr>
          <p:nvPr/>
        </p:nvSpPr>
        <p:spPr bwMode="auto">
          <a:xfrm>
            <a:off x="6317388" y="1232942"/>
            <a:ext cx="108012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튜토리얼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0" name="AutoShape 97"/>
          <p:cNvSpPr>
            <a:spLocks noChangeArrowheads="1"/>
          </p:cNvSpPr>
          <p:nvPr/>
        </p:nvSpPr>
        <p:spPr bwMode="auto">
          <a:xfrm>
            <a:off x="2055996" y="1878108"/>
            <a:ext cx="880780" cy="1827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슬라이딩 메뉴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97"/>
          <p:cNvSpPr>
            <a:spLocks noChangeArrowheads="1"/>
          </p:cNvSpPr>
          <p:nvPr/>
        </p:nvSpPr>
        <p:spPr bwMode="auto">
          <a:xfrm>
            <a:off x="5165260" y="1232942"/>
            <a:ext cx="108012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로고 페이지 </a:t>
            </a:r>
          </a:p>
        </p:txBody>
      </p:sp>
      <p:sp>
        <p:nvSpPr>
          <p:cNvPr id="44" name="AutoShape 97"/>
          <p:cNvSpPr>
            <a:spLocks noChangeArrowheads="1"/>
          </p:cNvSpPr>
          <p:nvPr/>
        </p:nvSpPr>
        <p:spPr bwMode="auto">
          <a:xfrm>
            <a:off x="8621644" y="1261517"/>
            <a:ext cx="1079500" cy="295275"/>
          </a:xfrm>
          <a:prstGeom prst="rect">
            <a:avLst/>
          </a:prstGeom>
          <a:solidFill>
            <a:srgbClr val="539BB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로그인</a:t>
            </a:r>
            <a:endParaRPr lang="en-US" altLang="ko-KR" sz="10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5" name="AutoShape 97"/>
          <p:cNvSpPr>
            <a:spLocks noChangeArrowheads="1"/>
          </p:cNvSpPr>
          <p:nvPr/>
        </p:nvSpPr>
        <p:spPr bwMode="auto">
          <a:xfrm>
            <a:off x="7470136" y="1261517"/>
            <a:ext cx="1079500" cy="295275"/>
          </a:xfrm>
          <a:prstGeom prst="rect">
            <a:avLst/>
          </a:prstGeom>
          <a:solidFill>
            <a:srgbClr val="539BB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회원가입</a:t>
            </a:r>
            <a:endParaRPr lang="en-US" altLang="ko-KR" sz="10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6" name="AutoShape 97"/>
          <p:cNvSpPr>
            <a:spLocks noChangeArrowheads="1"/>
          </p:cNvSpPr>
          <p:nvPr/>
        </p:nvSpPr>
        <p:spPr bwMode="auto">
          <a:xfrm>
            <a:off x="919758" y="2276872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지역 검색</a:t>
            </a:r>
          </a:p>
        </p:txBody>
      </p:sp>
      <p:sp>
        <p:nvSpPr>
          <p:cNvPr id="47" name="AutoShape 97"/>
          <p:cNvSpPr>
            <a:spLocks noChangeArrowheads="1"/>
          </p:cNvSpPr>
          <p:nvPr/>
        </p:nvSpPr>
        <p:spPr bwMode="auto">
          <a:xfrm>
            <a:off x="919758" y="2745110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체크인 목록</a:t>
            </a:r>
          </a:p>
        </p:txBody>
      </p:sp>
      <p:sp>
        <p:nvSpPr>
          <p:cNvPr id="48" name="AutoShape 97"/>
          <p:cNvSpPr>
            <a:spLocks noChangeArrowheads="1"/>
          </p:cNvSpPr>
          <p:nvPr/>
        </p:nvSpPr>
        <p:spPr bwMode="auto">
          <a:xfrm>
            <a:off x="2396381" y="2745110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코멘트 남기기</a:t>
            </a:r>
          </a:p>
        </p:txBody>
      </p:sp>
      <p:sp>
        <p:nvSpPr>
          <p:cNvPr id="49" name="AutoShape 97"/>
          <p:cNvSpPr>
            <a:spLocks noChangeArrowheads="1"/>
          </p:cNvSpPr>
          <p:nvPr/>
        </p:nvSpPr>
        <p:spPr bwMode="auto">
          <a:xfrm>
            <a:off x="4700637" y="2313062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프로필 사진</a:t>
            </a:r>
          </a:p>
        </p:txBody>
      </p:sp>
      <p:sp>
        <p:nvSpPr>
          <p:cNvPr id="50" name="AutoShape 97"/>
          <p:cNvSpPr>
            <a:spLocks noChangeArrowheads="1"/>
          </p:cNvSpPr>
          <p:nvPr/>
        </p:nvSpPr>
        <p:spPr bwMode="auto">
          <a:xfrm>
            <a:off x="4700637" y="2780928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닉네임</a:t>
            </a:r>
          </a:p>
        </p:txBody>
      </p:sp>
      <p:sp>
        <p:nvSpPr>
          <p:cNvPr id="51" name="AutoShape 97"/>
          <p:cNvSpPr>
            <a:spLocks noChangeArrowheads="1"/>
          </p:cNvSpPr>
          <p:nvPr/>
        </p:nvSpPr>
        <p:spPr bwMode="auto">
          <a:xfrm>
            <a:off x="4700637" y="3249166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기록</a:t>
            </a:r>
          </a:p>
        </p:txBody>
      </p:sp>
      <p:sp>
        <p:nvSpPr>
          <p:cNvPr id="53" name="AutoShape 97"/>
          <p:cNvSpPr>
            <a:spLocks noChangeArrowheads="1"/>
          </p:cNvSpPr>
          <p:nvPr/>
        </p:nvSpPr>
        <p:spPr bwMode="auto">
          <a:xfrm>
            <a:off x="4700637" y="3681214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찜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97"/>
          <p:cNvSpPr>
            <a:spLocks noChangeArrowheads="1"/>
          </p:cNvSpPr>
          <p:nvPr/>
        </p:nvSpPr>
        <p:spPr bwMode="auto">
          <a:xfrm>
            <a:off x="4700637" y="4113262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캘린더</a:t>
            </a:r>
          </a:p>
        </p:txBody>
      </p:sp>
      <p:sp>
        <p:nvSpPr>
          <p:cNvPr id="55" name="AutoShape 97"/>
          <p:cNvSpPr>
            <a:spLocks noChangeArrowheads="1"/>
          </p:cNvSpPr>
          <p:nvPr/>
        </p:nvSpPr>
        <p:spPr bwMode="auto">
          <a:xfrm>
            <a:off x="4700637" y="4545310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sp>
        <p:nvSpPr>
          <p:cNvPr id="58" name="AutoShape 97"/>
          <p:cNvSpPr>
            <a:spLocks noChangeArrowheads="1"/>
          </p:cNvSpPr>
          <p:nvPr/>
        </p:nvSpPr>
        <p:spPr bwMode="auto">
          <a:xfrm>
            <a:off x="7076901" y="3681214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상세페이지 이동</a:t>
            </a:r>
          </a:p>
        </p:txBody>
      </p:sp>
      <p:sp>
        <p:nvSpPr>
          <p:cNvPr id="59" name="AutoShape 97"/>
          <p:cNvSpPr>
            <a:spLocks noChangeArrowheads="1"/>
          </p:cNvSpPr>
          <p:nvPr/>
        </p:nvSpPr>
        <p:spPr bwMode="auto">
          <a:xfrm>
            <a:off x="7076901" y="4113262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상세페이지 이동</a:t>
            </a:r>
          </a:p>
        </p:txBody>
      </p:sp>
      <p:sp>
        <p:nvSpPr>
          <p:cNvPr id="62" name="AutoShape 97"/>
          <p:cNvSpPr>
            <a:spLocks noChangeArrowheads="1"/>
          </p:cNvSpPr>
          <p:nvPr/>
        </p:nvSpPr>
        <p:spPr bwMode="auto">
          <a:xfrm>
            <a:off x="8531156" y="4113262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좋아요</a:t>
            </a:r>
          </a:p>
        </p:txBody>
      </p:sp>
      <p:sp>
        <p:nvSpPr>
          <p:cNvPr id="63" name="AutoShape 97"/>
          <p:cNvSpPr>
            <a:spLocks noChangeArrowheads="1"/>
          </p:cNvSpPr>
          <p:nvPr/>
        </p:nvSpPr>
        <p:spPr bwMode="auto">
          <a:xfrm>
            <a:off x="2514555" y="3107184"/>
            <a:ext cx="880780" cy="342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코멘트 작성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사진 넣기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빼기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AutoShape 97"/>
          <p:cNvSpPr>
            <a:spLocks noChangeArrowheads="1"/>
          </p:cNvSpPr>
          <p:nvPr/>
        </p:nvSpPr>
        <p:spPr bwMode="auto">
          <a:xfrm>
            <a:off x="3837084" y="2726829"/>
            <a:ext cx="539852" cy="342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료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704528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704528" y="24208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216696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656856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520952" y="2132856"/>
            <a:ext cx="0" cy="257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520952" y="249289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520952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520952" y="342900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520952" y="38610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520952" y="429309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520952" y="47251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329264" y="14127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481392" y="14127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177136" y="14127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4879110" y="1412776"/>
            <a:ext cx="28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225551" y="1556792"/>
            <a:ext cx="365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880992" y="105273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208584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59" idx="3"/>
            <a:endCxn id="62" idx="1"/>
          </p:cNvCxnSpPr>
          <p:nvPr/>
        </p:nvCxnSpPr>
        <p:spPr>
          <a:xfrm>
            <a:off x="8337376" y="4275187"/>
            <a:ext cx="19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1" idx="3"/>
            <a:endCxn id="59" idx="1"/>
          </p:cNvCxnSpPr>
          <p:nvPr/>
        </p:nvCxnSpPr>
        <p:spPr>
          <a:xfrm>
            <a:off x="5961112" y="3411091"/>
            <a:ext cx="1115789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4" idx="3"/>
            <a:endCxn id="59" idx="1"/>
          </p:cNvCxnSpPr>
          <p:nvPr/>
        </p:nvCxnSpPr>
        <p:spPr>
          <a:xfrm>
            <a:off x="5961112" y="4275187"/>
            <a:ext cx="1115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3" idx="3"/>
            <a:endCxn id="58" idx="1"/>
          </p:cNvCxnSpPr>
          <p:nvPr/>
        </p:nvCxnSpPr>
        <p:spPr>
          <a:xfrm>
            <a:off x="5961112" y="3843139"/>
            <a:ext cx="1115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로고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18760"/>
              </p:ext>
            </p:extLst>
          </p:nvPr>
        </p:nvGraphicFramePr>
        <p:xfrm>
          <a:off x="5385048" y="1052736"/>
          <a:ext cx="3393207" cy="3086358"/>
        </p:xfrm>
        <a:graphic>
          <a:graphicData uri="http://schemas.openxmlformats.org/drawingml/2006/table">
            <a:tbl>
              <a:tblPr/>
              <a:tblGrid>
                <a:gridCol w="1800945"/>
                <a:gridCol w="1592262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앱을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실행한다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앱의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로딩화면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417902" y="836712"/>
            <a:ext cx="4104456" cy="5184576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352600" y="2132856"/>
            <a:ext cx="2232248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로고 이미지</a:t>
            </a:r>
          </a:p>
        </p:txBody>
      </p:sp>
    </p:spTree>
    <p:extLst>
      <p:ext uri="{BB962C8B-B14F-4D97-AF65-F5344CB8AC3E}">
        <p14:creationId xmlns:p14="http://schemas.microsoft.com/office/powerpoint/2010/main" val="619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488504" y="980728"/>
            <a:ext cx="3888432" cy="4896544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92560" y="1700808"/>
            <a:ext cx="2808312" cy="331236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812058" y="128041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288704" y="1268760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64768" y="129136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48544" y="5301208"/>
            <a:ext cx="129614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648744" y="5301208"/>
            <a:ext cx="129614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Signup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58407"/>
              </p:ext>
            </p:extLst>
          </p:nvPr>
        </p:nvGraphicFramePr>
        <p:xfrm>
          <a:off x="5817097" y="992812"/>
          <a:ext cx="2880320" cy="3444299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ViewPager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슬라이드 동작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로그인 페이지 이동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 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회원 가입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타원 70"/>
          <p:cNvSpPr/>
          <p:nvPr/>
        </p:nvSpPr>
        <p:spPr bwMode="auto">
          <a:xfrm>
            <a:off x="3692922" y="167160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타원 70"/>
          <p:cNvSpPr/>
          <p:nvPr/>
        </p:nvSpPr>
        <p:spPr bwMode="auto">
          <a:xfrm>
            <a:off x="1973276" y="519325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5" name="타원 70"/>
          <p:cNvSpPr/>
          <p:nvPr/>
        </p:nvSpPr>
        <p:spPr bwMode="auto">
          <a:xfrm>
            <a:off x="3800872" y="519325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488504" y="980728"/>
            <a:ext cx="3888432" cy="4896544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80592" y="1412776"/>
            <a:ext cx="252028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Facebook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로그인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892660" y="5301208"/>
            <a:ext cx="129614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graphicFrame>
        <p:nvGraphicFramePr>
          <p:cNvPr id="11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57558"/>
              </p:ext>
            </p:extLst>
          </p:nvPr>
        </p:nvGraphicFramePr>
        <p:xfrm>
          <a:off x="5817097" y="992812"/>
          <a:ext cx="2880320" cy="3637337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페이스북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auth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입력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비밀번호 입력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4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비밀번호 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5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CheckBox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약관동의 팝업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6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CheckBox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위치정보 사용동의 팝업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7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입력사항 유효성 체크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메인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70"/>
          <p:cNvSpPr/>
          <p:nvPr/>
        </p:nvSpPr>
        <p:spPr bwMode="auto">
          <a:xfrm>
            <a:off x="3080854" y="519325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7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85082" y="2204864"/>
            <a:ext cx="337583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85082" y="2780928"/>
            <a:ext cx="337583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비번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776536" y="3356992"/>
            <a:ext cx="337583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비번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다시입력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0"/>
          <p:cNvSpPr/>
          <p:nvPr/>
        </p:nvSpPr>
        <p:spPr bwMode="auto">
          <a:xfrm>
            <a:off x="3656856" y="134076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" name="타원 70"/>
          <p:cNvSpPr/>
          <p:nvPr/>
        </p:nvSpPr>
        <p:spPr bwMode="auto">
          <a:xfrm>
            <a:off x="4017020" y="213285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타원 70"/>
          <p:cNvSpPr/>
          <p:nvPr/>
        </p:nvSpPr>
        <p:spPr bwMode="auto">
          <a:xfrm>
            <a:off x="4016896" y="270904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2" name="타원 70"/>
          <p:cNvSpPr/>
          <p:nvPr/>
        </p:nvSpPr>
        <p:spPr bwMode="auto">
          <a:xfrm>
            <a:off x="4016896" y="328510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4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93032" y="4149080"/>
            <a:ext cx="243544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244588" y="4077072"/>
            <a:ext cx="288025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244588" y="4653136"/>
            <a:ext cx="288025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위치정보 사용동의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892571" y="4761148"/>
            <a:ext cx="243544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0"/>
          <p:cNvSpPr/>
          <p:nvPr/>
        </p:nvSpPr>
        <p:spPr bwMode="auto">
          <a:xfrm>
            <a:off x="4016896" y="396912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5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9" name="타원 70"/>
          <p:cNvSpPr/>
          <p:nvPr/>
        </p:nvSpPr>
        <p:spPr bwMode="auto">
          <a:xfrm>
            <a:off x="4017020" y="454524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6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488504" y="980728"/>
            <a:ext cx="3888432" cy="4896544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92660" y="5301208"/>
            <a:ext cx="129614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25681"/>
              </p:ext>
            </p:extLst>
          </p:nvPr>
        </p:nvGraphicFramePr>
        <p:xfrm>
          <a:off x="5817097" y="992812"/>
          <a:ext cx="2880320" cy="3540818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입력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EditText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비밀번호 입력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입력사항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메인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타원 70"/>
          <p:cNvSpPr/>
          <p:nvPr/>
        </p:nvSpPr>
        <p:spPr bwMode="auto">
          <a:xfrm>
            <a:off x="3080854" y="519325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85082" y="2204864"/>
            <a:ext cx="337583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85082" y="2780928"/>
            <a:ext cx="337583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비밀번호</a:t>
            </a:r>
          </a:p>
        </p:txBody>
      </p:sp>
      <p:sp>
        <p:nvSpPr>
          <p:cNvPr id="13" name="타원 70"/>
          <p:cNvSpPr/>
          <p:nvPr/>
        </p:nvSpPr>
        <p:spPr bwMode="auto">
          <a:xfrm>
            <a:off x="4017020" y="213285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타원 70"/>
          <p:cNvSpPr/>
          <p:nvPr/>
        </p:nvSpPr>
        <p:spPr bwMode="auto">
          <a:xfrm>
            <a:off x="4016896" y="2709044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692696"/>
            <a:ext cx="31718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EBBA8B7F-5F3B-2B44-84C0-822ABE87AC4F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7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17310"/>
              </p:ext>
            </p:extLst>
          </p:nvPr>
        </p:nvGraphicFramePr>
        <p:xfrm>
          <a:off x="5817097" y="992812"/>
          <a:ext cx="2880320" cy="2721194"/>
        </p:xfrm>
        <a:graphic>
          <a:graphicData uri="http://schemas.openxmlformats.org/drawingml/2006/table">
            <a:tbl>
              <a:tblPr/>
              <a:tblGrid>
                <a:gridCol w="675286"/>
                <a:gridCol w="1102517"/>
                <a:gridCol w="1102517"/>
              </a:tblGrid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타입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  동작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SlidingMenu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커플페이지 이동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뱃지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선택 메뉴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SearchView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지역 검색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4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Marker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간략히 보기 팝업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5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Button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체크인 페이지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6</a:t>
                      </a: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DownSlidingMenu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마커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itchFamily="18" charset="-127"/>
                        <a:cs typeface="+mn-cs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특이사항</a:t>
                      </a: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4"/>
                          </a:solidFill>
                          <a:effectLst/>
                          <a:latin typeface="+mn-lt"/>
                          <a:ea typeface="가는각진제목체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4"/>
                        </a:solidFill>
                        <a:effectLst/>
                        <a:latin typeface="+mn-lt"/>
                        <a:ea typeface="가는각진제목체" pitchFamily="18" charset="-127"/>
                      </a:endParaRPr>
                    </a:p>
                  </a:txBody>
                  <a:tcPr marL="36000" marR="36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70"/>
          <p:cNvSpPr/>
          <p:nvPr/>
        </p:nvSpPr>
        <p:spPr bwMode="auto">
          <a:xfrm>
            <a:off x="1496740" y="8367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타원 70"/>
          <p:cNvSpPr/>
          <p:nvPr/>
        </p:nvSpPr>
        <p:spPr bwMode="auto">
          <a:xfrm>
            <a:off x="2936900" y="8367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" name="타원 70"/>
          <p:cNvSpPr/>
          <p:nvPr/>
        </p:nvSpPr>
        <p:spPr bwMode="auto">
          <a:xfrm>
            <a:off x="4160912" y="83671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타원 70"/>
          <p:cNvSpPr/>
          <p:nvPr/>
        </p:nvSpPr>
        <p:spPr bwMode="auto">
          <a:xfrm>
            <a:off x="1856656" y="141290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4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1" name="타원 70"/>
          <p:cNvSpPr/>
          <p:nvPr/>
        </p:nvSpPr>
        <p:spPr bwMode="auto">
          <a:xfrm>
            <a:off x="3008908" y="501330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5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2" name="타원 70"/>
          <p:cNvSpPr/>
          <p:nvPr/>
        </p:nvSpPr>
        <p:spPr bwMode="auto">
          <a:xfrm>
            <a:off x="3008784" y="580538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0" lang="en-US" altLang="ko-KR" sz="900" b="1" dirty="0" smtClean="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6</a:t>
            </a:r>
            <a:endParaRPr kumimoji="0" lang="ko-KR" altLang="en-US" sz="900" b="1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블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000" dirty="0" smtClean="0">
            <a:latin typeface="맑은 고딕" pitchFamily="50" charset="-127"/>
            <a:ea typeface="맑은 고딕" pitchFamily="50" charset="-127"/>
          </a:defRPr>
        </a:defPPr>
      </a:lstStyle>
    </a:spDef>
    <a:txDef>
      <a:spPr>
        <a:noFill/>
      </a:spPr>
      <a:bodyPr wrap="none" lIns="18000" tIns="18000" rIns="18000" bIns="18000" rtlCol="0">
        <a:spAutoFit/>
      </a:bodyPr>
      <a:lstStyle>
        <a:defPPr>
          <a:lnSpc>
            <a:spcPct val="130000"/>
          </a:lnSpc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22816</TotalTime>
  <Words>727</Words>
  <Application>Microsoft Office PowerPoint</Application>
  <PresentationFormat>A4 용지(210x297mm)</PresentationFormat>
  <Paragraphs>414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블루</vt:lpstr>
      <vt:lpstr>디플 개발 과업 지시서</vt:lpstr>
      <vt:lpstr>Development scope</vt:lpstr>
      <vt:lpstr>디플 개발 구조도</vt:lpstr>
      <vt:lpstr>디플 개발 구조도</vt:lpstr>
      <vt:lpstr>로고 페이지</vt:lpstr>
      <vt:lpstr>튜토리얼</vt:lpstr>
      <vt:lpstr>회원 가입</vt:lpstr>
      <vt:lpstr>로그인</vt:lpstr>
      <vt:lpstr>메인 페이지</vt:lpstr>
      <vt:lpstr>메인 페이지 – 지역 검색</vt:lpstr>
      <vt:lpstr>메인 페이지 – 체크인 목록</vt:lpstr>
      <vt:lpstr>메인 페이지 – 코멘트 남기기</vt:lpstr>
      <vt:lpstr>메인 페이지</vt:lpstr>
      <vt:lpstr>상세 페이지</vt:lpstr>
      <vt:lpstr>커플 페이지</vt:lpstr>
      <vt:lpstr>커플 페이지 - 기록</vt:lpstr>
      <vt:lpstr>커플 페이지 - 찜</vt:lpstr>
      <vt:lpstr>커플 페이지 - 캘린더</vt:lpstr>
      <vt:lpstr>커플 페이지 - 설정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Noh YeonJu</dc:creator>
  <cp:lastModifiedBy>Tacademy</cp:lastModifiedBy>
  <cp:revision>2073</cp:revision>
  <dcterms:created xsi:type="dcterms:W3CDTF">2011-03-28T05:33:17Z</dcterms:created>
  <dcterms:modified xsi:type="dcterms:W3CDTF">2014-04-22T10:55:08Z</dcterms:modified>
</cp:coreProperties>
</file>