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2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A162-D558-F44B-8AF6-710FA1D4CFD6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315C-11A8-6844-A787-0881F13F2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4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A162-D558-F44B-8AF6-710FA1D4CFD6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315C-11A8-6844-A787-0881F13F2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6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A162-D558-F44B-8AF6-710FA1D4CFD6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315C-11A8-6844-A787-0881F13F2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8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A162-D558-F44B-8AF6-710FA1D4CFD6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315C-11A8-6844-A787-0881F13F2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5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A162-D558-F44B-8AF6-710FA1D4CFD6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315C-11A8-6844-A787-0881F13F2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8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A162-D558-F44B-8AF6-710FA1D4CFD6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315C-11A8-6844-A787-0881F13F2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6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A162-D558-F44B-8AF6-710FA1D4CFD6}" type="datetimeFigureOut">
              <a:rPr lang="en-US" smtClean="0"/>
              <a:t>4/5/16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315C-11A8-6844-A787-0881F13F2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6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A162-D558-F44B-8AF6-710FA1D4CFD6}" type="datetimeFigureOut">
              <a:rPr lang="en-US" smtClean="0"/>
              <a:t>4/5/16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315C-11A8-6844-A787-0881F13F2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5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A162-D558-F44B-8AF6-710FA1D4CFD6}" type="datetimeFigureOut">
              <a:rPr lang="en-US" smtClean="0"/>
              <a:t>4/5/16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315C-11A8-6844-A787-0881F13F2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A162-D558-F44B-8AF6-710FA1D4CFD6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315C-11A8-6844-A787-0881F13F2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7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A162-D558-F44B-8AF6-710FA1D4CFD6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315C-11A8-6844-A787-0881F13F2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5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3A162-D558-F44B-8AF6-710FA1D4CFD6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7315C-11A8-6844-A787-0881F13F2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9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635424" y="881454"/>
            <a:ext cx="2627310" cy="4576341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71622" y="1179157"/>
            <a:ext cx="880550" cy="290560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866194" y="2614070"/>
            <a:ext cx="1338179" cy="82296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76251" y="1087622"/>
            <a:ext cx="822960" cy="8229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29270" y="4500710"/>
            <a:ext cx="400040" cy="40003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48740" y="4500710"/>
            <a:ext cx="400040" cy="40003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53757" y="4299317"/>
            <a:ext cx="822960" cy="8229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94889" y="1441682"/>
            <a:ext cx="822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PSOC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(ADC, DAC)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33456" y="1296591"/>
            <a:ext cx="69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mic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19434" y="4500710"/>
            <a:ext cx="91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speaker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68309" y="4967436"/>
            <a:ext cx="1097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transmit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534317" y="4967436"/>
            <a:ext cx="1097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playback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964790" y="2808989"/>
            <a:ext cx="109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2051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48740" y="504228"/>
            <a:ext cx="2243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Walkie</a:t>
            </a:r>
            <a:r>
              <a:rPr lang="en-US" sz="2000" dirty="0" smtClean="0"/>
              <a:t> Talkie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4136405" y="2196632"/>
            <a:ext cx="794552" cy="3089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982532" y="2231175"/>
            <a:ext cx="1097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transmitter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4117190" y="3519968"/>
            <a:ext cx="794552" cy="3089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963317" y="3554511"/>
            <a:ext cx="1097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receiver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4564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3117" y="1819273"/>
            <a:ext cx="1704283" cy="369332"/>
          </a:xfrm>
          <a:prstGeom prst="rect">
            <a:avLst/>
          </a:prstGeom>
          <a:noFill/>
          <a:ln>
            <a:solidFill>
              <a:srgbClr val="0D0D0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Microphone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3117" y="2784051"/>
            <a:ext cx="1704283" cy="369332"/>
          </a:xfrm>
          <a:prstGeom prst="rect">
            <a:avLst/>
          </a:prstGeom>
          <a:noFill/>
          <a:ln>
            <a:solidFill>
              <a:srgbClr val="0D0D0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3117" y="3482007"/>
            <a:ext cx="1704283" cy="923330"/>
          </a:xfrm>
          <a:prstGeom prst="rect">
            <a:avLst/>
          </a:prstGeom>
          <a:noFill/>
          <a:ln>
            <a:solidFill>
              <a:srgbClr val="0D0D0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PSOC (encryption and modulation)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3117" y="5358483"/>
            <a:ext cx="1704283" cy="369332"/>
          </a:xfrm>
          <a:prstGeom prst="rect">
            <a:avLst/>
          </a:prstGeom>
          <a:noFill/>
          <a:ln>
            <a:solidFill>
              <a:srgbClr val="0D0D0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Transmitter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13117" y="4641297"/>
            <a:ext cx="1704283" cy="369332"/>
          </a:xfrm>
          <a:prstGeom prst="rect">
            <a:avLst/>
          </a:prstGeom>
          <a:noFill/>
          <a:ln>
            <a:solidFill>
              <a:srgbClr val="0D0D0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66087" y="5362147"/>
            <a:ext cx="1704283" cy="369332"/>
          </a:xfrm>
          <a:prstGeom prst="rect">
            <a:avLst/>
          </a:prstGeom>
          <a:noFill/>
          <a:ln>
            <a:solidFill>
              <a:srgbClr val="0D0D0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13117" y="976223"/>
            <a:ext cx="1704283" cy="553998"/>
          </a:xfrm>
          <a:prstGeom prst="rect">
            <a:avLst/>
          </a:prstGeom>
          <a:noFill/>
          <a:ln>
            <a:solidFill>
              <a:srgbClr val="0D0D0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Button Press </a:t>
            </a:r>
            <a:r>
              <a:rPr lang="en-US" sz="1200" dirty="0" smtClean="0"/>
              <a:t>(monitored by 2051)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366087" y="4641297"/>
            <a:ext cx="1704283" cy="369332"/>
          </a:xfrm>
          <a:prstGeom prst="rect">
            <a:avLst/>
          </a:prstGeom>
          <a:noFill/>
          <a:ln>
            <a:solidFill>
              <a:srgbClr val="0D0D0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66087" y="3515864"/>
            <a:ext cx="1704283" cy="923330"/>
          </a:xfrm>
          <a:prstGeom prst="rect">
            <a:avLst/>
          </a:prstGeom>
          <a:noFill/>
          <a:ln>
            <a:solidFill>
              <a:srgbClr val="0D0D0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PSOC</a:t>
            </a:r>
          </a:p>
          <a:p>
            <a:pPr algn="ctr"/>
            <a:r>
              <a:rPr lang="en-US" dirty="0" smtClean="0"/>
              <a:t>(decryption and demodulation)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43207" y="2795014"/>
            <a:ext cx="1704283" cy="369332"/>
          </a:xfrm>
          <a:prstGeom prst="rect">
            <a:avLst/>
          </a:prstGeom>
          <a:noFill/>
          <a:ln>
            <a:solidFill>
              <a:srgbClr val="0D0D0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66087" y="1819273"/>
            <a:ext cx="1704283" cy="738664"/>
          </a:xfrm>
          <a:prstGeom prst="rect">
            <a:avLst/>
          </a:prstGeom>
          <a:noFill/>
          <a:ln>
            <a:solidFill>
              <a:srgbClr val="0D0D0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Button Press </a:t>
            </a:r>
            <a:r>
              <a:rPr lang="en-US" sz="1200" dirty="0" smtClean="0"/>
              <a:t>(if in recorded message mode) 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366087" y="976223"/>
            <a:ext cx="1704283" cy="369332"/>
          </a:xfrm>
          <a:prstGeom prst="rect">
            <a:avLst/>
          </a:prstGeom>
          <a:noFill/>
          <a:ln>
            <a:solidFill>
              <a:srgbClr val="0D0D0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Speakers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1" idx="2"/>
            <a:endCxn id="5" idx="0"/>
          </p:cNvCxnSpPr>
          <p:nvPr/>
        </p:nvCxnSpPr>
        <p:spPr>
          <a:xfrm>
            <a:off x="2065259" y="1530221"/>
            <a:ext cx="0" cy="289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0"/>
          </p:cNvCxnSpPr>
          <p:nvPr/>
        </p:nvCxnSpPr>
        <p:spPr>
          <a:xfrm>
            <a:off x="2065259" y="2188605"/>
            <a:ext cx="0" cy="595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</p:cNvCxnSpPr>
          <p:nvPr/>
        </p:nvCxnSpPr>
        <p:spPr>
          <a:xfrm>
            <a:off x="2065259" y="3153383"/>
            <a:ext cx="0" cy="328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065259" y="4405337"/>
            <a:ext cx="0" cy="289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8" idx="0"/>
          </p:cNvCxnSpPr>
          <p:nvPr/>
        </p:nvCxnSpPr>
        <p:spPr>
          <a:xfrm>
            <a:off x="2063417" y="5010629"/>
            <a:ext cx="1842" cy="347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0"/>
            <a:endCxn id="12" idx="2"/>
          </p:cNvCxnSpPr>
          <p:nvPr/>
        </p:nvCxnSpPr>
        <p:spPr>
          <a:xfrm flipV="1">
            <a:off x="6218229" y="5010629"/>
            <a:ext cx="0" cy="351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0"/>
          </p:cNvCxnSpPr>
          <p:nvPr/>
        </p:nvCxnSpPr>
        <p:spPr>
          <a:xfrm flipV="1">
            <a:off x="6218229" y="4405337"/>
            <a:ext cx="0" cy="235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218229" y="3164346"/>
            <a:ext cx="0" cy="351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0"/>
          </p:cNvCxnSpPr>
          <p:nvPr/>
        </p:nvCxnSpPr>
        <p:spPr>
          <a:xfrm flipV="1">
            <a:off x="6195349" y="2546016"/>
            <a:ext cx="21025" cy="2489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0"/>
            <a:endCxn id="16" idx="2"/>
          </p:cNvCxnSpPr>
          <p:nvPr/>
        </p:nvCxnSpPr>
        <p:spPr>
          <a:xfrm flipV="1">
            <a:off x="6218229" y="1345555"/>
            <a:ext cx="0" cy="4737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3"/>
            <a:endCxn id="10" idx="1"/>
          </p:cNvCxnSpPr>
          <p:nvPr/>
        </p:nvCxnSpPr>
        <p:spPr>
          <a:xfrm>
            <a:off x="2917400" y="5543149"/>
            <a:ext cx="2448687" cy="3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664759" y="949674"/>
            <a:ext cx="789381" cy="369332"/>
          </a:xfrm>
          <a:prstGeom prst="rect">
            <a:avLst/>
          </a:prstGeom>
          <a:noFill/>
          <a:ln>
            <a:solidFill>
              <a:srgbClr val="0D0D0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lock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270069" y="1530221"/>
            <a:ext cx="789381" cy="369332"/>
          </a:xfrm>
          <a:prstGeom prst="rect">
            <a:avLst/>
          </a:prstGeom>
          <a:noFill/>
          <a:ln>
            <a:solidFill>
              <a:srgbClr val="0D0D0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2051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664759" y="2176684"/>
            <a:ext cx="789381" cy="369332"/>
          </a:xfrm>
          <a:prstGeom prst="rect">
            <a:avLst/>
          </a:prstGeom>
          <a:noFill/>
          <a:ln>
            <a:solidFill>
              <a:srgbClr val="0D0D0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Power</a:t>
            </a:r>
            <a:endParaRPr lang="en-US" sz="1200" dirty="0"/>
          </a:p>
        </p:txBody>
      </p:sp>
      <p:cxnSp>
        <p:nvCxnSpPr>
          <p:cNvPr id="54" name="Straight Arrow Connector 53"/>
          <p:cNvCxnSpPr>
            <a:stCxn id="52" idx="0"/>
            <a:endCxn id="51" idx="2"/>
          </p:cNvCxnSpPr>
          <p:nvPr/>
        </p:nvCxnSpPr>
        <p:spPr>
          <a:xfrm flipH="1" flipV="1">
            <a:off x="3664760" y="1899553"/>
            <a:ext cx="394690" cy="2771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2"/>
            <a:endCxn id="51" idx="0"/>
          </p:cNvCxnSpPr>
          <p:nvPr/>
        </p:nvCxnSpPr>
        <p:spPr>
          <a:xfrm flipH="1">
            <a:off x="3664760" y="1319006"/>
            <a:ext cx="394690" cy="211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1" idx="1"/>
            <a:endCxn id="11" idx="3"/>
          </p:cNvCxnSpPr>
          <p:nvPr/>
        </p:nvCxnSpPr>
        <p:spPr>
          <a:xfrm flipH="1" flipV="1">
            <a:off x="2917400" y="1253222"/>
            <a:ext cx="352669" cy="461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80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06795" y="503451"/>
            <a:ext cx="1864424" cy="646331"/>
          </a:xfrm>
          <a:prstGeom prst="rect">
            <a:avLst/>
          </a:prstGeom>
          <a:noFill/>
          <a:ln>
            <a:solidFill>
              <a:srgbClr val="0D0D0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Loop and wait for button press.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03" y="3614508"/>
            <a:ext cx="1864424" cy="923330"/>
          </a:xfrm>
          <a:prstGeom prst="rect">
            <a:avLst/>
          </a:prstGeom>
          <a:noFill/>
          <a:ln>
            <a:solidFill>
              <a:srgbClr val="0D0D0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Begin reading in values from the microphone.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2371" y="5257633"/>
            <a:ext cx="1864424" cy="369332"/>
          </a:xfrm>
          <a:prstGeom prst="rect">
            <a:avLst/>
          </a:prstGeom>
          <a:noFill/>
          <a:ln>
            <a:solidFill>
              <a:srgbClr val="0D0D0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Encrypt values.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1310" y="4748785"/>
            <a:ext cx="1864424" cy="646331"/>
          </a:xfrm>
          <a:prstGeom prst="rect">
            <a:avLst/>
          </a:prstGeom>
          <a:noFill/>
          <a:ln>
            <a:solidFill>
              <a:srgbClr val="0D0D0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Wait for button release.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94969" y="2962319"/>
            <a:ext cx="1864424" cy="923330"/>
          </a:xfrm>
          <a:prstGeom prst="rect">
            <a:avLst/>
          </a:prstGeom>
          <a:noFill/>
          <a:ln>
            <a:solidFill>
              <a:srgbClr val="0D0D0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 string of FF bytes to indicate end of message.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05979" y="1550710"/>
            <a:ext cx="1864424" cy="646331"/>
          </a:xfrm>
          <a:prstGeom prst="rect">
            <a:avLst/>
          </a:prstGeom>
          <a:noFill/>
          <a:ln>
            <a:solidFill>
              <a:srgbClr val="0D0D0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Send values to transmitter.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5910" y="1773625"/>
            <a:ext cx="3150885" cy="1200329"/>
          </a:xfrm>
          <a:prstGeom prst="rect">
            <a:avLst/>
          </a:prstGeom>
          <a:noFill/>
          <a:ln>
            <a:solidFill>
              <a:srgbClr val="0D0D0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Depending on optional buttons pressed, add appropriate header to the message. Either a 00 or a 01.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133600" y="3124200"/>
            <a:ext cx="0" cy="423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376532" y="835259"/>
            <a:ext cx="1170094" cy="858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120014" y="4615693"/>
            <a:ext cx="374064" cy="544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862675" y="5257633"/>
            <a:ext cx="1239889" cy="1718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326104" y="4027555"/>
            <a:ext cx="687063" cy="6053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6772910" y="2231366"/>
            <a:ext cx="514212" cy="673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719328" y="813153"/>
            <a:ext cx="870530" cy="673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23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06388" y="710223"/>
            <a:ext cx="1864424" cy="923330"/>
          </a:xfrm>
          <a:prstGeom prst="rect">
            <a:avLst/>
          </a:prstGeom>
          <a:noFill/>
          <a:ln>
            <a:solidFill>
              <a:srgbClr val="0D0D0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Loop and wait for new transmission received.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5096" y="3951137"/>
            <a:ext cx="1864424" cy="369332"/>
          </a:xfrm>
          <a:prstGeom prst="rect">
            <a:avLst/>
          </a:prstGeom>
          <a:noFill/>
          <a:ln>
            <a:solidFill>
              <a:srgbClr val="0D0D0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Decrypt values.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46219" y="5067732"/>
            <a:ext cx="1864424" cy="923330"/>
          </a:xfrm>
          <a:prstGeom prst="rect">
            <a:avLst/>
          </a:prstGeom>
          <a:noFill/>
          <a:ln>
            <a:solidFill>
              <a:srgbClr val="0D0D0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Wait for button press if in playback mode.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94562" y="3298948"/>
            <a:ext cx="1864424" cy="1200329"/>
          </a:xfrm>
          <a:prstGeom prst="rect">
            <a:avLst/>
          </a:prstGeom>
          <a:noFill/>
          <a:ln>
            <a:solidFill>
              <a:srgbClr val="0D0D0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Wait for string of FF bytes that indicate end of message.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5572" y="1887339"/>
            <a:ext cx="1864424" cy="646331"/>
          </a:xfrm>
          <a:prstGeom prst="rect">
            <a:avLst/>
          </a:prstGeom>
          <a:noFill/>
          <a:ln>
            <a:solidFill>
              <a:srgbClr val="0D0D0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Send values to speaker.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03" y="2110254"/>
            <a:ext cx="3150885" cy="923330"/>
          </a:xfrm>
          <a:prstGeom prst="rect">
            <a:avLst/>
          </a:prstGeom>
          <a:noFill/>
          <a:ln>
            <a:solidFill>
              <a:srgbClr val="0D0D0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Depending on headers, either begin immediately sending, or buffer it.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333193" y="3146528"/>
            <a:ext cx="0" cy="737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576125" y="1171888"/>
            <a:ext cx="1170094" cy="858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33193" y="4620267"/>
            <a:ext cx="1239889" cy="698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987395" y="4508116"/>
            <a:ext cx="802056" cy="717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972503" y="2567995"/>
            <a:ext cx="514212" cy="673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918921" y="1149782"/>
            <a:ext cx="870530" cy="673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38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163</Words>
  <Application>Microsoft Macintosh PowerPoint</Application>
  <PresentationFormat>On-screen Show (4:3)</PresentationFormat>
  <Paragraphs>40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 Lee</dc:creator>
  <cp:lastModifiedBy>Hanna Lee</cp:lastModifiedBy>
  <cp:revision>5</cp:revision>
  <dcterms:created xsi:type="dcterms:W3CDTF">2016-04-05T16:20:43Z</dcterms:created>
  <dcterms:modified xsi:type="dcterms:W3CDTF">2016-04-05T18:08:07Z</dcterms:modified>
</cp:coreProperties>
</file>