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4C71-2A88-4775-9604-506F5EA1B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BC9C3-7197-4DBD-936D-B8CA3805F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hector f. Leguillow Bellevue university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421442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6ECC-9EC4-45A2-9BAF-FF163CA5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C7C98-6CC0-4CA1-AB75-C9714F50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  <a:p>
            <a:r>
              <a:rPr lang="en-US" dirty="0"/>
              <a:t>Richardson, L., &amp; Amundsen, M. (2015). </a:t>
            </a:r>
            <a:r>
              <a:rPr lang="en-US" i="1" dirty="0"/>
              <a:t>RESTful Web APIs</a:t>
            </a:r>
            <a:r>
              <a:rPr lang="en-US" dirty="0"/>
              <a:t>. Beijing: </a:t>
            </a:r>
            <a:r>
              <a:rPr lang="en-US" dirty="0" err="1"/>
              <a:t>OReilly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71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1E06-69E7-43C0-82C9-2943F5D5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HYPERMEDIA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C2315-25D3-4723-8758-08978B0DD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Hypermedia is data sent from the client to the server.</a:t>
            </a:r>
          </a:p>
          <a:p>
            <a:r>
              <a:rPr lang="en-US" dirty="0"/>
              <a:t>The data explains what the client can do next.</a:t>
            </a:r>
          </a:p>
          <a:p>
            <a:r>
              <a:rPr lang="en-US" dirty="0"/>
              <a:t>HTML links and </a:t>
            </a:r>
            <a:r>
              <a:rPr lang="en-US" dirty="0" err="1"/>
              <a:t>and</a:t>
            </a:r>
            <a:r>
              <a:rPr lang="en-US" dirty="0"/>
              <a:t> forms are Hypermedia.</a:t>
            </a:r>
          </a:p>
          <a:p>
            <a:r>
              <a:rPr lang="en-US" dirty="0"/>
              <a:t>Restful APIs obey hyper media constraints.</a:t>
            </a:r>
          </a:p>
          <a:p>
            <a:r>
              <a:rPr lang="en-US" dirty="0" err="1"/>
              <a:t>Resful</a:t>
            </a:r>
            <a:r>
              <a:rPr lang="en-US" dirty="0"/>
              <a:t> APIs contain hypermedia controls which describe possible state transitions.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2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4B70-1F31-4BFA-A278-11623D76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seven steps.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FF7E-0FB0-4A64-8327-D79EC6F13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client wish list.</a:t>
            </a:r>
          </a:p>
          <a:p>
            <a:r>
              <a:rPr lang="en-US" dirty="0"/>
              <a:t>Draw as state diagram for the API</a:t>
            </a:r>
          </a:p>
          <a:p>
            <a:r>
              <a:rPr lang="en-US" dirty="0"/>
              <a:t>Try to reconcile magic strings from existing strings.</a:t>
            </a:r>
          </a:p>
          <a:p>
            <a:r>
              <a:rPr lang="en-US" dirty="0"/>
              <a:t>Choose a media type.</a:t>
            </a:r>
          </a:p>
          <a:p>
            <a:r>
              <a:rPr lang="en-US" dirty="0"/>
              <a:t>Make a profile.</a:t>
            </a:r>
          </a:p>
          <a:p>
            <a:r>
              <a:rPr lang="en-US" dirty="0"/>
              <a:t>Draft some code.</a:t>
            </a:r>
          </a:p>
          <a:p>
            <a:r>
              <a:rPr lang="en-US" dirty="0"/>
              <a:t>Publish the Billboard URL.</a:t>
            </a:r>
          </a:p>
        </p:txBody>
      </p:sp>
    </p:spTree>
    <p:extLst>
      <p:ext uri="{BB962C8B-B14F-4D97-AF65-F5344CB8AC3E}">
        <p14:creationId xmlns:p14="http://schemas.microsoft.com/office/powerpoint/2010/main" val="105003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235D-2AD3-4E95-A059-C94A1827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wish list.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72E5D-8016-4F4D-BCE0-85B594CAD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customer want. This should be clearly defined.</a:t>
            </a:r>
          </a:p>
          <a:p>
            <a:r>
              <a:rPr lang="en-US" dirty="0"/>
              <a:t>Pieces of the maze. Cell, switch, switch position, title, maze entrance and exit.</a:t>
            </a:r>
          </a:p>
          <a:p>
            <a:r>
              <a:rPr lang="en-US" dirty="0"/>
              <a:t>Make a list of all mazes.</a:t>
            </a:r>
          </a:p>
          <a:p>
            <a:r>
              <a:rPr lang="en-US" dirty="0"/>
              <a:t>Make a sketch of how the mazes connect and their hierarchy.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9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26EC-E825-4996-9056-0028FA3D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diagram.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5BDF-E3A6-4D5C-8947-56E78E96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the representations are related.</a:t>
            </a:r>
          </a:p>
          <a:p>
            <a:r>
              <a:rPr lang="en-US" dirty="0"/>
              <a:t>The representations should indicate transitions. </a:t>
            </a:r>
          </a:p>
          <a:p>
            <a:r>
              <a:rPr lang="en-US" dirty="0"/>
              <a:t>All links should be clearly identified.</a:t>
            </a:r>
          </a:p>
          <a:p>
            <a:r>
              <a:rPr lang="en-US" dirty="0"/>
              <a:t>The client should fully understand the placement of switches and their function.</a:t>
            </a:r>
          </a:p>
          <a:p>
            <a:r>
              <a:rPr lang="en-US" dirty="0"/>
              <a:t>Location and access to the home page should be simple.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7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672C-74F2-467F-9C16-29113B35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Reconcile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6988-8230-4178-8BE1-B84284F8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computers won’t but the client should know them to better understand the transitions.</a:t>
            </a:r>
          </a:p>
          <a:p>
            <a:r>
              <a:rPr lang="en-US" dirty="0"/>
              <a:t>Names help humans identify things and organize better.</a:t>
            </a:r>
          </a:p>
          <a:p>
            <a:r>
              <a:rPr lang="en-US" dirty="0"/>
              <a:t>Names help cut down on confusion and duplication.</a:t>
            </a:r>
          </a:p>
          <a:p>
            <a:r>
              <a:rPr lang="en-US" dirty="0"/>
              <a:t>Use names that have already been created for functions.</a:t>
            </a:r>
          </a:p>
          <a:p>
            <a:r>
              <a:rPr lang="en-US" dirty="0"/>
              <a:t>Make new names for old functions creates more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7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E324-B7A5-4001-93D0-01AD8247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E50D7-692A-4439-9A0A-7AB14A30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media type fits all.</a:t>
            </a:r>
          </a:p>
          <a:p>
            <a:r>
              <a:rPr lang="en-US" dirty="0"/>
              <a:t>Collections (using more than one media type) are often necessary.</a:t>
            </a:r>
          </a:p>
          <a:p>
            <a:r>
              <a:rPr lang="en-US" dirty="0"/>
              <a:t>XML will need to be linked to have HTML capabilities.</a:t>
            </a:r>
          </a:p>
          <a:p>
            <a:r>
              <a:rPr lang="en-US" dirty="0"/>
              <a:t>Some collections require an enhanced Hypermedia link.</a:t>
            </a:r>
          </a:p>
          <a:p>
            <a:r>
              <a:rPr lang="en-US" dirty="0"/>
              <a:t>Unsafe transitions can restrict coding choices.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7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740A-3EE7-427F-A776-0B94A6C7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EE62-70A5-430F-A5A9-48F6C6F6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profile explains how to use a representation.</a:t>
            </a:r>
          </a:p>
          <a:p>
            <a:r>
              <a:rPr lang="en-US" dirty="0"/>
              <a:t>A link between profiles helps explain transitions. </a:t>
            </a:r>
          </a:p>
          <a:p>
            <a:r>
              <a:rPr lang="en-US" dirty="0"/>
              <a:t>Use and existing profile when possible.</a:t>
            </a:r>
          </a:p>
          <a:p>
            <a:r>
              <a:rPr lang="en-US" dirty="0"/>
              <a:t>Copying and pasting known profiles is an acceptable practice.</a:t>
            </a:r>
          </a:p>
          <a:p>
            <a:r>
              <a:rPr lang="en-US" dirty="0" err="1"/>
              <a:t>Profles</a:t>
            </a:r>
            <a:r>
              <a:rPr lang="en-US" dirty="0"/>
              <a:t> do not need to be in a specific format.</a:t>
            </a:r>
          </a:p>
        </p:txBody>
      </p:sp>
    </p:spTree>
    <p:extLst>
      <p:ext uri="{BB962C8B-B14F-4D97-AF65-F5344CB8AC3E}">
        <p14:creationId xmlns:p14="http://schemas.microsoft.com/office/powerpoint/2010/main" val="207759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2134-2891-40A2-B9C6-FE075CF4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3549-AE60-4B75-BA3B-D10E73F2D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your billboard URL.</a:t>
            </a:r>
          </a:p>
          <a:p>
            <a:r>
              <a:rPr lang="en-US" dirty="0"/>
              <a:t>Publish your profile.</a:t>
            </a:r>
          </a:p>
          <a:p>
            <a:r>
              <a:rPr lang="en-US" dirty="0"/>
              <a:t>Register new media types.</a:t>
            </a:r>
          </a:p>
          <a:p>
            <a:r>
              <a:rPr lang="en-US" dirty="0"/>
              <a:t>Register new link relations.</a:t>
            </a:r>
          </a:p>
          <a:p>
            <a:r>
              <a:rPr lang="en-US" dirty="0"/>
              <a:t>Publish the rest of the documentation.</a:t>
            </a:r>
          </a:p>
          <a:p>
            <a:r>
              <a:rPr lang="en-US" dirty="0"/>
              <a:t>Use well know URLs.</a:t>
            </a:r>
          </a:p>
        </p:txBody>
      </p:sp>
    </p:spTree>
    <p:extLst>
      <p:ext uri="{BB962C8B-B14F-4D97-AF65-F5344CB8AC3E}">
        <p14:creationId xmlns:p14="http://schemas.microsoft.com/office/powerpoint/2010/main" val="3653553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216</TotalTime>
  <Words>401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 DESIGN</vt:lpstr>
      <vt:lpstr>HYPERMEDIA DEFINED</vt:lpstr>
      <vt:lpstr>The seven steps.</vt:lpstr>
      <vt:lpstr>The client wish list. </vt:lpstr>
      <vt:lpstr>The diagram. </vt:lpstr>
      <vt:lpstr>Reconcile Names</vt:lpstr>
      <vt:lpstr>Media Types</vt:lpstr>
      <vt:lpstr>Profile</vt:lpstr>
      <vt:lpstr>PUBLICATION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API</dc:title>
  <dc:creator>Hector Leguillow</dc:creator>
  <cp:lastModifiedBy>Hector Leguillow</cp:lastModifiedBy>
  <cp:revision>10</cp:revision>
  <dcterms:created xsi:type="dcterms:W3CDTF">2018-07-07T16:09:07Z</dcterms:created>
  <dcterms:modified xsi:type="dcterms:W3CDTF">2018-07-07T19:45:50Z</dcterms:modified>
</cp:coreProperties>
</file>