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bellevue.edu/cst/WEB/WEB420/Week%207/Enterprise%20Service%20Bus%20-%20Web%20Services%20Meet%20Message-Oriented%20Middleware.pdf" TargetMode="External"/><Relationship Id="rId2" Type="http://schemas.openxmlformats.org/officeDocument/2006/relationships/hyperlink" Target="https://content.bellevue.edu/cst/WEB/WEB420/Week%207/Service-Oriented%20Architecture%20(SOA)%20and%20Web%20Servic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AD81E-8033-447F-99DF-FDBF6586C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SERVICE ORIENTED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014644-F8AA-437B-A0A8-4221B7421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Hector F. Leguillow Bellevue University Web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1B76-0814-4CC3-8A64-30755EFB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8583-F0E3-407E-AD5F-A07A7D87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7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6E9E-EA06-4334-8D7C-9D1D579F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830F-68E0-4269-A4A5-D53CBCBB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or design is  a part of anything ever created.</a:t>
            </a:r>
          </a:p>
          <a:p>
            <a:r>
              <a:rPr lang="en-US" dirty="0"/>
              <a:t>Everything needs a foundation.</a:t>
            </a:r>
          </a:p>
          <a:p>
            <a:r>
              <a:rPr lang="en-US" dirty="0"/>
              <a:t>Data and metadata is the foundation in coding.</a:t>
            </a:r>
          </a:p>
          <a:p>
            <a:r>
              <a:rPr lang="en-US" dirty="0"/>
              <a:t>Connections between  services is necessary for functionality.</a:t>
            </a:r>
          </a:p>
          <a:p>
            <a:r>
              <a:rPr lang="en-US" dirty="0"/>
              <a:t>Functions are divided into specific units.</a:t>
            </a:r>
          </a:p>
          <a:p>
            <a:r>
              <a:rPr lang="en-US" dirty="0"/>
              <a:t>The units are available thru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4267-BE32-4168-A09C-B760725D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7FD9-9AAE-4D10-B3CD-A3BD9615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Services of reusability - logic is divided into services with the intention of re-using them. </a:t>
            </a:r>
          </a:p>
          <a:p>
            <a:r>
              <a:rPr lang="en-US" dirty="0"/>
              <a:t> Autonomy of services - services have control over encapsulated logic from design time and runtime.</a:t>
            </a:r>
          </a:p>
          <a:p>
            <a:r>
              <a:rPr lang="en-US" dirty="0"/>
              <a:t>  Services status - minimizing resource consumption produced by management of status information when needed. </a:t>
            </a:r>
          </a:p>
          <a:p>
            <a:r>
              <a:rPr lang="en-US" dirty="0"/>
              <a:t> Contract of standardized services - services adhere to an agreement of communication and are defined collectively by one or more descriptors.  Loose coupling service - service maintain a relationship that minimizes dependencies and only requires that they maintain a reference to the other. </a:t>
            </a:r>
          </a:p>
          <a:p>
            <a:r>
              <a:rPr lang="en-US" dirty="0"/>
              <a:t> Abstraction of services - beyond their description in the service contract, services hide logic from the outside world.</a:t>
            </a:r>
          </a:p>
        </p:txBody>
      </p:sp>
    </p:spTree>
    <p:extLst>
      <p:ext uri="{BB962C8B-B14F-4D97-AF65-F5344CB8AC3E}">
        <p14:creationId xmlns:p14="http://schemas.microsoft.com/office/powerpoint/2010/main" val="228740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4705-AF04-418E-B420-8BC6A0DC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Oasis Reference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0800-9BD4-44A9-AD43-E74109C3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  <a:p>
            <a:r>
              <a:rPr lang="en-US" dirty="0"/>
              <a:t>Execution content</a:t>
            </a:r>
          </a:p>
          <a:p>
            <a:r>
              <a:rPr lang="en-US" dirty="0"/>
              <a:t>Service description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Real World effect</a:t>
            </a:r>
          </a:p>
          <a:p>
            <a:r>
              <a:rPr lang="en-US" dirty="0"/>
              <a:t>Execution</a:t>
            </a:r>
          </a:p>
          <a:p>
            <a:r>
              <a:rPr lang="en-US" dirty="0"/>
              <a:t>Contract and policy.</a:t>
            </a:r>
          </a:p>
        </p:txBody>
      </p:sp>
    </p:spTree>
    <p:extLst>
      <p:ext uri="{BB962C8B-B14F-4D97-AF65-F5344CB8AC3E}">
        <p14:creationId xmlns:p14="http://schemas.microsoft.com/office/powerpoint/2010/main" val="105656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760E-BB12-41A3-A0BB-52A11D0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1F6C-33A1-4701-8291-F40A316F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XML-Schema </a:t>
            </a:r>
          </a:p>
          <a:p>
            <a:r>
              <a:rPr lang="en-US" dirty="0"/>
              <a:t>WSDL </a:t>
            </a:r>
          </a:p>
          <a:p>
            <a:r>
              <a:rPr lang="en-US" dirty="0"/>
              <a:t>WS-Addressing </a:t>
            </a:r>
          </a:p>
          <a:p>
            <a:r>
              <a:rPr lang="en-US" dirty="0"/>
              <a:t>WS-Policy </a:t>
            </a:r>
          </a:p>
          <a:p>
            <a:r>
              <a:rPr lang="en-US" dirty="0"/>
              <a:t> WS-Metadata Exchange </a:t>
            </a:r>
          </a:p>
        </p:txBody>
      </p:sp>
    </p:spTree>
    <p:extLst>
      <p:ext uri="{BB962C8B-B14F-4D97-AF65-F5344CB8AC3E}">
        <p14:creationId xmlns:p14="http://schemas.microsoft.com/office/powerpoint/2010/main" val="20695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0B92-6B1E-4F2E-9A66-89AA941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C72D-EC16-4266-A16F-243B887C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standard for seamless communication in the web.</a:t>
            </a:r>
          </a:p>
          <a:p>
            <a:r>
              <a:rPr lang="en-US" dirty="0"/>
              <a:t>There is some controversy as to whether or not this is possible.</a:t>
            </a:r>
          </a:p>
          <a:p>
            <a:r>
              <a:rPr lang="en-US" dirty="0"/>
              <a:t>Integration has become a necessity considering the exponential growth of the web.</a:t>
            </a:r>
          </a:p>
          <a:p>
            <a:r>
              <a:rPr lang="en-US" dirty="0"/>
              <a:t>With integration comes the increased need for </a:t>
            </a:r>
            <a:r>
              <a:rPr lang="en-US" dirty="0" err="1"/>
              <a:t>compatabilty</a:t>
            </a:r>
            <a:r>
              <a:rPr lang="en-US" dirty="0"/>
              <a:t>.</a:t>
            </a:r>
          </a:p>
          <a:p>
            <a:r>
              <a:rPr lang="en-US" dirty="0"/>
              <a:t>Unified integration paradigm</a:t>
            </a:r>
          </a:p>
          <a:p>
            <a:r>
              <a:rPr lang="en-US" dirty="0"/>
              <a:t>Modular integration layers.</a:t>
            </a:r>
          </a:p>
        </p:txBody>
      </p:sp>
    </p:spTree>
    <p:extLst>
      <p:ext uri="{BB962C8B-B14F-4D97-AF65-F5344CB8AC3E}">
        <p14:creationId xmlns:p14="http://schemas.microsoft.com/office/powerpoint/2010/main" val="287571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17DB-154D-4362-80F1-61AEF28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FFC6-7B1E-45A4-AF01-5CFFA1B7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should protect privacy and the integrity of the systems.</a:t>
            </a:r>
          </a:p>
          <a:p>
            <a:r>
              <a:rPr lang="en-US" dirty="0"/>
              <a:t>Systems should ensure identification, authorization and authentication.</a:t>
            </a:r>
          </a:p>
          <a:p>
            <a:r>
              <a:rPr lang="en-US" dirty="0"/>
              <a:t>Security should flow between all connections.</a:t>
            </a:r>
          </a:p>
          <a:p>
            <a:r>
              <a:rPr lang="en-US" dirty="0"/>
              <a:t>Security should be varied.</a:t>
            </a:r>
          </a:p>
          <a:p>
            <a:r>
              <a:rPr lang="en-US" dirty="0"/>
              <a:t>There should be a means for resolving security between parties.</a:t>
            </a:r>
          </a:p>
        </p:txBody>
      </p:sp>
    </p:spTree>
    <p:extLst>
      <p:ext uri="{BB962C8B-B14F-4D97-AF65-F5344CB8AC3E}">
        <p14:creationId xmlns:p14="http://schemas.microsoft.com/office/powerpoint/2010/main" val="21319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4C94-4B4D-4FFF-96B3-39A9A5D4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ESB A new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DAFE-75EC-4FA8-821A-4D901355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middleware environment that supports simple, speedy, standards-based integration </a:t>
            </a:r>
          </a:p>
          <a:p>
            <a:r>
              <a:rPr lang="en-US" dirty="0"/>
              <a:t>Growing segment of the integration software </a:t>
            </a:r>
          </a:p>
          <a:p>
            <a:r>
              <a:rPr lang="en-US" dirty="0"/>
              <a:t>Integration environment that supports flexible messaging-centric interaction </a:t>
            </a:r>
            <a:r>
              <a:rPr lang="en-US" dirty="0" err="1"/>
              <a:t>pattems</a:t>
            </a:r>
            <a:r>
              <a:rPr lang="en-US" dirty="0"/>
              <a:t>, </a:t>
            </a:r>
          </a:p>
          <a:p>
            <a:r>
              <a:rPr lang="en-US" dirty="0"/>
              <a:t> Abstraction layer that mediates among old and new computing platforms and middleware environments. </a:t>
            </a:r>
          </a:p>
          <a:p>
            <a:r>
              <a:rPr lang="en-US" dirty="0"/>
              <a:t>Catch-all term for re-branding of middleware vendors' entire product portfolios, spanning both legacy and future offerings. </a:t>
            </a:r>
          </a:p>
          <a:p>
            <a:r>
              <a:rPr lang="en-US" dirty="0"/>
              <a:t>ESB isn't synonymous with SOA. </a:t>
            </a:r>
          </a:p>
          <a:p>
            <a:r>
              <a:rPr lang="en-US" dirty="0"/>
              <a:t>ESB provides the ubiquitous integration fabric that allows organizations to realize the SOA promise of maximum functionality reuse.</a:t>
            </a:r>
          </a:p>
        </p:txBody>
      </p:sp>
    </p:spTree>
    <p:extLst>
      <p:ext uri="{BB962C8B-B14F-4D97-AF65-F5344CB8AC3E}">
        <p14:creationId xmlns:p14="http://schemas.microsoft.com/office/powerpoint/2010/main" val="24695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150E-7572-4269-ABD4-6170DF47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F152-17D2-4C13-9DC7-BBB6E96D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References:</a:t>
            </a:r>
            <a:endParaRPr lang="en-US" dirty="0"/>
          </a:p>
          <a:p>
            <a:r>
              <a:rPr lang="en-US" u="sng" dirty="0">
                <a:hlinkClick r:id="rId2"/>
              </a:rPr>
              <a:t>Service-Oriented Architecture (SOA) and Web Services</a:t>
            </a:r>
            <a:endParaRPr lang="en-US" dirty="0"/>
          </a:p>
          <a:p>
            <a:r>
              <a:rPr lang="en-US" u="sng" dirty="0">
                <a:hlinkClick r:id="rId3"/>
              </a:rPr>
              <a:t>Enterprise Service Bus: Web Services Meet Message-Oriented Middleware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549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</TotalTime>
  <Words>417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SERVICE ORIENTED ARCHITECTURE</vt:lpstr>
      <vt:lpstr>The building blocks</vt:lpstr>
      <vt:lpstr>Services</vt:lpstr>
      <vt:lpstr>The Oasis Reference Model.</vt:lpstr>
      <vt:lpstr>Metadata Management </vt:lpstr>
      <vt:lpstr>Enterprise Service Bus</vt:lpstr>
      <vt:lpstr>Security</vt:lpstr>
      <vt:lpstr>ESB A new term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ARCHITECTURE</dc:title>
  <dc:creator>Hector Leguillow</dc:creator>
  <cp:lastModifiedBy>Hector Leguillow</cp:lastModifiedBy>
  <cp:revision>5</cp:revision>
  <dcterms:created xsi:type="dcterms:W3CDTF">2018-07-07T20:13:06Z</dcterms:created>
  <dcterms:modified xsi:type="dcterms:W3CDTF">2018-07-07T21:00:34Z</dcterms:modified>
</cp:coreProperties>
</file>