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CD8D8-3A0C-42CB-A7D4-6F5AE88E0CA6}" v="2" dt="2018-07-07T07:35:05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0828" autoAdjust="0"/>
  </p:normalViewPr>
  <p:slideViewPr>
    <p:cSldViewPr snapToGrid="0">
      <p:cViewPr varScale="1">
        <p:scale>
          <a:sx n="66" d="100"/>
          <a:sy n="66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Leguillow" userId="056bc63a2d1f05bc" providerId="LiveId" clId="{0DECD8D8-3A0C-42CB-A7D4-6F5AE88E0CA6}"/>
    <pc:docChg chg="custSel modSld">
      <pc:chgData name="Hector Leguillow" userId="056bc63a2d1f05bc" providerId="LiveId" clId="{0DECD8D8-3A0C-42CB-A7D4-6F5AE88E0CA6}" dt="2018-07-07T07:35:05.968" v="0" actId="27636"/>
      <pc:docMkLst>
        <pc:docMk/>
      </pc:docMkLst>
      <pc:sldChg chg="modSp">
        <pc:chgData name="Hector Leguillow" userId="056bc63a2d1f05bc" providerId="LiveId" clId="{0DECD8D8-3A0C-42CB-A7D4-6F5AE88E0CA6}" dt="2018-07-07T07:35:05.968" v="0" actId="27636"/>
        <pc:sldMkLst>
          <pc:docMk/>
          <pc:sldMk cId="3700508807" sldId="256"/>
        </pc:sldMkLst>
        <pc:spChg chg="mod">
          <ac:chgData name="Hector Leguillow" userId="056bc63a2d1f05bc" providerId="LiveId" clId="{0DECD8D8-3A0C-42CB-A7D4-6F5AE88E0CA6}" dt="2018-07-07T07:35:05.968" v="0" actId="27636"/>
          <ac:spMkLst>
            <pc:docMk/>
            <pc:sldMk cId="3700508807" sldId="256"/>
            <ac:spMk id="3" creationId="{0F1912C0-D49A-4BB0-B53D-B0A2CA7474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9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2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8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72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51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5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7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2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8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7D0EBA-1E5D-4CC6-ABFA-8AABE4F6A4C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F161-D448-48F2-A8BA-B9B867E7E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03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3090-0A61-402A-A3F8-F8E5A03D2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912C0-D49A-4BB0-B53D-B0A2CA74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7656"/>
            <a:ext cx="9144000" cy="3280144"/>
          </a:xfrm>
        </p:spPr>
        <p:txBody>
          <a:bodyPr>
            <a:normAutofit fontScale="70000" lnSpcReduction="20000"/>
          </a:bodyPr>
          <a:lstStyle/>
          <a:p>
            <a:r>
              <a:rPr lang="en-US" sz="6600" dirty="0"/>
              <a:t>RESTFUL API’s BROKEN DOWN</a:t>
            </a:r>
          </a:p>
          <a:p>
            <a:endParaRPr lang="en-US" sz="6600" dirty="0"/>
          </a:p>
          <a:p>
            <a:endParaRPr lang="en-US" sz="6600" dirty="0"/>
          </a:p>
          <a:p>
            <a:endParaRPr lang="en-US" sz="6600" dirty="0"/>
          </a:p>
          <a:p>
            <a:r>
              <a:rPr lang="en-US" dirty="0"/>
              <a:t>By Hector F. Leguillow Bellevue University Wed Development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0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B688-57CB-4345-B7F7-08836D49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CC5B-1946-4DA9-B0DA-970C6B75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References:</a:t>
            </a:r>
          </a:p>
          <a:p>
            <a:pPr marL="0" indent="0">
              <a:buNone/>
            </a:pPr>
            <a:r>
              <a:rPr lang="en-US" dirty="0"/>
              <a:t>Richardson, L., &amp; Amundsen, M. (2015). </a:t>
            </a:r>
            <a:r>
              <a:rPr lang="en-US" i="1" dirty="0"/>
              <a:t>RESTful Web APIs</a:t>
            </a:r>
            <a:r>
              <a:rPr lang="en-US" dirty="0"/>
              <a:t>. Beijing: OReilly.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2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9DEC7-0C9F-43C8-ABBC-0FDDE235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From the beginning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77FF3-4315-4942-BB65-5C64418B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was designed as a way to exchange information.</a:t>
            </a:r>
          </a:p>
          <a:p>
            <a:r>
              <a:rPr lang="en-US" dirty="0"/>
              <a:t>The more internet users there are the more complicated this</a:t>
            </a:r>
          </a:p>
          <a:p>
            <a:pPr marL="0" indent="0">
              <a:buNone/>
            </a:pPr>
            <a:r>
              <a:rPr lang="en-US" dirty="0"/>
              <a:t> becomes.</a:t>
            </a:r>
          </a:p>
          <a:p>
            <a:r>
              <a:rPr lang="en-US" dirty="0"/>
              <a:t>API’s Application Programing Interface is about standards.</a:t>
            </a:r>
          </a:p>
          <a:p>
            <a:r>
              <a:rPr lang="en-US" dirty="0"/>
              <a:t>The World Wide Web needs a way for computers to communicate.</a:t>
            </a:r>
          </a:p>
          <a:p>
            <a:r>
              <a:rPr lang="en-US" dirty="0"/>
              <a:t>Communication needs to be two way.</a:t>
            </a:r>
          </a:p>
          <a:p>
            <a:r>
              <a:rPr lang="en-US" dirty="0"/>
              <a:t>API’s assist in making this communication possible.</a:t>
            </a:r>
          </a:p>
        </p:txBody>
      </p:sp>
    </p:spTree>
    <p:extLst>
      <p:ext uri="{BB962C8B-B14F-4D97-AF65-F5344CB8AC3E}">
        <p14:creationId xmlns:p14="http://schemas.microsoft.com/office/powerpoint/2010/main" val="51667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DE76-B0FE-4683-991B-5D80A9EE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B04D-445D-4622-B68A-8A345E05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GET is the process to retrieve data.</a:t>
            </a:r>
          </a:p>
          <a:p>
            <a:r>
              <a:rPr lang="en-US" dirty="0"/>
              <a:t>HTTP returns a response code in addition to other data.</a:t>
            </a:r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 is often returned in a GET.</a:t>
            </a:r>
          </a:p>
          <a:p>
            <a:r>
              <a:rPr lang="en-US" dirty="0"/>
              <a:t>POST request allows you to write to an API.</a:t>
            </a:r>
          </a:p>
          <a:p>
            <a:r>
              <a:rPr lang="en-US" dirty="0"/>
              <a:t>API’s are all technically different.</a:t>
            </a:r>
          </a:p>
          <a:p>
            <a:r>
              <a:rPr lang="en-US" dirty="0"/>
              <a:t>API’s are typically incompatible.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1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7899-91C5-433E-A684-BF9F80F6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REST-is not breaktime.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7A9A-2586-489F-9C98-4C4B2275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REST-Representational State Transfer.</a:t>
            </a:r>
          </a:p>
          <a:p>
            <a:r>
              <a:rPr lang="en-US" dirty="0"/>
              <a:t>REST is the communication from the API’s</a:t>
            </a:r>
          </a:p>
          <a:p>
            <a:r>
              <a:rPr lang="en-US" dirty="0"/>
              <a:t>REST communicates the same way Web Pages transfers information.</a:t>
            </a:r>
          </a:p>
          <a:p>
            <a:r>
              <a:rPr lang="en-US" dirty="0"/>
              <a:t>Representations describe the resource state.</a:t>
            </a:r>
          </a:p>
          <a:p>
            <a:r>
              <a:rPr lang="en-US" dirty="0"/>
              <a:t>Representations are transferred back and forth.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AEF5-F85B-4F68-BC88-EB88DF11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Protocol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CFD3-6EED-4DAD-B563-338E3704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standards defines eight different kinds of messages.</a:t>
            </a:r>
          </a:p>
          <a:p>
            <a:r>
              <a:rPr lang="en-US" dirty="0"/>
              <a:t>There are four main ones:</a:t>
            </a:r>
          </a:p>
          <a:p>
            <a:r>
              <a:rPr lang="en-US" dirty="0"/>
              <a:t>GET- get a representation of the resource.</a:t>
            </a:r>
          </a:p>
          <a:p>
            <a:r>
              <a:rPr lang="en-US" dirty="0"/>
              <a:t>Delete – Destroy this resource.</a:t>
            </a:r>
          </a:p>
          <a:p>
            <a:r>
              <a:rPr lang="en-US" dirty="0"/>
              <a:t>Post- Create a new resource.</a:t>
            </a:r>
          </a:p>
          <a:p>
            <a:r>
              <a:rPr lang="en-US" dirty="0"/>
              <a:t>PUT – Replace this resource. </a:t>
            </a:r>
          </a:p>
        </p:txBody>
      </p:sp>
    </p:spTree>
    <p:extLst>
      <p:ext uri="{BB962C8B-B14F-4D97-AF65-F5344CB8AC3E}">
        <p14:creationId xmlns:p14="http://schemas.microsoft.com/office/powerpoint/2010/main" val="29812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AEF5-8FBF-4D22-9114-D7155FAF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149F-9D83-471E-B5A9-7424BD00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is a safe HTTP method.</a:t>
            </a:r>
          </a:p>
          <a:p>
            <a:r>
              <a:rPr lang="en-US" dirty="0"/>
              <a:t>A GET request has no effect on the resource.</a:t>
            </a:r>
          </a:p>
          <a:p>
            <a:r>
              <a:rPr lang="en-US" dirty="0"/>
              <a:t>A GET request can result in a redirect code.</a:t>
            </a:r>
          </a:p>
          <a:p>
            <a:r>
              <a:rPr lang="en-US" dirty="0"/>
              <a:t>Most GET requests will be returned in JSON.</a:t>
            </a:r>
          </a:p>
          <a:p>
            <a:r>
              <a:rPr lang="en-US" dirty="0"/>
              <a:t>A resource is identified by a URL.</a:t>
            </a:r>
          </a:p>
        </p:txBody>
      </p:sp>
    </p:spTree>
    <p:extLst>
      <p:ext uri="{BB962C8B-B14F-4D97-AF65-F5344CB8AC3E}">
        <p14:creationId xmlns:p14="http://schemas.microsoft.com/office/powerpoint/2010/main" val="361562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ADA9-77DB-4297-B2E4-895B2004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6B21-01BD-4058-8063-97BC04E5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can request a resource to go away. </a:t>
            </a:r>
          </a:p>
          <a:p>
            <a:r>
              <a:rPr lang="en-US" dirty="0"/>
              <a:t>The server may ignore this request.</a:t>
            </a:r>
          </a:p>
          <a:p>
            <a:r>
              <a:rPr lang="en-US" dirty="0"/>
              <a:t>If the server grants the request the response may indicate resource not found to indicate the resource was deleted.</a:t>
            </a:r>
          </a:p>
          <a:p>
            <a:r>
              <a:rPr lang="en-US" dirty="0"/>
              <a:t>A delete request may be sent multiple times with no additional effect as the resource will no longer exist.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128A-52D5-4E57-9FDD-86FF4C5F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F2AB-A77A-4858-B43B-ECACBABE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POST will create a new resource.</a:t>
            </a:r>
          </a:p>
          <a:p>
            <a:r>
              <a:rPr lang="en-US" dirty="0"/>
              <a:t>A POST method is not a safe method.</a:t>
            </a:r>
          </a:p>
          <a:p>
            <a:r>
              <a:rPr lang="en-US" dirty="0"/>
              <a:t>A POST – to – APPEND is a  request to add to an API</a:t>
            </a:r>
          </a:p>
          <a:p>
            <a:r>
              <a:rPr lang="en-US" dirty="0"/>
              <a:t>Multiple POST requests of the same will continue to change the resource.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9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B7BC-7A62-4FC2-9438-DB0C37D3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582C-DB37-47BC-B12A-C3687FFA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PUT request is a request to modify a resource state.</a:t>
            </a:r>
          </a:p>
          <a:p>
            <a:r>
              <a:rPr lang="en-US" dirty="0"/>
              <a:t>A PUT request may also be used to create a resource state.</a:t>
            </a:r>
          </a:p>
          <a:p>
            <a:r>
              <a:rPr lang="en-US" dirty="0"/>
              <a:t>A PUT request send multiple time will not change the resource state.</a:t>
            </a:r>
          </a:p>
          <a:p>
            <a:r>
              <a:rPr lang="en-US" dirty="0"/>
              <a:t>A server may reject a PUT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9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623</TotalTime>
  <Words>419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From the beginning</vt:lpstr>
      <vt:lpstr>API’s</vt:lpstr>
      <vt:lpstr>REST-is not breaktime.</vt:lpstr>
      <vt:lpstr>Protocol Semantics</vt:lpstr>
      <vt:lpstr>GET</vt:lpstr>
      <vt:lpstr>DELETE request</vt:lpstr>
      <vt:lpstr>POST</vt:lpstr>
      <vt:lpstr>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Leguillow</dc:creator>
  <cp:lastModifiedBy>Hector Leguillow</cp:lastModifiedBy>
  <cp:revision>12</cp:revision>
  <dcterms:created xsi:type="dcterms:W3CDTF">2018-07-06T21:11:22Z</dcterms:created>
  <dcterms:modified xsi:type="dcterms:W3CDTF">2018-07-07T07:35:12Z</dcterms:modified>
</cp:coreProperties>
</file>