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E0C-B591-4BC5-91B6-9E6C3123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 it’s not just for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19E8B-735D-468E-AFF0-DD9265EFF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HECTOR f. LEGUILLOW BELLEVUE UNIVERSITY WEB development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518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80FC-3215-4A00-BB65-02286D48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CAE0-366F-49B9-AA61-760DA45BCC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4B47-EB96-4AA7-94CD-D30C9848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is An internet communication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D1A5-3560-42F5-A5AF-436140B85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uses the internet for communication.</a:t>
            </a:r>
          </a:p>
          <a:p>
            <a:r>
              <a:rPr lang="en-US" dirty="0"/>
              <a:t>SOAP transfers data.</a:t>
            </a:r>
          </a:p>
          <a:p>
            <a:r>
              <a:rPr lang="en-US" dirty="0"/>
              <a:t>SOAP is its own platform</a:t>
            </a:r>
          </a:p>
          <a:p>
            <a:r>
              <a:rPr lang="en-US" dirty="0"/>
              <a:t>SOAP is the XML way of defining what information is sent and how.</a:t>
            </a:r>
          </a:p>
          <a:p>
            <a:r>
              <a:rPr lang="en-US" dirty="0"/>
              <a:t>SOAP enables client applications to easily connect to remote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BCFC-3BAD-4EAE-9249-E50D4FF1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Envelope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42F8-7421-460E-BA0C-D3F87F54B4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soap envelope is a packaging  mechanism.</a:t>
            </a:r>
          </a:p>
          <a:p>
            <a:r>
              <a:rPr lang="en-US" dirty="0"/>
              <a:t>Every SOAP message  Envelope.</a:t>
            </a:r>
          </a:p>
          <a:p>
            <a:r>
              <a:rPr lang="en-US" dirty="0"/>
              <a:t>The SOAP envelope is specified using the </a:t>
            </a:r>
            <a:r>
              <a:rPr lang="en-US" i="1" dirty="0"/>
              <a:t>ENV</a:t>
            </a:r>
            <a:r>
              <a:rPr lang="en-US" dirty="0"/>
              <a:t> namespace prefix.</a:t>
            </a:r>
          </a:p>
          <a:p>
            <a:r>
              <a:rPr lang="en-US" dirty="0"/>
              <a:t>If an Envelope contains one  Header element.</a:t>
            </a:r>
          </a:p>
          <a:p>
            <a:r>
              <a:rPr lang="en-US" dirty="0"/>
              <a:t>The envelope indicates the start and end of a message.</a:t>
            </a:r>
          </a:p>
        </p:txBody>
      </p:sp>
    </p:spTree>
    <p:extLst>
      <p:ext uri="{BB962C8B-B14F-4D97-AF65-F5344CB8AC3E}">
        <p14:creationId xmlns:p14="http://schemas.microsoft.com/office/powerpoint/2010/main" val="28477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83C2-CC2F-4B28-A39B-29FF45C1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9971-B612-4DFF-AD4E-D9F58EDFD0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header element is optional.</a:t>
            </a:r>
          </a:p>
          <a:p>
            <a:r>
              <a:rPr lang="en-US" dirty="0"/>
              <a:t>Header elements add new features and functionality.</a:t>
            </a:r>
          </a:p>
          <a:p>
            <a:r>
              <a:rPr lang="en-US" dirty="0"/>
              <a:t>A soap header can have two attributes for examples.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Actor attribute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Mustunderstand</a:t>
            </a:r>
            <a:r>
              <a:rPr lang="en-US" dirty="0"/>
              <a:t> attribute.</a:t>
            </a:r>
          </a:p>
          <a:p>
            <a:pPr marL="0" indent="0">
              <a:buNone/>
            </a:pPr>
            <a:r>
              <a:rPr lang="en-US" dirty="0"/>
              <a:t>These attributes give direction to the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5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488C-319E-4937-B7F5-22CA73C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519A-A649-4009-8C4D-BF3B852222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soap body is an mandatory attribute. </a:t>
            </a:r>
          </a:p>
          <a:p>
            <a:r>
              <a:rPr lang="en-US" dirty="0"/>
              <a:t>The body is defined as a child element of the envelope. </a:t>
            </a:r>
          </a:p>
          <a:p>
            <a:r>
              <a:rPr lang="en-US" dirty="0"/>
              <a:t> the semantics for the body are defined in the associated SOAP schema.</a:t>
            </a:r>
          </a:p>
          <a:p>
            <a:r>
              <a:rPr lang="en-US" dirty="0"/>
              <a:t>The body contains mandatory information.</a:t>
            </a:r>
          </a:p>
          <a:p>
            <a:r>
              <a:rPr lang="en-US" dirty="0"/>
              <a:t>The soap body can communicate with an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F619-1AF8-4EBD-A4E3-EEB2FEEC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BFB5-4A6F-425F-9681-8043A0C366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SOAP message can carry only one fault block.</a:t>
            </a:r>
          </a:p>
          <a:p>
            <a:r>
              <a:rPr lang="en-US" dirty="0"/>
              <a:t>Fault is an optional part of a SOAP message.</a:t>
            </a:r>
          </a:p>
          <a:p>
            <a:r>
              <a:rPr lang="en-US" dirty="0"/>
              <a:t>For HTTP binding, a successful response is linked to the 200 to 299 range of status codes.</a:t>
            </a:r>
          </a:p>
          <a:p>
            <a:r>
              <a:rPr lang="en-US" dirty="0"/>
              <a:t>SOAP Fault is linked to the 500 to 599 range of status codes.</a:t>
            </a:r>
          </a:p>
          <a:p>
            <a:r>
              <a:rPr lang="en-US" dirty="0"/>
              <a:t>Fault codes can have fault elements.</a:t>
            </a:r>
          </a:p>
        </p:txBody>
      </p:sp>
    </p:spTree>
    <p:extLst>
      <p:ext uri="{BB962C8B-B14F-4D97-AF65-F5344CB8AC3E}">
        <p14:creationId xmlns:p14="http://schemas.microsoft.com/office/powerpoint/2010/main" val="5822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6A1-A026-4F89-9231-846C561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636F-B747-4527-AEE2-DC26036A96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is its very own protocol  but other protocols for transport</a:t>
            </a:r>
          </a:p>
          <a:p>
            <a:r>
              <a:rPr lang="en-US" dirty="0"/>
              <a:t>Soap is not tied to any one transport protocol.</a:t>
            </a:r>
          </a:p>
          <a:p>
            <a:r>
              <a:rPr lang="en-US" dirty="0"/>
              <a:t>A HTTP requests and responses are required to set their content type to text/xml.</a:t>
            </a:r>
          </a:p>
          <a:p>
            <a:r>
              <a:rPr lang="en-US" dirty="0"/>
              <a:t>All request result in responses even if the response is a error message.</a:t>
            </a:r>
          </a:p>
          <a:p>
            <a:r>
              <a:rPr lang="en-US" dirty="0"/>
              <a:t>A soap action header is required.</a:t>
            </a:r>
          </a:p>
          <a:p>
            <a:pPr marL="0" indent="0">
              <a:buNone/>
            </a:pPr>
            <a:r>
              <a:rPr lang="en-US" dirty="0"/>
              <a:t>ex:      </a:t>
            </a:r>
            <a:r>
              <a:rPr lang="en-US" dirty="0" err="1"/>
              <a:t>SOAPAction</a:t>
            </a:r>
            <a:r>
              <a:rPr lang="en-US" dirty="0"/>
              <a:t>: ""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62B6-D10C-4B8E-9349-54D7F5A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1C56-273A-47B0-9087-350B624F45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dirty="0"/>
              <a:t>https://www.tutorialspoint.com/soap/soap_transport.htm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CF61-BE16-4991-9891-80ACB6C6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4446-F104-4654-A7A8-9CCDE60C55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40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</TotalTime>
  <Words>319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SOAP it’s not just for cleaning</vt:lpstr>
      <vt:lpstr>SOAP is An internet communication protocol</vt:lpstr>
      <vt:lpstr>Envelope</vt:lpstr>
      <vt:lpstr>header</vt:lpstr>
      <vt:lpstr>SOAP body</vt:lpstr>
      <vt:lpstr>faults</vt:lpstr>
      <vt:lpstr>End to end data 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dc:creator>Hector Leguillow</dc:creator>
  <cp:lastModifiedBy>Hector Leguillow</cp:lastModifiedBy>
  <cp:revision>8</cp:revision>
  <dcterms:created xsi:type="dcterms:W3CDTF">2018-07-07T12:55:58Z</dcterms:created>
  <dcterms:modified xsi:type="dcterms:W3CDTF">2018-07-07T15:09:56Z</dcterms:modified>
</cp:coreProperties>
</file>