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544" r:id="rId2"/>
    <p:sldId id="256" r:id="rId3"/>
    <p:sldId id="322" r:id="rId4"/>
    <p:sldId id="526" r:id="rId5"/>
    <p:sldId id="527" r:id="rId6"/>
    <p:sldId id="528" r:id="rId7"/>
    <p:sldId id="529" r:id="rId8"/>
    <p:sldId id="530" r:id="rId9"/>
    <p:sldId id="533" r:id="rId10"/>
    <p:sldId id="534" r:id="rId11"/>
    <p:sldId id="535" r:id="rId12"/>
    <p:sldId id="536" r:id="rId13"/>
    <p:sldId id="537" r:id="rId14"/>
    <p:sldId id="538" r:id="rId15"/>
    <p:sldId id="539" r:id="rId16"/>
    <p:sldId id="540" r:id="rId17"/>
    <p:sldId id="541" r:id="rId18"/>
    <p:sldId id="542" r:id="rId19"/>
    <p:sldId id="54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2"/>
    <p:restoredTop sz="95872"/>
  </p:normalViewPr>
  <p:slideViewPr>
    <p:cSldViewPr snapToGrid="0" snapToObjects="1">
      <p:cViewPr>
        <p:scale>
          <a:sx n="100" d="100"/>
          <a:sy n="100" d="100"/>
        </p:scale>
        <p:origin x="14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18CB3-12EC-F544-8AAB-33C786FC9EC9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53491-C76D-4444-B2F6-116BDB17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5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53491-C76D-4444-B2F6-116BDB17F7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09F0-6685-134E-9BE2-1C41183F9C09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DO NOT HAND IN PS3 YET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950" y="1343025"/>
            <a:ext cx="10389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574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2037" y="1343025"/>
            <a:ext cx="10991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275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302" y="1241425"/>
            <a:ext cx="57515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258" y="923925"/>
            <a:ext cx="6696141" cy="50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546" y="1089025"/>
            <a:ext cx="4954154" cy="490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002" y="1216025"/>
            <a:ext cx="4786697" cy="47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050" y="860424"/>
            <a:ext cx="4243750" cy="530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45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Phenomena Do </a:t>
            </a:r>
            <a:r>
              <a:rPr lang="en-US" dirty="0" err="1" smtClean="0">
                <a:solidFill>
                  <a:schemeClr val="bg1"/>
                </a:solidFill>
              </a:rPr>
              <a:t>Geons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Not</a:t>
            </a:r>
            <a:r>
              <a:rPr lang="en-US" dirty="0" smtClean="0">
                <a:solidFill>
                  <a:schemeClr val="bg1"/>
                </a:solidFill>
              </a:rPr>
              <a:t> Explain?...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" y="2159794"/>
            <a:ext cx="3009900" cy="353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521" y="2705100"/>
            <a:ext cx="3613843" cy="351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635" y="1816100"/>
            <a:ext cx="3525165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18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0" y="273844"/>
            <a:ext cx="4494904" cy="3332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300" y="2266950"/>
            <a:ext cx="2955354" cy="3803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6450" y="2266950"/>
            <a:ext cx="33282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5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Groups for handing in PS3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A-E	Group 1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F-L	Group 2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M-</a:t>
            </a:r>
            <a:r>
              <a:rPr lang="en-US" dirty="0" err="1" smtClean="0">
                <a:solidFill>
                  <a:schemeClr val="bg1"/>
                </a:solidFill>
              </a:rPr>
              <a:t>Sc</a:t>
            </a:r>
            <a:r>
              <a:rPr lang="en-US" dirty="0" smtClean="0">
                <a:solidFill>
                  <a:schemeClr val="bg1"/>
                </a:solidFill>
              </a:rPr>
              <a:t>	Group 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Sh</a:t>
            </a:r>
            <a:r>
              <a:rPr lang="en-US" dirty="0" smtClean="0">
                <a:solidFill>
                  <a:schemeClr val="bg1"/>
                </a:solidFill>
              </a:rPr>
              <a:t>-Z	Group 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7268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Recognizing Objects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en-US" dirty="0" smtClean="0">
                <a:solidFill>
                  <a:schemeClr val="bg1"/>
                </a:solidFill>
              </a:rPr>
              <a:t>CSCI 3202, Fall 2017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Prof. Mike Eisenberg</a:t>
            </a:r>
          </a:p>
          <a:p>
            <a:r>
              <a:rPr lang="en-US" i="1" dirty="0" err="1" smtClean="0">
                <a:solidFill>
                  <a:schemeClr val="bg1"/>
                </a:solidFill>
              </a:rPr>
              <a:t>duck@cs.colorado.edu</a:t>
            </a:r>
            <a:endParaRPr lang="en-US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Administrivia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Problem Set 3 is due </a:t>
            </a:r>
            <a:r>
              <a:rPr lang="en-US" dirty="0" smtClean="0">
                <a:solidFill>
                  <a:schemeClr val="bg1"/>
                </a:solidFill>
              </a:rPr>
              <a:t>today.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Identifying Objects as Collections of “</a:t>
            </a:r>
            <a:r>
              <a:rPr lang="en-US" dirty="0" err="1" smtClean="0">
                <a:solidFill>
                  <a:schemeClr val="bg1"/>
                </a:solidFill>
              </a:rPr>
              <a:t>Geons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900" y="1825625"/>
            <a:ext cx="56461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426" y="560388"/>
            <a:ext cx="5397673" cy="567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902311"/>
            <a:ext cx="7315200" cy="427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5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669" y="1825625"/>
            <a:ext cx="66406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434" y="1520825"/>
            <a:ext cx="66655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3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082" y="1343025"/>
            <a:ext cx="12346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81297</TotalTime>
  <Words>48</Words>
  <Application>Microsoft Macintosh PowerPoint</Application>
  <PresentationFormat>Widescreen</PresentationFormat>
  <Paragraphs>18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DO NOT HAND IN PS3 YET</vt:lpstr>
      <vt:lpstr>Recognizing Objects</vt:lpstr>
      <vt:lpstr>Administrivia</vt:lpstr>
      <vt:lpstr>Identifying Objects as Collections of “Geons”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Phenomena Do Geons Not Explain?...</vt:lpstr>
      <vt:lpstr>PowerPoint Presentation</vt:lpstr>
      <vt:lpstr>Groups for handing in PS3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Philosophy and Foundations</dc:title>
  <dc:creator>Microsoft Office User</dc:creator>
  <cp:lastModifiedBy>Microsoft Office User</cp:lastModifiedBy>
  <cp:revision>299</cp:revision>
  <dcterms:created xsi:type="dcterms:W3CDTF">2017-08-27T18:15:55Z</dcterms:created>
  <dcterms:modified xsi:type="dcterms:W3CDTF">2017-11-15T18:04:11Z</dcterms:modified>
</cp:coreProperties>
</file>